
<file path=[Content_Types].xml><?xml version="1.0" encoding="utf-8"?>
<Types xmlns="http://schemas.openxmlformats.org/package/2006/content-types">
  <Default Extension="jpeg" ContentType="image/jpeg"/>
  <Default Extension="mid" ContentType="audio/mid"/>
  <Default Extension="mp3" ContentType="audio/m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2"/>
  </p:notesMasterIdLst>
  <p:sldIdLst>
    <p:sldId id="256" r:id="rId2"/>
    <p:sldId id="257" r:id="rId3"/>
    <p:sldId id="258" r:id="rId4"/>
    <p:sldId id="259" r:id="rId5"/>
    <p:sldId id="279" r:id="rId6"/>
    <p:sldId id="289" r:id="rId7"/>
    <p:sldId id="290" r:id="rId8"/>
    <p:sldId id="294" r:id="rId9"/>
    <p:sldId id="291" r:id="rId10"/>
    <p:sldId id="292" r:id="rId11"/>
    <p:sldId id="260" r:id="rId12"/>
    <p:sldId id="293" r:id="rId13"/>
    <p:sldId id="283" r:id="rId14"/>
    <p:sldId id="270" r:id="rId15"/>
    <p:sldId id="271" r:id="rId16"/>
    <p:sldId id="285" r:id="rId17"/>
    <p:sldId id="272" r:id="rId18"/>
    <p:sldId id="273" r:id="rId19"/>
    <p:sldId id="286" r:id="rId20"/>
    <p:sldId id="261" r:id="rId21"/>
    <p:sldId id="274" r:id="rId22"/>
    <p:sldId id="268" r:id="rId23"/>
    <p:sldId id="275" r:id="rId24"/>
    <p:sldId id="276" r:id="rId25"/>
    <p:sldId id="277" r:id="rId26"/>
    <p:sldId id="262" r:id="rId27"/>
    <p:sldId id="278" r:id="rId28"/>
    <p:sldId id="280" r:id="rId29"/>
    <p:sldId id="265" r:id="rId30"/>
    <p:sldId id="267" r:id="rId31"/>
    <p:sldId id="269" r:id="rId32"/>
    <p:sldId id="263" r:id="rId33"/>
    <p:sldId id="266" r:id="rId34"/>
    <p:sldId id="281" r:id="rId35"/>
    <p:sldId id="282" r:id="rId36"/>
    <p:sldId id="284" r:id="rId37"/>
    <p:sldId id="287" r:id="rId38"/>
    <p:sldId id="288" r:id="rId39"/>
    <p:sldId id="295" r:id="rId40"/>
    <p:sldId id="313"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AC8F"/>
    <a:srgbClr val="BCB39F"/>
    <a:srgbClr val="F8AA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18" autoAdjust="0"/>
    <p:restoredTop sz="94660"/>
  </p:normalViewPr>
  <p:slideViewPr>
    <p:cSldViewPr snapToGrid="0">
      <p:cViewPr varScale="1">
        <p:scale>
          <a:sx n="111" d="100"/>
          <a:sy n="111" d="100"/>
        </p:scale>
        <p:origin x="816" y="96"/>
      </p:cViewPr>
      <p:guideLst>
        <p:guide orient="horz" pos="2160"/>
        <p:guide pos="3840"/>
      </p:guideLst>
    </p:cSldViewPr>
  </p:slideViewPr>
  <p:notesTextViewPr>
    <p:cViewPr>
      <p:scale>
        <a:sx n="1" d="1"/>
        <a:sy n="1" d="1"/>
      </p:scale>
      <p:origin x="0" y="0"/>
    </p:cViewPr>
  </p:notesTextViewPr>
  <p:sorterViewPr>
    <p:cViewPr>
      <p:scale>
        <a:sx n="60" d="100"/>
        <a:sy n="6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38100">
              <a:solidFill>
                <a:schemeClr val="bg1"/>
              </a:solidFill>
            </a:ln>
          </c:spPr>
          <c:dPt>
            <c:idx val="0"/>
            <c:bubble3D val="0"/>
            <c:spPr>
              <a:solidFill>
                <a:schemeClr val="accent3"/>
              </a:solidFill>
              <a:ln w="38100">
                <a:solidFill>
                  <a:schemeClr val="bg1"/>
                </a:solidFill>
              </a:ln>
            </c:spPr>
            <c:extLst>
              <c:ext xmlns:c16="http://schemas.microsoft.com/office/drawing/2014/chart" uri="{C3380CC4-5D6E-409C-BE32-E72D297353CC}">
                <c16:uniqueId val="{00000001-A7F9-4C46-BC2A-00B5DDE015A5}"/>
              </c:ext>
            </c:extLst>
          </c:dPt>
          <c:dPt>
            <c:idx val="1"/>
            <c:bubble3D val="0"/>
            <c:spPr>
              <a:solidFill>
                <a:schemeClr val="accent1"/>
              </a:solidFill>
              <a:ln w="38100">
                <a:solidFill>
                  <a:schemeClr val="bg1"/>
                </a:solidFill>
              </a:ln>
            </c:spPr>
            <c:extLst>
              <c:ext xmlns:c16="http://schemas.microsoft.com/office/drawing/2014/chart" uri="{C3380CC4-5D6E-409C-BE32-E72D297353CC}">
                <c16:uniqueId val="{00000003-A7F9-4C46-BC2A-00B5DDE015A5}"/>
              </c:ext>
            </c:extLst>
          </c:dPt>
          <c:dPt>
            <c:idx val="2"/>
            <c:bubble3D val="0"/>
            <c:spPr>
              <a:solidFill>
                <a:schemeClr val="bg2"/>
              </a:solidFill>
              <a:ln w="38100">
                <a:solidFill>
                  <a:schemeClr val="bg1"/>
                </a:solidFill>
              </a:ln>
            </c:spPr>
            <c:extLst>
              <c:ext xmlns:c16="http://schemas.microsoft.com/office/drawing/2014/chart" uri="{C3380CC4-5D6E-409C-BE32-E72D297353CC}">
                <c16:uniqueId val="{00000005-A7F9-4C46-BC2A-00B5DDE015A5}"/>
              </c:ext>
            </c:extLst>
          </c:dPt>
          <c:dPt>
            <c:idx val="3"/>
            <c:bubble3D val="0"/>
            <c:spPr>
              <a:solidFill>
                <a:schemeClr val="tx2"/>
              </a:solidFill>
              <a:ln w="38100">
                <a:solidFill>
                  <a:schemeClr val="bg1"/>
                </a:solidFill>
              </a:ln>
            </c:spPr>
            <c:extLst>
              <c:ext xmlns:c16="http://schemas.microsoft.com/office/drawing/2014/chart" uri="{C3380CC4-5D6E-409C-BE32-E72D297353CC}">
                <c16:uniqueId val="{00000007-A7F9-4C46-BC2A-00B5DDE015A5}"/>
              </c:ext>
            </c:extLst>
          </c:dPt>
          <c:dLbls>
            <c:spPr>
              <a:noFill/>
              <a:ln>
                <a:noFill/>
              </a:ln>
              <a:effectLst/>
            </c:spPr>
            <c:txPr>
              <a:bodyPr rot="0" spcFirstLastPara="0" vertOverflow="ellipsis" vert="horz" wrap="square" lIns="38100" tIns="19050" rIns="38100" bIns="19050" anchor="ctr" anchorCtr="1"/>
              <a:lstStyle/>
              <a:p>
                <a:pPr>
                  <a:defRPr lang="zh-CN" sz="2400" b="1" i="0" u="none" strike="noStrike" kern="1200" baseline="-25000">
                    <a:solidFill>
                      <a:schemeClr val="bg1"/>
                    </a:solidFill>
                    <a:latin typeface="+mn-lt"/>
                    <a:ea typeface="+mn-ea"/>
                    <a:cs typeface="+mn-cs"/>
                  </a:defRPr>
                </a:pPr>
                <a:endParaRPr lang="zh-CN"/>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Sheet1!$A$2:$A$5</c:f>
              <c:strCache>
                <c:ptCount val="4"/>
                <c:pt idx="0">
                  <c:v>1st Qtr</c:v>
                </c:pt>
                <c:pt idx="1">
                  <c:v>2nd Qtr</c:v>
                </c:pt>
                <c:pt idx="2">
                  <c:v>2nd Qtr</c:v>
                </c:pt>
                <c:pt idx="3">
                  <c:v>2nd Qtr</c:v>
                </c:pt>
              </c:strCache>
            </c:strRef>
          </c:cat>
          <c:val>
            <c:numRef>
              <c:f>Sheet1!$B$2:$B$5</c:f>
              <c:numCache>
                <c:formatCode>General</c:formatCode>
                <c:ptCount val="4"/>
                <c:pt idx="0">
                  <c:v>70</c:v>
                </c:pt>
                <c:pt idx="1">
                  <c:v>30</c:v>
                </c:pt>
                <c:pt idx="2">
                  <c:v>30</c:v>
                </c:pt>
                <c:pt idx="3">
                  <c:v>30</c:v>
                </c:pt>
              </c:numCache>
            </c:numRef>
          </c:val>
          <c:extLst>
            <c:ext xmlns:c16="http://schemas.microsoft.com/office/drawing/2014/chart" uri="{C3380CC4-5D6E-409C-BE32-E72D297353CC}">
              <c16:uniqueId val="{00000008-A7F9-4C46-BC2A-00B5DDE015A5}"/>
            </c:ext>
          </c:extLst>
        </c:ser>
        <c:dLbls>
          <c:showLegendKey val="0"/>
          <c:showVal val="0"/>
          <c:showCatName val="0"/>
          <c:showSerName val="0"/>
          <c:showPercent val="1"/>
          <c:showBubbleSize val="0"/>
          <c:showLeaderLines val="1"/>
        </c:dLbls>
        <c:firstSliceAng val="0"/>
        <c:holeSize val="50"/>
      </c:doughnutChart>
    </c:plotArea>
    <c:plotVisOnly val="1"/>
    <c:dispBlanksAs val="zero"/>
    <c:showDLblsOverMax val="0"/>
  </c:chart>
  <c:spPr>
    <a:ln>
      <a:solidFill>
        <a:schemeClr val="lt1">
          <a:hueOff val="0"/>
          <a:satOff val="0"/>
          <a:lumOff val="0"/>
        </a:schemeClr>
      </a:solidFill>
    </a:ln>
  </c:spPr>
  <c:txPr>
    <a:bodyPr/>
    <a:lstStyle/>
    <a:p>
      <a:pPr>
        <a:defRPr lang="zh-CN" sz="2400" b="1" baseline="-25000">
          <a:solidFill>
            <a:schemeClr val="bg1"/>
          </a:solidFill>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列1</c:v>
                </c:pt>
              </c:strCache>
            </c:strRef>
          </c:tx>
          <c:spPr>
            <a:ln w="28575" cap="rnd" cmpd="sng" algn="ctr">
              <a:solidFill>
                <a:schemeClr val="tx2"/>
              </a:solidFill>
              <a:prstDash val="solid"/>
              <a:round/>
            </a:ln>
          </c:spPr>
          <c:marker>
            <c:symbol val="circle"/>
            <c:size val="10"/>
            <c:spPr>
              <a:solidFill>
                <a:prstClr val="white"/>
              </a:solidFill>
              <a:ln w="28575" cap="flat" cmpd="sng" algn="ctr">
                <a:solidFill>
                  <a:schemeClr val="tx2"/>
                </a:solidFill>
                <a:prstDash val="solid"/>
                <a:round/>
              </a:ln>
            </c:spPr>
          </c:marker>
          <c:cat>
            <c:numRef>
              <c:f>Sheet1!$A$2:$A$6</c:f>
              <c:numCache>
                <c:formatCode>yyyy/m/d</c:formatCode>
                <c:ptCount val="5"/>
                <c:pt idx="0">
                  <c:v>37261</c:v>
                </c:pt>
                <c:pt idx="1">
                  <c:v>37262</c:v>
                </c:pt>
                <c:pt idx="2">
                  <c:v>37263</c:v>
                </c:pt>
                <c:pt idx="3">
                  <c:v>37264</c:v>
                </c:pt>
                <c:pt idx="4">
                  <c:v>37265</c:v>
                </c:pt>
              </c:numCache>
            </c:numRef>
          </c:cat>
          <c:val>
            <c:numRef>
              <c:f>Sheet1!$B$2:$B$6</c:f>
              <c:numCache>
                <c:formatCode>General</c:formatCode>
                <c:ptCount val="5"/>
                <c:pt idx="0">
                  <c:v>15</c:v>
                </c:pt>
                <c:pt idx="1">
                  <c:v>15</c:v>
                </c:pt>
                <c:pt idx="2">
                  <c:v>20</c:v>
                </c:pt>
                <c:pt idx="3">
                  <c:v>10</c:v>
                </c:pt>
                <c:pt idx="4">
                  <c:v>30</c:v>
                </c:pt>
              </c:numCache>
            </c:numRef>
          </c:val>
          <c:smooth val="0"/>
          <c:extLst>
            <c:ext xmlns:c16="http://schemas.microsoft.com/office/drawing/2014/chart" uri="{C3380CC4-5D6E-409C-BE32-E72D297353CC}">
              <c16:uniqueId val="{00000000-5B27-4C06-80A1-DF2C857B7EFC}"/>
            </c:ext>
          </c:extLst>
        </c:ser>
        <c:ser>
          <c:idx val="2"/>
          <c:order val="2"/>
          <c:tx>
            <c:strRef>
              <c:f>Sheet1!$D$1</c:f>
              <c:strCache>
                <c:ptCount val="1"/>
                <c:pt idx="0">
                  <c:v>列3</c:v>
                </c:pt>
              </c:strCache>
            </c:strRef>
          </c:tx>
          <c:spPr>
            <a:ln w="28575" cap="rnd" cmpd="sng" algn="ctr">
              <a:solidFill>
                <a:schemeClr val="bg2"/>
              </a:solidFill>
              <a:prstDash val="solid"/>
              <a:round/>
            </a:ln>
          </c:spPr>
          <c:marker>
            <c:symbol val="circle"/>
            <c:size val="10"/>
            <c:spPr>
              <a:solidFill>
                <a:schemeClr val="bg1"/>
              </a:solidFill>
              <a:ln w="28575" cap="flat" cmpd="sng" algn="ctr">
                <a:solidFill>
                  <a:schemeClr val="bg2"/>
                </a:solidFill>
                <a:prstDash val="solid"/>
                <a:round/>
              </a:ln>
            </c:spPr>
          </c:marker>
          <c:cat>
            <c:numRef>
              <c:f>Sheet1!$A$2:$A$6</c:f>
              <c:numCache>
                <c:formatCode>yyyy/m/d</c:formatCode>
                <c:ptCount val="5"/>
                <c:pt idx="0">
                  <c:v>37261</c:v>
                </c:pt>
                <c:pt idx="1">
                  <c:v>37262</c:v>
                </c:pt>
                <c:pt idx="2">
                  <c:v>37263</c:v>
                </c:pt>
                <c:pt idx="3">
                  <c:v>37264</c:v>
                </c:pt>
                <c:pt idx="4">
                  <c:v>37265</c:v>
                </c:pt>
              </c:numCache>
            </c:numRef>
          </c:cat>
          <c:val>
            <c:numRef>
              <c:f>Sheet1!$D$2:$D$6</c:f>
              <c:numCache>
                <c:formatCode>General</c:formatCode>
                <c:ptCount val="5"/>
                <c:pt idx="0">
                  <c:v>40</c:v>
                </c:pt>
                <c:pt idx="1">
                  <c:v>60</c:v>
                </c:pt>
                <c:pt idx="2">
                  <c:v>80</c:v>
                </c:pt>
                <c:pt idx="3">
                  <c:v>38</c:v>
                </c:pt>
                <c:pt idx="4">
                  <c:v>70</c:v>
                </c:pt>
              </c:numCache>
            </c:numRef>
          </c:val>
          <c:smooth val="0"/>
          <c:extLst>
            <c:ext xmlns:c16="http://schemas.microsoft.com/office/drawing/2014/chart" uri="{C3380CC4-5D6E-409C-BE32-E72D297353CC}">
              <c16:uniqueId val="{00000001-5B27-4C06-80A1-DF2C857B7EFC}"/>
            </c:ext>
          </c:extLst>
        </c:ser>
        <c:dLbls>
          <c:showLegendKey val="0"/>
          <c:showVal val="0"/>
          <c:showCatName val="0"/>
          <c:showSerName val="0"/>
          <c:showPercent val="0"/>
          <c:showBubbleSize val="0"/>
        </c:dLbls>
        <c:marker val="1"/>
        <c:smooth val="0"/>
        <c:axId val="180142464"/>
        <c:axId val="180144000"/>
      </c:lineChart>
      <c:lineChart>
        <c:grouping val="standard"/>
        <c:varyColors val="0"/>
        <c:ser>
          <c:idx val="1"/>
          <c:order val="1"/>
          <c:tx>
            <c:strRef>
              <c:f>Sheet1!$C$1</c:f>
              <c:strCache>
                <c:ptCount val="1"/>
                <c:pt idx="0">
                  <c:v>列2</c:v>
                </c:pt>
              </c:strCache>
            </c:strRef>
          </c:tx>
          <c:spPr>
            <a:ln w="28575" cap="rnd" cmpd="sng" algn="ctr">
              <a:solidFill>
                <a:schemeClr val="accent1"/>
              </a:solidFill>
              <a:prstDash val="solid"/>
              <a:round/>
            </a:ln>
          </c:spPr>
          <c:marker>
            <c:symbol val="circle"/>
            <c:size val="11"/>
            <c:spPr>
              <a:solidFill>
                <a:prstClr val="white"/>
              </a:solidFill>
              <a:ln w="28575" cap="flat" cmpd="sng" algn="ctr">
                <a:solidFill>
                  <a:schemeClr val="accent1"/>
                </a:solidFill>
                <a:prstDash val="solid"/>
                <a:round/>
              </a:ln>
            </c:spPr>
          </c:marker>
          <c:cat>
            <c:numRef>
              <c:f>Sheet1!$A$2:$A$6</c:f>
              <c:numCache>
                <c:formatCode>yyyy/m/d</c:formatCode>
                <c:ptCount val="5"/>
                <c:pt idx="0">
                  <c:v>37261</c:v>
                </c:pt>
                <c:pt idx="1">
                  <c:v>37262</c:v>
                </c:pt>
                <c:pt idx="2">
                  <c:v>37263</c:v>
                </c:pt>
                <c:pt idx="3">
                  <c:v>37264</c:v>
                </c:pt>
                <c:pt idx="4">
                  <c:v>37265</c:v>
                </c:pt>
              </c:numCache>
            </c:numRef>
          </c:cat>
          <c:val>
            <c:numRef>
              <c:f>Sheet1!$C$2:$C$6</c:f>
              <c:numCache>
                <c:formatCode>General</c:formatCode>
                <c:ptCount val="5"/>
                <c:pt idx="0">
                  <c:v>45</c:v>
                </c:pt>
                <c:pt idx="1">
                  <c:v>30</c:v>
                </c:pt>
                <c:pt idx="2">
                  <c:v>40</c:v>
                </c:pt>
                <c:pt idx="3">
                  <c:v>30</c:v>
                </c:pt>
                <c:pt idx="4">
                  <c:v>20</c:v>
                </c:pt>
              </c:numCache>
            </c:numRef>
          </c:val>
          <c:smooth val="0"/>
          <c:extLst>
            <c:ext xmlns:c16="http://schemas.microsoft.com/office/drawing/2014/chart" uri="{C3380CC4-5D6E-409C-BE32-E72D297353CC}">
              <c16:uniqueId val="{00000002-5B27-4C06-80A1-DF2C857B7EFC}"/>
            </c:ext>
          </c:extLst>
        </c:ser>
        <c:ser>
          <c:idx val="3"/>
          <c:order val="3"/>
          <c:tx>
            <c:strRef>
              <c:f>Sheet1!$E$1</c:f>
              <c:strCache>
                <c:ptCount val="1"/>
                <c:pt idx="0">
                  <c:v>列4</c:v>
                </c:pt>
              </c:strCache>
            </c:strRef>
          </c:tx>
          <c:spPr>
            <a:ln w="28575" cap="rnd" cmpd="sng" algn="ctr">
              <a:solidFill>
                <a:schemeClr val="accent3"/>
              </a:solidFill>
              <a:prstDash val="solid"/>
              <a:round/>
            </a:ln>
          </c:spPr>
          <c:marker>
            <c:symbol val="circle"/>
            <c:size val="10"/>
            <c:spPr>
              <a:solidFill>
                <a:schemeClr val="bg1"/>
              </a:solidFill>
              <a:ln w="28575" cap="flat" cmpd="sng" algn="ctr">
                <a:solidFill>
                  <a:schemeClr val="accent3"/>
                </a:solidFill>
                <a:prstDash val="solid"/>
                <a:round/>
              </a:ln>
            </c:spPr>
          </c:marker>
          <c:cat>
            <c:numRef>
              <c:f>Sheet1!$A$2:$A$6</c:f>
              <c:numCache>
                <c:formatCode>yyyy/m/d</c:formatCode>
                <c:ptCount val="5"/>
                <c:pt idx="0">
                  <c:v>37261</c:v>
                </c:pt>
                <c:pt idx="1">
                  <c:v>37262</c:v>
                </c:pt>
                <c:pt idx="2">
                  <c:v>37263</c:v>
                </c:pt>
                <c:pt idx="3">
                  <c:v>37264</c:v>
                </c:pt>
                <c:pt idx="4">
                  <c:v>37265</c:v>
                </c:pt>
              </c:numCache>
            </c:numRef>
          </c:cat>
          <c:val>
            <c:numRef>
              <c:f>Sheet1!$E$2:$E$6</c:f>
              <c:numCache>
                <c:formatCode>General</c:formatCode>
                <c:ptCount val="5"/>
                <c:pt idx="0">
                  <c:v>50</c:v>
                </c:pt>
                <c:pt idx="1">
                  <c:v>15</c:v>
                </c:pt>
                <c:pt idx="2">
                  <c:v>60</c:v>
                </c:pt>
                <c:pt idx="3">
                  <c:v>50</c:v>
                </c:pt>
                <c:pt idx="4">
                  <c:v>0</c:v>
                </c:pt>
              </c:numCache>
            </c:numRef>
          </c:val>
          <c:smooth val="0"/>
          <c:extLst>
            <c:ext xmlns:c16="http://schemas.microsoft.com/office/drawing/2014/chart" uri="{C3380CC4-5D6E-409C-BE32-E72D297353CC}">
              <c16:uniqueId val="{00000003-5B27-4C06-80A1-DF2C857B7EFC}"/>
            </c:ext>
          </c:extLst>
        </c:ser>
        <c:dLbls>
          <c:showLegendKey val="0"/>
          <c:showVal val="0"/>
          <c:showCatName val="0"/>
          <c:showSerName val="0"/>
          <c:showPercent val="0"/>
          <c:showBubbleSize val="0"/>
        </c:dLbls>
        <c:marker val="1"/>
        <c:smooth val="0"/>
        <c:axId val="180145536"/>
        <c:axId val="180171904"/>
      </c:lineChart>
      <c:dateAx>
        <c:axId val="180142464"/>
        <c:scaling>
          <c:orientation val="maxMin"/>
        </c:scaling>
        <c:delete val="0"/>
        <c:axPos val="b"/>
        <c:numFmt formatCode="m/d;@" sourceLinked="0"/>
        <c:majorTickMark val="out"/>
        <c:minorTickMark val="none"/>
        <c:tickLblPos val="low"/>
        <c:spPr>
          <a:ln w="6350" cap="flat" cmpd="sng" algn="ctr">
            <a:solidFill>
              <a:schemeClr val="bg1">
                <a:lumMod val="75000"/>
              </a:schemeClr>
            </a:solidFill>
            <a:prstDash val="solid"/>
            <a:round/>
          </a:ln>
        </c:spPr>
        <c:txPr>
          <a:bodyPr rot="0" spcFirstLastPara="0" vertOverflow="ellipsis" vert="horz" wrap="square" anchor="ctr" anchorCtr="1"/>
          <a:lstStyle/>
          <a:p>
            <a:pPr>
              <a:defRPr lang="zh-CN" sz="1200" b="1" i="0" u="none" strike="noStrike" kern="1200" baseline="0">
                <a:solidFill>
                  <a:schemeClr val="tx1">
                    <a:lumMod val="65000"/>
                    <a:lumOff val="35000"/>
                  </a:schemeClr>
                </a:solidFill>
                <a:latin typeface="+mn-lt"/>
                <a:ea typeface="+mn-ea"/>
                <a:cs typeface="+mn-cs"/>
              </a:defRPr>
            </a:pPr>
            <a:endParaRPr lang="zh-CN"/>
          </a:p>
        </c:txPr>
        <c:crossAx val="180144000"/>
        <c:crosses val="autoZero"/>
        <c:auto val="1"/>
        <c:lblOffset val="100"/>
        <c:baseTimeUnit val="days"/>
      </c:dateAx>
      <c:valAx>
        <c:axId val="180144000"/>
        <c:scaling>
          <c:orientation val="minMax"/>
        </c:scaling>
        <c:delete val="1"/>
        <c:axPos val="r"/>
        <c:numFmt formatCode="General" sourceLinked="1"/>
        <c:majorTickMark val="out"/>
        <c:minorTickMark val="none"/>
        <c:tickLblPos val="none"/>
        <c:crossAx val="180142464"/>
        <c:crosses val="autoZero"/>
        <c:crossBetween val="between"/>
      </c:valAx>
      <c:dateAx>
        <c:axId val="180145536"/>
        <c:scaling>
          <c:orientation val="minMax"/>
        </c:scaling>
        <c:delete val="1"/>
        <c:axPos val="t"/>
        <c:numFmt formatCode="yyyy/m/d" sourceLinked="1"/>
        <c:majorTickMark val="out"/>
        <c:minorTickMark val="none"/>
        <c:tickLblPos val="none"/>
        <c:crossAx val="180171904"/>
        <c:crossesAt val="0"/>
        <c:auto val="1"/>
        <c:lblOffset val="100"/>
        <c:baseTimeUnit val="days"/>
      </c:dateAx>
      <c:valAx>
        <c:axId val="180171904"/>
        <c:scaling>
          <c:orientation val="maxMin"/>
        </c:scaling>
        <c:delete val="0"/>
        <c:axPos val="l"/>
        <c:majorGridlines>
          <c:spPr>
            <a:ln w="6350" cap="flat" cmpd="sng" algn="ctr">
              <a:solidFill>
                <a:schemeClr val="bg1">
                  <a:lumMod val="85000"/>
                </a:schemeClr>
              </a:solidFill>
              <a:prstDash val="solid"/>
              <a:round/>
            </a:ln>
          </c:spPr>
        </c:majorGridlines>
        <c:numFmt formatCode="General" sourceLinked="1"/>
        <c:majorTickMark val="out"/>
        <c:minorTickMark val="none"/>
        <c:tickLblPos val="nextTo"/>
        <c:spPr>
          <a:ln w="6350" cap="flat" cmpd="sng" algn="ctr">
            <a:solidFill>
              <a:schemeClr val="bg1">
                <a:lumMod val="85000"/>
              </a:schemeClr>
            </a:solidFill>
            <a:prstDash val="solid"/>
            <a:round/>
          </a:ln>
        </c:spPr>
        <c:txPr>
          <a:bodyPr rot="-60000000" spcFirstLastPara="0" vertOverflow="ellipsis" vert="horz" wrap="square" anchor="ctr" anchorCtr="1"/>
          <a:lstStyle/>
          <a:p>
            <a:pPr>
              <a:defRPr lang="zh-CN" sz="1200" b="1" i="0" u="none" strike="noStrike" kern="1200" baseline="0">
                <a:solidFill>
                  <a:schemeClr val="tx1">
                    <a:lumMod val="65000"/>
                    <a:lumOff val="35000"/>
                  </a:schemeClr>
                </a:solidFill>
                <a:latin typeface="+mn-lt"/>
                <a:ea typeface="+mn-ea"/>
                <a:cs typeface="+mn-cs"/>
              </a:defRPr>
            </a:pPr>
            <a:endParaRPr lang="zh-CN"/>
          </a:p>
        </c:txPr>
        <c:crossAx val="180145536"/>
        <c:crosses val="autoZero"/>
        <c:crossBetween val="between"/>
      </c:valAx>
      <c:spPr>
        <a:ln>
          <a:solidFill>
            <a:schemeClr val="bg1">
              <a:lumMod val="85000"/>
            </a:schemeClr>
          </a:solidFill>
        </a:ln>
      </c:spPr>
    </c:plotArea>
    <c:plotVisOnly val="1"/>
    <c:dispBlanksAs val="gap"/>
    <c:showDLblsOverMax val="0"/>
  </c:chart>
  <c:spPr>
    <a:ln cap="rnd">
      <a:noFill/>
      <a:bevel/>
    </a:ln>
    <a:effectLst>
      <a:outerShdw blurRad="50800" dist="38100" dir="5400000" algn="t" rotWithShape="0">
        <a:prstClr val="black">
          <a:alpha val="40000"/>
        </a:prstClr>
      </a:outerShdw>
    </a:effectLst>
  </c:spPr>
  <c:txPr>
    <a:bodyPr/>
    <a:lstStyle/>
    <a:p>
      <a:pPr>
        <a:defRPr lang="zh-CN" sz="1200" b="1">
          <a:solidFill>
            <a:schemeClr val="tx1">
              <a:lumMod val="65000"/>
              <a:lumOff val="35000"/>
            </a:schemeClr>
          </a:solidFill>
        </a:defRPr>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037840-D8FD-4A42-A450-D0F0E4CFCCF9}" type="datetimeFigureOut">
              <a:rPr lang="zh-CN" altLang="en-US" smtClean="0"/>
              <a:pPr/>
              <a:t>2019/6/5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23C81-3A5B-435C-B6FA-55CF71B37860}"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For more templates, please follow: https://haosc.taobao.com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pPr/>
              <a:t>15</a:t>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pPr/>
              <a:t>17</a:t>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pPr/>
              <a:t>18</a:t>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pPr/>
              <a:t>21</a:t>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pPr/>
              <a:t>23</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pPr/>
              <a:t>24</a:t>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Slide Image Placeholder 1"/>
          <p:cNvSpPr>
            <a:spLocks noGrp="1" noRot="1" noChangeAspec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53954" name="Notes Placeholder 2"/>
          <p:cNvSpPr>
            <a:spLocks noGrp="1"/>
          </p:cNvSpPr>
          <p:nvPr>
            <p:ph type="body" idx="1"/>
          </p:nvPr>
        </p:nvSpPr>
        <p:spPr bwMode="auto">
          <a:xfrm>
            <a:off x="685800" y="4343400"/>
            <a:ext cx="548640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id-ID" altLang="zh-CN"/>
          </a:p>
        </p:txBody>
      </p:sp>
      <p:sp>
        <p:nvSpPr>
          <p:cNvPr id="2539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2F47AFBA-C8CD-4E74-9A8B-98F593107E2C}" type="slidenum">
              <a:rPr lang="en-US" altLang="zh-CN">
                <a:solidFill>
                  <a:srgbClr val="000000"/>
                </a:solidFill>
                <a:latin typeface="Arial" panose="020B0604020202020204" pitchFamily="34" charset="0"/>
              </a:rPr>
              <a:pPr/>
              <a:t>5</a:t>
            </a:fld>
            <a:endParaRPr lang="en-US" altLang="zh-CN">
              <a:solidFill>
                <a:srgbClr val="000000"/>
              </a:solidFill>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pPr/>
              <a:t>25</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18C319-592B-4604-8379-677AD2D98A71}" type="slidenum">
              <a:rPr lang="zh-CN" altLang="en-US" smtClean="0"/>
              <a:pPr/>
              <a:t>27</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a:xfrm>
            <a:off x="685800" y="4343400"/>
            <a:ext cx="5486400" cy="4114800"/>
          </a:xfrm>
          <a:prstGeom prst="rect">
            <a:avLst/>
          </a:prstGeom>
        </p:spPr>
        <p:txBody>
          <a:bodyPr/>
          <a:lstStyle/>
          <a:p>
            <a:endParaRPr lang="zh-CN" altLang="en-US"/>
          </a:p>
        </p:txBody>
      </p:sp>
      <p:sp>
        <p:nvSpPr>
          <p:cNvPr id="4" name="灯片编号占位符 3"/>
          <p:cNvSpPr>
            <a:spLocks noGrp="1"/>
          </p:cNvSpPr>
          <p:nvPr>
            <p:ph type="sldNum" sz="quarter" idx="10"/>
          </p:nvPr>
        </p:nvSpPr>
        <p:spPr/>
        <p:txBody>
          <a:bodyPr/>
          <a:lstStyle/>
          <a:p>
            <a:fld id="{5711C0B8-ACC3-4D91-8B38-72ED5A969CBF}" type="slidenum">
              <a:rPr lang="zh-CN" altLang="en-US" smtClean="0"/>
              <a:pPr/>
              <a:t>28</a:t>
            </a:fld>
            <a:endParaRPr lang="en-US" sz="1200">
              <a:latin typeface="Arial" panose="020B0604020202020204" pitchFamily="34" charset="0"/>
              <a:ea typeface="宋体" panose="02010600030101010101" pitchFamily="2" charset="-122"/>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en-US"/>
              <a:t>My first Template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页眉占位符 3"/>
          <p:cNvSpPr>
            <a:spLocks noGrp="1"/>
          </p:cNvSpPr>
          <p:nvPr>
            <p:ph type="hdr" sz="quarter" idx="10"/>
          </p:nvPr>
        </p:nvSpPr>
        <p:spPr/>
        <p:txBody>
          <a:bodyPr/>
          <a:lstStyle/>
          <a:p>
            <a:r>
              <a:rPr lang="en-US"/>
              <a:t>My first Template</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34</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B2A0F9D-3357-4A94-85C8-3B842B870DC6}" type="slidenum">
              <a:rPr lang="zh-CN" altLang="en-US" smtClean="0"/>
              <a:pPr/>
              <a:t>35</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40</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a:t>My first Template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F10AD27B-5BBA-46FE-AE64-A15DE9DE6F27}" type="datetimeFigureOut">
              <a:rPr lang="zh-CN" altLang="en-US" smtClean="0"/>
              <a:pPr/>
              <a:t>2019/6/5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5B2312E-54B6-43A1-909B-0A6B4472A7DB}" type="slidenum">
              <a:rPr lang="zh-CN" altLang="en-US" smtClean="0"/>
              <a:pPr/>
              <a:t>‹#›</a:t>
            </a:fld>
            <a:endParaRPr lang="zh-CN" altLang="en-US"/>
          </a:p>
        </p:txBody>
      </p:sp>
      <p:sp>
        <p:nvSpPr>
          <p:cNvPr id="6" name="标题占位符 1"/>
          <p:cNvSpPr>
            <a:spLocks noGrp="1"/>
          </p:cNvSpPr>
          <p:nvPr>
            <p:ph type="title"/>
          </p:nvPr>
        </p:nvSpPr>
        <p:spPr>
          <a:xfrm>
            <a:off x="389471" y="212729"/>
            <a:ext cx="4563533" cy="617008"/>
          </a:xfrm>
          <a:prstGeom prst="rect">
            <a:avLst/>
          </a:prstGeom>
        </p:spPr>
        <p:txBody>
          <a:bodyPr vert="horz" lIns="91440" tIns="45720" rIns="91440" bIns="45720" rtlCol="0" anchor="ctr">
            <a:normAutofit/>
          </a:bodyPr>
          <a:lstStyle>
            <a:lvl1pPr>
              <a:defRPr sz="2800"/>
            </a:lvl1pPr>
          </a:lstStyle>
          <a:p>
            <a:r>
              <a:rPr lang="zh-CN" altLang="en-US"/>
              <a:t>单击此处编辑母版标题样式</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2019/6/5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2019/6/5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2019/6/5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a:gsLst>
              <a:gs pos="0">
                <a:schemeClr val="bg1">
                  <a:alpha val="32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206433" y="215497"/>
            <a:ext cx="10515600" cy="582526"/>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2019/6/5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2019/6/5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2019/6/5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2019/6/5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2019/6/5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id"/><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audio" Target="../media/media2.mid"/></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4163880" y="1995239"/>
            <a:ext cx="7508490" cy="677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r"/>
            <a:r>
              <a:rPr lang="zh-CN" altLang="en-US" sz="4000" b="1" dirty="0">
                <a:solidFill>
                  <a:schemeClr val="tx2"/>
                </a:solidFill>
                <a:latin typeface="微软雅黑" panose="020B0503020204020204" pitchFamily="34" charset="-122"/>
                <a:ea typeface="微软雅黑" panose="020B0503020204020204" pitchFamily="34" charset="-122"/>
              </a:rPr>
              <a:t>Literary refreshing</a:t>
            </a:r>
            <a:r>
              <a:rPr lang="en-US" altLang="zh-CN" sz="4000" b="1" dirty="0">
                <a:solidFill>
                  <a:schemeClr val="tx2"/>
                </a:solidFill>
                <a:latin typeface="微软雅黑" panose="020B0503020204020204" pitchFamily="34" charset="-122"/>
                <a:ea typeface="微软雅黑" panose="020B0503020204020204" pitchFamily="34" charset="-122"/>
              </a:rPr>
              <a:t> ppt</a:t>
            </a:r>
            <a:endParaRPr lang="zh-CN" altLang="en-US" sz="4000" b="1" dirty="0">
              <a:solidFill>
                <a:schemeClr val="tx2"/>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8455948" y="3761824"/>
            <a:ext cx="465466" cy="472063"/>
            <a:chOff x="4796805" y="-215900"/>
            <a:chExt cx="2093913" cy="2122488"/>
          </a:xfrm>
          <a:solidFill>
            <a:schemeClr val="tx2"/>
          </a:solidFill>
        </p:grpSpPr>
        <p:sp>
          <p:nvSpPr>
            <p:cNvPr id="4" name="Freeform 6"/>
            <p:cNvSpPr>
              <a:spLocks noEditPoints="1"/>
            </p:cNvSpPr>
            <p:nvPr/>
          </p:nvSpPr>
          <p:spPr bwMode="auto">
            <a:xfrm>
              <a:off x="4796805" y="-215900"/>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a:solidFill>
                  <a:srgbClr val="C4261D"/>
                </a:solidFill>
              </a:endParaRPr>
            </a:p>
          </p:txBody>
        </p:sp>
        <p:sp>
          <p:nvSpPr>
            <p:cNvPr id="5" name="Freeform 7"/>
            <p:cNvSpPr>
              <a:spLocks noEditPoints="1"/>
            </p:cNvSpPr>
            <p:nvPr/>
          </p:nvSpPr>
          <p:spPr bwMode="auto">
            <a:xfrm>
              <a:off x="5168280" y="0"/>
              <a:ext cx="1360488" cy="1641475"/>
            </a:xfrm>
            <a:custGeom>
              <a:avLst/>
              <a:gdLst>
                <a:gd name="T0" fmla="*/ 870 w 1809"/>
                <a:gd name="T1" fmla="*/ 879 h 2152"/>
                <a:gd name="T2" fmla="*/ 870 w 1809"/>
                <a:gd name="T3" fmla="*/ 2152 h 2152"/>
                <a:gd name="T4" fmla="*/ 1809 w 1809"/>
                <a:gd name="T5" fmla="*/ 1820 h 2152"/>
                <a:gd name="T6" fmla="*/ 1809 w 1809"/>
                <a:gd name="T7" fmla="*/ 547 h 2152"/>
                <a:gd name="T8" fmla="*/ 870 w 1809"/>
                <a:gd name="T9" fmla="*/ 879 h 2152"/>
                <a:gd name="T10" fmla="*/ 785 w 1809"/>
                <a:gd name="T11" fmla="*/ 961 h 2152"/>
                <a:gd name="T12" fmla="*/ 785 w 1809"/>
                <a:gd name="T13" fmla="*/ 1138 h 2152"/>
                <a:gd name="T14" fmla="*/ 613 w 1809"/>
                <a:gd name="T15" fmla="*/ 1053 h 2152"/>
                <a:gd name="T16" fmla="*/ 613 w 1809"/>
                <a:gd name="T17" fmla="*/ 864 h 2152"/>
                <a:gd name="T18" fmla="*/ 785 w 1809"/>
                <a:gd name="T19" fmla="*/ 961 h 2152"/>
                <a:gd name="T20" fmla="*/ 1555 w 1809"/>
                <a:gd name="T21" fmla="*/ 410 h 2152"/>
                <a:gd name="T22" fmla="*/ 1507 w 1809"/>
                <a:gd name="T23" fmla="*/ 386 h 2152"/>
                <a:gd name="T24" fmla="*/ 602 w 1809"/>
                <a:gd name="T25" fmla="*/ 700 h 2152"/>
                <a:gd name="T26" fmla="*/ 576 w 1809"/>
                <a:gd name="T27" fmla="*/ 724 h 2152"/>
                <a:gd name="T28" fmla="*/ 576 w 1809"/>
                <a:gd name="T29" fmla="*/ 2017 h 2152"/>
                <a:gd name="T30" fmla="*/ 822 w 1809"/>
                <a:gd name="T31" fmla="*/ 2149 h 2152"/>
                <a:gd name="T32" fmla="*/ 822 w 1809"/>
                <a:gd name="T33" fmla="*/ 879 h 2152"/>
                <a:gd name="T34" fmla="*/ 622 w 1809"/>
                <a:gd name="T35" fmla="*/ 772 h 2152"/>
                <a:gd name="T36" fmla="*/ 625 w 1809"/>
                <a:gd name="T37" fmla="*/ 772 h 2152"/>
                <a:gd name="T38" fmla="*/ 1531 w 1809"/>
                <a:gd name="T39" fmla="*/ 457 h 2152"/>
                <a:gd name="T40" fmla="*/ 1555 w 1809"/>
                <a:gd name="T41" fmla="*/ 410 h 2152"/>
                <a:gd name="T42" fmla="*/ 209 w 1809"/>
                <a:gd name="T43" fmla="*/ 581 h 2152"/>
                <a:gd name="T44" fmla="*/ 209 w 1809"/>
                <a:gd name="T45" fmla="*/ 758 h 2152"/>
                <a:gd name="T46" fmla="*/ 37 w 1809"/>
                <a:gd name="T47" fmla="*/ 673 h 2152"/>
                <a:gd name="T48" fmla="*/ 37 w 1809"/>
                <a:gd name="T49" fmla="*/ 484 h 2152"/>
                <a:gd name="T50" fmla="*/ 209 w 1809"/>
                <a:gd name="T51" fmla="*/ 581 h 2152"/>
                <a:gd name="T52" fmla="*/ 978 w 1809"/>
                <a:gd name="T53" fmla="*/ 30 h 2152"/>
                <a:gd name="T54" fmla="*/ 931 w 1809"/>
                <a:gd name="T55" fmla="*/ 6 h 2152"/>
                <a:gd name="T56" fmla="*/ 25 w 1809"/>
                <a:gd name="T57" fmla="*/ 321 h 2152"/>
                <a:gd name="T58" fmla="*/ 0 w 1809"/>
                <a:gd name="T59" fmla="*/ 344 h 2152"/>
                <a:gd name="T60" fmla="*/ 0 w 1809"/>
                <a:gd name="T61" fmla="*/ 1638 h 2152"/>
                <a:gd name="T62" fmla="*/ 246 w 1809"/>
                <a:gd name="T63" fmla="*/ 1770 h 2152"/>
                <a:gd name="T64" fmla="*/ 246 w 1809"/>
                <a:gd name="T65" fmla="*/ 500 h 2152"/>
                <a:gd name="T66" fmla="*/ 46 w 1809"/>
                <a:gd name="T67" fmla="*/ 393 h 2152"/>
                <a:gd name="T68" fmla="*/ 49 w 1809"/>
                <a:gd name="T69" fmla="*/ 392 h 2152"/>
                <a:gd name="T70" fmla="*/ 954 w 1809"/>
                <a:gd name="T71" fmla="*/ 77 h 2152"/>
                <a:gd name="T72" fmla="*/ 978 w 1809"/>
                <a:gd name="T73" fmla="*/ 30 h 2152"/>
                <a:gd name="T74" fmla="*/ 497 w 1809"/>
                <a:gd name="T75" fmla="*/ 781 h 2152"/>
                <a:gd name="T76" fmla="*/ 497 w 1809"/>
                <a:gd name="T77" fmla="*/ 958 h 2152"/>
                <a:gd name="T78" fmla="*/ 325 w 1809"/>
                <a:gd name="T79" fmla="*/ 873 h 2152"/>
                <a:gd name="T80" fmla="*/ 325 w 1809"/>
                <a:gd name="T81" fmla="*/ 684 h 2152"/>
                <a:gd name="T82" fmla="*/ 497 w 1809"/>
                <a:gd name="T83" fmla="*/ 781 h 2152"/>
                <a:gd name="T84" fmla="*/ 1266 w 1809"/>
                <a:gd name="T85" fmla="*/ 230 h 2152"/>
                <a:gd name="T86" fmla="*/ 1219 w 1809"/>
                <a:gd name="T87" fmla="*/ 206 h 2152"/>
                <a:gd name="T88" fmla="*/ 313 w 1809"/>
                <a:gd name="T89" fmla="*/ 520 h 2152"/>
                <a:gd name="T90" fmla="*/ 288 w 1809"/>
                <a:gd name="T91" fmla="*/ 544 h 2152"/>
                <a:gd name="T92" fmla="*/ 288 w 1809"/>
                <a:gd name="T93" fmla="*/ 1837 h 2152"/>
                <a:gd name="T94" fmla="*/ 534 w 1809"/>
                <a:gd name="T95" fmla="*/ 1969 h 2152"/>
                <a:gd name="T96" fmla="*/ 534 w 1809"/>
                <a:gd name="T97" fmla="*/ 699 h 2152"/>
                <a:gd name="T98" fmla="*/ 334 w 1809"/>
                <a:gd name="T99" fmla="*/ 592 h 2152"/>
                <a:gd name="T100" fmla="*/ 337 w 1809"/>
                <a:gd name="T101" fmla="*/ 592 h 2152"/>
                <a:gd name="T102" fmla="*/ 1243 w 1809"/>
                <a:gd name="T103" fmla="*/ 277 h 2152"/>
                <a:gd name="T104" fmla="*/ 1266 w 1809"/>
                <a:gd name="T105" fmla="*/ 230 h 2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9" h="2152">
                  <a:moveTo>
                    <a:pt x="870" y="879"/>
                  </a:moveTo>
                  <a:lnTo>
                    <a:pt x="870" y="2152"/>
                  </a:lnTo>
                  <a:lnTo>
                    <a:pt x="1809" y="1820"/>
                  </a:lnTo>
                  <a:lnTo>
                    <a:pt x="1809" y="547"/>
                  </a:lnTo>
                  <a:lnTo>
                    <a:pt x="870" y="879"/>
                  </a:lnTo>
                  <a:close/>
                  <a:moveTo>
                    <a:pt x="785" y="961"/>
                  </a:moveTo>
                  <a:lnTo>
                    <a:pt x="785" y="1138"/>
                  </a:lnTo>
                  <a:cubicBezTo>
                    <a:pt x="699" y="1121"/>
                    <a:pt x="613" y="1053"/>
                    <a:pt x="613" y="1053"/>
                  </a:cubicBezTo>
                  <a:lnTo>
                    <a:pt x="613" y="864"/>
                  </a:lnTo>
                  <a:cubicBezTo>
                    <a:pt x="719" y="950"/>
                    <a:pt x="785" y="961"/>
                    <a:pt x="785" y="961"/>
                  </a:cubicBezTo>
                  <a:close/>
                  <a:moveTo>
                    <a:pt x="1555" y="410"/>
                  </a:moveTo>
                  <a:cubicBezTo>
                    <a:pt x="1548" y="390"/>
                    <a:pt x="1527" y="379"/>
                    <a:pt x="1507" y="386"/>
                  </a:cubicBezTo>
                  <a:lnTo>
                    <a:pt x="602" y="700"/>
                  </a:lnTo>
                  <a:cubicBezTo>
                    <a:pt x="590" y="704"/>
                    <a:pt x="580" y="713"/>
                    <a:pt x="576" y="724"/>
                  </a:cubicBezTo>
                  <a:lnTo>
                    <a:pt x="576" y="2017"/>
                  </a:lnTo>
                  <a:cubicBezTo>
                    <a:pt x="608" y="2080"/>
                    <a:pt x="741" y="2149"/>
                    <a:pt x="822" y="2149"/>
                  </a:cubicBezTo>
                  <a:lnTo>
                    <a:pt x="822" y="879"/>
                  </a:lnTo>
                  <a:cubicBezTo>
                    <a:pt x="779" y="873"/>
                    <a:pt x="682" y="822"/>
                    <a:pt x="622" y="772"/>
                  </a:cubicBezTo>
                  <a:cubicBezTo>
                    <a:pt x="623" y="772"/>
                    <a:pt x="624" y="772"/>
                    <a:pt x="625" y="772"/>
                  </a:cubicBezTo>
                  <a:lnTo>
                    <a:pt x="1531" y="457"/>
                  </a:lnTo>
                  <a:cubicBezTo>
                    <a:pt x="1550" y="450"/>
                    <a:pt x="1561" y="429"/>
                    <a:pt x="1555" y="410"/>
                  </a:cubicBezTo>
                  <a:close/>
                  <a:moveTo>
                    <a:pt x="209" y="581"/>
                  </a:moveTo>
                  <a:lnTo>
                    <a:pt x="209" y="758"/>
                  </a:lnTo>
                  <a:cubicBezTo>
                    <a:pt x="123" y="742"/>
                    <a:pt x="37" y="673"/>
                    <a:pt x="37" y="673"/>
                  </a:cubicBezTo>
                  <a:lnTo>
                    <a:pt x="37" y="484"/>
                  </a:lnTo>
                  <a:cubicBezTo>
                    <a:pt x="143" y="570"/>
                    <a:pt x="209" y="581"/>
                    <a:pt x="209" y="581"/>
                  </a:cubicBezTo>
                  <a:close/>
                  <a:moveTo>
                    <a:pt x="978" y="30"/>
                  </a:moveTo>
                  <a:cubicBezTo>
                    <a:pt x="972" y="11"/>
                    <a:pt x="951" y="0"/>
                    <a:pt x="931" y="6"/>
                  </a:cubicBezTo>
                  <a:lnTo>
                    <a:pt x="25" y="321"/>
                  </a:lnTo>
                  <a:cubicBezTo>
                    <a:pt x="14" y="325"/>
                    <a:pt x="3" y="334"/>
                    <a:pt x="0" y="344"/>
                  </a:cubicBezTo>
                  <a:lnTo>
                    <a:pt x="0" y="1638"/>
                  </a:lnTo>
                  <a:cubicBezTo>
                    <a:pt x="32" y="1700"/>
                    <a:pt x="165" y="1770"/>
                    <a:pt x="246" y="1770"/>
                  </a:cubicBezTo>
                  <a:lnTo>
                    <a:pt x="246" y="500"/>
                  </a:lnTo>
                  <a:cubicBezTo>
                    <a:pt x="203" y="493"/>
                    <a:pt x="106" y="443"/>
                    <a:pt x="46" y="393"/>
                  </a:cubicBezTo>
                  <a:cubicBezTo>
                    <a:pt x="47" y="393"/>
                    <a:pt x="48" y="392"/>
                    <a:pt x="49" y="392"/>
                  </a:cubicBezTo>
                  <a:lnTo>
                    <a:pt x="954" y="77"/>
                  </a:lnTo>
                  <a:cubicBezTo>
                    <a:pt x="974" y="71"/>
                    <a:pt x="985" y="50"/>
                    <a:pt x="978" y="30"/>
                  </a:cubicBezTo>
                  <a:close/>
                  <a:moveTo>
                    <a:pt x="497" y="781"/>
                  </a:moveTo>
                  <a:lnTo>
                    <a:pt x="497" y="958"/>
                  </a:lnTo>
                  <a:cubicBezTo>
                    <a:pt x="411" y="941"/>
                    <a:pt x="325" y="873"/>
                    <a:pt x="325" y="873"/>
                  </a:cubicBezTo>
                  <a:lnTo>
                    <a:pt x="325" y="684"/>
                  </a:lnTo>
                  <a:cubicBezTo>
                    <a:pt x="431" y="770"/>
                    <a:pt x="497" y="781"/>
                    <a:pt x="497" y="781"/>
                  </a:cubicBezTo>
                  <a:close/>
                  <a:moveTo>
                    <a:pt x="1266" y="230"/>
                  </a:moveTo>
                  <a:cubicBezTo>
                    <a:pt x="1260" y="210"/>
                    <a:pt x="1239" y="199"/>
                    <a:pt x="1219" y="206"/>
                  </a:cubicBezTo>
                  <a:lnTo>
                    <a:pt x="313" y="520"/>
                  </a:lnTo>
                  <a:cubicBezTo>
                    <a:pt x="302" y="524"/>
                    <a:pt x="291" y="533"/>
                    <a:pt x="288" y="544"/>
                  </a:cubicBezTo>
                  <a:lnTo>
                    <a:pt x="288" y="1837"/>
                  </a:lnTo>
                  <a:cubicBezTo>
                    <a:pt x="320" y="1900"/>
                    <a:pt x="453" y="1969"/>
                    <a:pt x="534" y="1969"/>
                  </a:cubicBezTo>
                  <a:lnTo>
                    <a:pt x="534" y="699"/>
                  </a:lnTo>
                  <a:cubicBezTo>
                    <a:pt x="491" y="693"/>
                    <a:pt x="394" y="642"/>
                    <a:pt x="334" y="592"/>
                  </a:cubicBezTo>
                  <a:cubicBezTo>
                    <a:pt x="335" y="592"/>
                    <a:pt x="336" y="592"/>
                    <a:pt x="337" y="592"/>
                  </a:cubicBezTo>
                  <a:lnTo>
                    <a:pt x="1243" y="277"/>
                  </a:lnTo>
                  <a:cubicBezTo>
                    <a:pt x="1262" y="270"/>
                    <a:pt x="1273" y="249"/>
                    <a:pt x="1266" y="230"/>
                  </a:cubicBezTo>
                  <a:close/>
                </a:path>
              </a:pathLst>
            </a:custGeom>
            <a:grpFill/>
            <a:ln w="3175">
              <a:noFill/>
            </a:ln>
          </p:spPr>
          <p:txBody>
            <a:bodyPr vert="horz" wrap="square" lIns="91440" tIns="45720" rIns="91440" bIns="45720" numCol="1" anchor="t" anchorCtr="0" compatLnSpc="1"/>
            <a:lstStyle/>
            <a:p>
              <a:endParaRPr lang="zh-CN" altLang="en-US">
                <a:solidFill>
                  <a:srgbClr val="C4261D"/>
                </a:solidFill>
              </a:endParaRPr>
            </a:p>
          </p:txBody>
        </p:sp>
      </p:grpSp>
      <p:grpSp>
        <p:nvGrpSpPr>
          <p:cNvPr id="6" name="组合 5"/>
          <p:cNvGrpSpPr/>
          <p:nvPr/>
        </p:nvGrpSpPr>
        <p:grpSpPr>
          <a:xfrm>
            <a:off x="9055041" y="3761824"/>
            <a:ext cx="465466" cy="472063"/>
            <a:chOff x="7772329" y="-1123557"/>
            <a:chExt cx="465708" cy="472063"/>
          </a:xfrm>
          <a:solidFill>
            <a:schemeClr val="accent1"/>
          </a:solidFill>
        </p:grpSpPr>
        <p:sp>
          <p:nvSpPr>
            <p:cNvPr id="7" name="Freeform 5"/>
            <p:cNvSpPr>
              <a:spLocks noEditPoints="1"/>
            </p:cNvSpPr>
            <p:nvPr/>
          </p:nvSpPr>
          <p:spPr bwMode="auto">
            <a:xfrm>
              <a:off x="7866603" y="-1084628"/>
              <a:ext cx="277160" cy="398943"/>
            </a:xfrm>
            <a:custGeom>
              <a:avLst/>
              <a:gdLst>
                <a:gd name="T0" fmla="*/ 370 w 780"/>
                <a:gd name="T1" fmla="*/ 732 h 1139"/>
                <a:gd name="T2" fmla="*/ 498 w 780"/>
                <a:gd name="T3" fmla="*/ 660 h 1139"/>
                <a:gd name="T4" fmla="*/ 578 w 780"/>
                <a:gd name="T5" fmla="*/ 682 h 1139"/>
                <a:gd name="T6" fmla="*/ 653 w 780"/>
                <a:gd name="T7" fmla="*/ 535 h 1139"/>
                <a:gd name="T8" fmla="*/ 709 w 780"/>
                <a:gd name="T9" fmla="*/ 494 h 1139"/>
                <a:gd name="T10" fmla="*/ 711 w 780"/>
                <a:gd name="T11" fmla="*/ 316 h 1139"/>
                <a:gd name="T12" fmla="*/ 657 w 780"/>
                <a:gd name="T13" fmla="*/ 274 h 1139"/>
                <a:gd name="T14" fmla="*/ 596 w 780"/>
                <a:gd name="T15" fmla="*/ 128 h 1139"/>
                <a:gd name="T16" fmla="*/ 531 w 780"/>
                <a:gd name="T17" fmla="*/ 141 h 1139"/>
                <a:gd name="T18" fmla="*/ 409 w 780"/>
                <a:gd name="T19" fmla="*/ 69 h 1139"/>
                <a:gd name="T20" fmla="*/ 380 w 780"/>
                <a:gd name="T21" fmla="*/ 69 h 1139"/>
                <a:gd name="T22" fmla="*/ 289 w 780"/>
                <a:gd name="T23" fmla="*/ 140 h 1139"/>
                <a:gd name="T24" fmla="*/ 260 w 780"/>
                <a:gd name="T25" fmla="*/ 132 h 1139"/>
                <a:gd name="T26" fmla="*/ 187 w 780"/>
                <a:gd name="T27" fmla="*/ 138 h 1139"/>
                <a:gd name="T28" fmla="*/ 80 w 780"/>
                <a:gd name="T29" fmla="*/ 280 h 1139"/>
                <a:gd name="T30" fmla="*/ 99 w 780"/>
                <a:gd name="T31" fmla="*/ 346 h 1139"/>
                <a:gd name="T32" fmla="*/ 64 w 780"/>
                <a:gd name="T33" fmla="*/ 501 h 1139"/>
                <a:gd name="T34" fmla="*/ 181 w 780"/>
                <a:gd name="T35" fmla="*/ 609 h 1139"/>
                <a:gd name="T36" fmla="*/ 194 w 780"/>
                <a:gd name="T37" fmla="*/ 676 h 1139"/>
                <a:gd name="T38" fmla="*/ 272 w 780"/>
                <a:gd name="T39" fmla="*/ 657 h 1139"/>
                <a:gd name="T40" fmla="*/ 294 w 780"/>
                <a:gd name="T41" fmla="*/ 726 h 1139"/>
                <a:gd name="T42" fmla="*/ 221 w 780"/>
                <a:gd name="T43" fmla="*/ 731 h 1139"/>
                <a:gd name="T44" fmla="*/ 121 w 780"/>
                <a:gd name="T45" fmla="*/ 608 h 1139"/>
                <a:gd name="T46" fmla="*/ 7 w 780"/>
                <a:gd name="T47" fmla="*/ 519 h 1139"/>
                <a:gd name="T48" fmla="*/ 51 w 780"/>
                <a:gd name="T49" fmla="*/ 381 h 1139"/>
                <a:gd name="T50" fmla="*/ 64 w 780"/>
                <a:gd name="T51" fmla="*/ 223 h 1139"/>
                <a:gd name="T52" fmla="*/ 127 w 780"/>
                <a:gd name="T53" fmla="*/ 138 h 1139"/>
                <a:gd name="T54" fmla="*/ 276 w 780"/>
                <a:gd name="T55" fmla="*/ 75 h 1139"/>
                <a:gd name="T56" fmla="*/ 298 w 780"/>
                <a:gd name="T57" fmla="*/ 81 h 1139"/>
                <a:gd name="T58" fmla="*/ 394 w 780"/>
                <a:gd name="T59" fmla="*/ 0 h 1139"/>
                <a:gd name="T60" fmla="*/ 508 w 780"/>
                <a:gd name="T61" fmla="*/ 85 h 1139"/>
                <a:gd name="T62" fmla="*/ 638 w 780"/>
                <a:gd name="T63" fmla="*/ 87 h 1139"/>
                <a:gd name="T64" fmla="*/ 675 w 780"/>
                <a:gd name="T65" fmla="*/ 217 h 1139"/>
                <a:gd name="T66" fmla="*/ 758 w 780"/>
                <a:gd name="T67" fmla="*/ 353 h 1139"/>
                <a:gd name="T68" fmla="*/ 756 w 780"/>
                <a:gd name="T69" fmla="*/ 459 h 1139"/>
                <a:gd name="T70" fmla="*/ 670 w 780"/>
                <a:gd name="T71" fmla="*/ 592 h 1139"/>
                <a:gd name="T72" fmla="*/ 578 w 780"/>
                <a:gd name="T73" fmla="*/ 741 h 1139"/>
                <a:gd name="T74" fmla="*/ 498 w 780"/>
                <a:gd name="T75" fmla="*/ 719 h 1139"/>
                <a:gd name="T76" fmla="*/ 385 w 780"/>
                <a:gd name="T77" fmla="*/ 801 h 1139"/>
                <a:gd name="T78" fmla="*/ 388 w 780"/>
                <a:gd name="T79" fmla="*/ 615 h 1139"/>
                <a:gd name="T80" fmla="*/ 388 w 780"/>
                <a:gd name="T81" fmla="*/ 650 h 1139"/>
                <a:gd name="T82" fmla="*/ 626 w 780"/>
                <a:gd name="T83" fmla="*/ 413 h 1139"/>
                <a:gd name="T84" fmla="*/ 388 w 780"/>
                <a:gd name="T85" fmla="*/ 583 h 1139"/>
                <a:gd name="T86" fmla="*/ 559 w 780"/>
                <a:gd name="T87" fmla="*/ 413 h 1139"/>
                <a:gd name="T88" fmla="*/ 533 w 780"/>
                <a:gd name="T89" fmla="*/ 780 h 1139"/>
                <a:gd name="T90" fmla="*/ 432 w 780"/>
                <a:gd name="T91" fmla="*/ 838 h 1139"/>
                <a:gd name="T92" fmla="*/ 515 w 780"/>
                <a:gd name="T93" fmla="*/ 1003 h 1139"/>
                <a:gd name="T94" fmla="*/ 669 w 780"/>
                <a:gd name="T95" fmla="*/ 1091 h 1139"/>
                <a:gd name="T96" fmla="*/ 283 w 780"/>
                <a:gd name="T97" fmla="*/ 792 h 1139"/>
                <a:gd name="T98" fmla="*/ 195 w 780"/>
                <a:gd name="T99" fmla="*/ 783 h 1139"/>
                <a:gd name="T100" fmla="*/ 136 w 780"/>
                <a:gd name="T101" fmla="*/ 1118 h 1139"/>
                <a:gd name="T102" fmla="*/ 361 w 780"/>
                <a:gd name="T103" fmla="*/ 1103 h 1139"/>
                <a:gd name="T104" fmla="*/ 385 w 780"/>
                <a:gd name="T105" fmla="*/ 8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0" h="1139">
                  <a:moveTo>
                    <a:pt x="272" y="657"/>
                  </a:moveTo>
                  <a:cubicBezTo>
                    <a:pt x="300" y="657"/>
                    <a:pt x="328" y="671"/>
                    <a:pt x="343" y="693"/>
                  </a:cubicBezTo>
                  <a:lnTo>
                    <a:pt x="370" y="732"/>
                  </a:lnTo>
                  <a:cubicBezTo>
                    <a:pt x="379" y="745"/>
                    <a:pt x="391" y="745"/>
                    <a:pt x="400" y="733"/>
                  </a:cubicBezTo>
                  <a:lnTo>
                    <a:pt x="428" y="694"/>
                  </a:lnTo>
                  <a:cubicBezTo>
                    <a:pt x="443" y="673"/>
                    <a:pt x="470" y="660"/>
                    <a:pt x="498" y="660"/>
                  </a:cubicBezTo>
                  <a:cubicBezTo>
                    <a:pt x="507" y="660"/>
                    <a:pt x="516" y="661"/>
                    <a:pt x="524" y="664"/>
                  </a:cubicBezTo>
                  <a:lnTo>
                    <a:pt x="569" y="680"/>
                  </a:lnTo>
                  <a:cubicBezTo>
                    <a:pt x="572" y="681"/>
                    <a:pt x="575" y="682"/>
                    <a:pt x="578" y="682"/>
                  </a:cubicBezTo>
                  <a:cubicBezTo>
                    <a:pt x="591" y="682"/>
                    <a:pt x="593" y="670"/>
                    <a:pt x="593" y="663"/>
                  </a:cubicBezTo>
                  <a:lnTo>
                    <a:pt x="593" y="615"/>
                  </a:lnTo>
                  <a:cubicBezTo>
                    <a:pt x="593" y="580"/>
                    <a:pt x="620" y="545"/>
                    <a:pt x="653" y="535"/>
                  </a:cubicBezTo>
                  <a:lnTo>
                    <a:pt x="699" y="521"/>
                  </a:lnTo>
                  <a:cubicBezTo>
                    <a:pt x="706" y="519"/>
                    <a:pt x="711" y="515"/>
                    <a:pt x="713" y="511"/>
                  </a:cubicBezTo>
                  <a:cubicBezTo>
                    <a:pt x="715" y="506"/>
                    <a:pt x="713" y="500"/>
                    <a:pt x="709" y="494"/>
                  </a:cubicBezTo>
                  <a:lnTo>
                    <a:pt x="680" y="455"/>
                  </a:lnTo>
                  <a:cubicBezTo>
                    <a:pt x="660" y="426"/>
                    <a:pt x="660" y="383"/>
                    <a:pt x="682" y="355"/>
                  </a:cubicBezTo>
                  <a:lnTo>
                    <a:pt x="711" y="316"/>
                  </a:lnTo>
                  <a:cubicBezTo>
                    <a:pt x="716" y="311"/>
                    <a:pt x="717" y="304"/>
                    <a:pt x="716" y="300"/>
                  </a:cubicBezTo>
                  <a:cubicBezTo>
                    <a:pt x="715" y="295"/>
                    <a:pt x="710" y="291"/>
                    <a:pt x="703" y="288"/>
                  </a:cubicBezTo>
                  <a:lnTo>
                    <a:pt x="657" y="274"/>
                  </a:lnTo>
                  <a:cubicBezTo>
                    <a:pt x="624" y="263"/>
                    <a:pt x="598" y="227"/>
                    <a:pt x="599" y="192"/>
                  </a:cubicBezTo>
                  <a:lnTo>
                    <a:pt x="600" y="144"/>
                  </a:lnTo>
                  <a:cubicBezTo>
                    <a:pt x="601" y="137"/>
                    <a:pt x="599" y="132"/>
                    <a:pt x="596" y="128"/>
                  </a:cubicBezTo>
                  <a:cubicBezTo>
                    <a:pt x="593" y="125"/>
                    <a:pt x="588" y="125"/>
                    <a:pt x="585" y="125"/>
                  </a:cubicBezTo>
                  <a:cubicBezTo>
                    <a:pt x="583" y="125"/>
                    <a:pt x="580" y="125"/>
                    <a:pt x="577" y="126"/>
                  </a:cubicBezTo>
                  <a:lnTo>
                    <a:pt x="531" y="141"/>
                  </a:lnTo>
                  <a:cubicBezTo>
                    <a:pt x="524" y="143"/>
                    <a:pt x="516" y="144"/>
                    <a:pt x="508" y="144"/>
                  </a:cubicBezTo>
                  <a:cubicBezTo>
                    <a:pt x="479" y="144"/>
                    <a:pt x="451" y="130"/>
                    <a:pt x="436" y="108"/>
                  </a:cubicBezTo>
                  <a:lnTo>
                    <a:pt x="409" y="69"/>
                  </a:lnTo>
                  <a:cubicBezTo>
                    <a:pt x="405" y="63"/>
                    <a:pt x="400" y="59"/>
                    <a:pt x="394" y="59"/>
                  </a:cubicBezTo>
                  <a:cubicBezTo>
                    <a:pt x="388" y="59"/>
                    <a:pt x="386" y="59"/>
                    <a:pt x="381" y="67"/>
                  </a:cubicBezTo>
                  <a:lnTo>
                    <a:pt x="380" y="69"/>
                  </a:lnTo>
                  <a:cubicBezTo>
                    <a:pt x="368" y="87"/>
                    <a:pt x="352" y="110"/>
                    <a:pt x="339" y="123"/>
                  </a:cubicBezTo>
                  <a:cubicBezTo>
                    <a:pt x="331" y="131"/>
                    <a:pt x="318" y="141"/>
                    <a:pt x="301" y="141"/>
                  </a:cubicBezTo>
                  <a:cubicBezTo>
                    <a:pt x="296" y="141"/>
                    <a:pt x="292" y="141"/>
                    <a:pt x="289" y="140"/>
                  </a:cubicBezTo>
                  <a:lnTo>
                    <a:pt x="285" y="140"/>
                  </a:lnTo>
                  <a:lnTo>
                    <a:pt x="282" y="138"/>
                  </a:lnTo>
                  <a:cubicBezTo>
                    <a:pt x="276" y="136"/>
                    <a:pt x="268" y="134"/>
                    <a:pt x="260" y="132"/>
                  </a:cubicBezTo>
                  <a:cubicBezTo>
                    <a:pt x="248" y="128"/>
                    <a:pt x="227" y="122"/>
                    <a:pt x="224" y="122"/>
                  </a:cubicBezTo>
                  <a:cubicBezTo>
                    <a:pt x="215" y="120"/>
                    <a:pt x="205" y="118"/>
                    <a:pt x="202" y="118"/>
                  </a:cubicBezTo>
                  <a:cubicBezTo>
                    <a:pt x="191" y="118"/>
                    <a:pt x="187" y="128"/>
                    <a:pt x="187" y="138"/>
                  </a:cubicBezTo>
                  <a:lnTo>
                    <a:pt x="187" y="186"/>
                  </a:lnTo>
                  <a:cubicBezTo>
                    <a:pt x="187" y="221"/>
                    <a:pt x="160" y="256"/>
                    <a:pt x="126" y="266"/>
                  </a:cubicBezTo>
                  <a:lnTo>
                    <a:pt x="80" y="280"/>
                  </a:lnTo>
                  <a:cubicBezTo>
                    <a:pt x="73" y="282"/>
                    <a:pt x="68" y="286"/>
                    <a:pt x="67" y="290"/>
                  </a:cubicBezTo>
                  <a:cubicBezTo>
                    <a:pt x="65" y="295"/>
                    <a:pt x="67" y="301"/>
                    <a:pt x="71" y="307"/>
                  </a:cubicBezTo>
                  <a:lnTo>
                    <a:pt x="99" y="346"/>
                  </a:lnTo>
                  <a:cubicBezTo>
                    <a:pt x="120" y="375"/>
                    <a:pt x="119" y="419"/>
                    <a:pt x="98" y="446"/>
                  </a:cubicBezTo>
                  <a:lnTo>
                    <a:pt x="68" y="485"/>
                  </a:lnTo>
                  <a:cubicBezTo>
                    <a:pt x="64" y="490"/>
                    <a:pt x="62" y="496"/>
                    <a:pt x="64" y="501"/>
                  </a:cubicBezTo>
                  <a:cubicBezTo>
                    <a:pt x="65" y="506"/>
                    <a:pt x="70" y="510"/>
                    <a:pt x="77" y="513"/>
                  </a:cubicBezTo>
                  <a:lnTo>
                    <a:pt x="123" y="527"/>
                  </a:lnTo>
                  <a:cubicBezTo>
                    <a:pt x="156" y="538"/>
                    <a:pt x="181" y="574"/>
                    <a:pt x="181" y="609"/>
                  </a:cubicBezTo>
                  <a:lnTo>
                    <a:pt x="179" y="657"/>
                  </a:lnTo>
                  <a:cubicBezTo>
                    <a:pt x="179" y="664"/>
                    <a:pt x="181" y="669"/>
                    <a:pt x="184" y="672"/>
                  </a:cubicBezTo>
                  <a:cubicBezTo>
                    <a:pt x="187" y="676"/>
                    <a:pt x="191" y="676"/>
                    <a:pt x="194" y="676"/>
                  </a:cubicBezTo>
                  <a:cubicBezTo>
                    <a:pt x="197" y="676"/>
                    <a:pt x="200" y="676"/>
                    <a:pt x="203" y="675"/>
                  </a:cubicBezTo>
                  <a:lnTo>
                    <a:pt x="248" y="660"/>
                  </a:lnTo>
                  <a:cubicBezTo>
                    <a:pt x="256" y="658"/>
                    <a:pt x="264" y="657"/>
                    <a:pt x="272" y="657"/>
                  </a:cubicBezTo>
                  <a:close/>
                  <a:moveTo>
                    <a:pt x="385" y="801"/>
                  </a:moveTo>
                  <a:cubicBezTo>
                    <a:pt x="360" y="801"/>
                    <a:pt x="337" y="788"/>
                    <a:pt x="322" y="765"/>
                  </a:cubicBezTo>
                  <a:lnTo>
                    <a:pt x="294" y="726"/>
                  </a:lnTo>
                  <a:cubicBezTo>
                    <a:pt x="291" y="721"/>
                    <a:pt x="282" y="716"/>
                    <a:pt x="272" y="716"/>
                  </a:cubicBezTo>
                  <a:cubicBezTo>
                    <a:pt x="270" y="716"/>
                    <a:pt x="268" y="716"/>
                    <a:pt x="266" y="716"/>
                  </a:cubicBezTo>
                  <a:lnTo>
                    <a:pt x="221" y="731"/>
                  </a:lnTo>
                  <a:cubicBezTo>
                    <a:pt x="192" y="741"/>
                    <a:pt x="161" y="734"/>
                    <a:pt x="141" y="714"/>
                  </a:cubicBezTo>
                  <a:cubicBezTo>
                    <a:pt x="127" y="699"/>
                    <a:pt x="119" y="678"/>
                    <a:pt x="120" y="656"/>
                  </a:cubicBezTo>
                  <a:lnTo>
                    <a:pt x="121" y="608"/>
                  </a:lnTo>
                  <a:cubicBezTo>
                    <a:pt x="122" y="599"/>
                    <a:pt x="113" y="586"/>
                    <a:pt x="104" y="584"/>
                  </a:cubicBezTo>
                  <a:lnTo>
                    <a:pt x="59" y="569"/>
                  </a:lnTo>
                  <a:cubicBezTo>
                    <a:pt x="33" y="560"/>
                    <a:pt x="14" y="542"/>
                    <a:pt x="7" y="519"/>
                  </a:cubicBezTo>
                  <a:cubicBezTo>
                    <a:pt x="0" y="496"/>
                    <a:pt x="5" y="470"/>
                    <a:pt x="22" y="448"/>
                  </a:cubicBezTo>
                  <a:lnTo>
                    <a:pt x="51" y="410"/>
                  </a:lnTo>
                  <a:cubicBezTo>
                    <a:pt x="56" y="403"/>
                    <a:pt x="57" y="388"/>
                    <a:pt x="51" y="381"/>
                  </a:cubicBezTo>
                  <a:lnTo>
                    <a:pt x="23" y="342"/>
                  </a:lnTo>
                  <a:cubicBezTo>
                    <a:pt x="7" y="320"/>
                    <a:pt x="3" y="295"/>
                    <a:pt x="11" y="271"/>
                  </a:cubicBezTo>
                  <a:cubicBezTo>
                    <a:pt x="19" y="248"/>
                    <a:pt x="38" y="230"/>
                    <a:pt x="64" y="223"/>
                  </a:cubicBezTo>
                  <a:lnTo>
                    <a:pt x="110" y="209"/>
                  </a:lnTo>
                  <a:cubicBezTo>
                    <a:pt x="118" y="207"/>
                    <a:pt x="127" y="195"/>
                    <a:pt x="127" y="186"/>
                  </a:cubicBezTo>
                  <a:lnTo>
                    <a:pt x="127" y="138"/>
                  </a:lnTo>
                  <a:cubicBezTo>
                    <a:pt x="127" y="93"/>
                    <a:pt x="160" y="59"/>
                    <a:pt x="202" y="59"/>
                  </a:cubicBezTo>
                  <a:cubicBezTo>
                    <a:pt x="212" y="59"/>
                    <a:pt x="228" y="62"/>
                    <a:pt x="236" y="64"/>
                  </a:cubicBezTo>
                  <a:cubicBezTo>
                    <a:pt x="240" y="65"/>
                    <a:pt x="252" y="68"/>
                    <a:pt x="276" y="75"/>
                  </a:cubicBezTo>
                  <a:cubicBezTo>
                    <a:pt x="284" y="77"/>
                    <a:pt x="292" y="79"/>
                    <a:pt x="297" y="81"/>
                  </a:cubicBezTo>
                  <a:lnTo>
                    <a:pt x="298" y="81"/>
                  </a:lnTo>
                  <a:cubicBezTo>
                    <a:pt x="298" y="81"/>
                    <a:pt x="298" y="81"/>
                    <a:pt x="298" y="81"/>
                  </a:cubicBezTo>
                  <a:cubicBezTo>
                    <a:pt x="305" y="74"/>
                    <a:pt x="315" y="60"/>
                    <a:pt x="330" y="37"/>
                  </a:cubicBezTo>
                  <a:lnTo>
                    <a:pt x="331" y="35"/>
                  </a:lnTo>
                  <a:cubicBezTo>
                    <a:pt x="346" y="12"/>
                    <a:pt x="367" y="0"/>
                    <a:pt x="394" y="0"/>
                  </a:cubicBezTo>
                  <a:cubicBezTo>
                    <a:pt x="420" y="0"/>
                    <a:pt x="443" y="13"/>
                    <a:pt x="458" y="36"/>
                  </a:cubicBezTo>
                  <a:lnTo>
                    <a:pt x="485" y="75"/>
                  </a:lnTo>
                  <a:cubicBezTo>
                    <a:pt x="489" y="80"/>
                    <a:pt x="498" y="85"/>
                    <a:pt x="508" y="85"/>
                  </a:cubicBezTo>
                  <a:cubicBezTo>
                    <a:pt x="510" y="85"/>
                    <a:pt x="512" y="85"/>
                    <a:pt x="513" y="85"/>
                  </a:cubicBezTo>
                  <a:lnTo>
                    <a:pt x="559" y="70"/>
                  </a:lnTo>
                  <a:cubicBezTo>
                    <a:pt x="588" y="60"/>
                    <a:pt x="619" y="67"/>
                    <a:pt x="638" y="87"/>
                  </a:cubicBezTo>
                  <a:cubicBezTo>
                    <a:pt x="653" y="102"/>
                    <a:pt x="660" y="123"/>
                    <a:pt x="659" y="145"/>
                  </a:cubicBezTo>
                  <a:lnTo>
                    <a:pt x="658" y="193"/>
                  </a:lnTo>
                  <a:cubicBezTo>
                    <a:pt x="658" y="202"/>
                    <a:pt x="667" y="215"/>
                    <a:pt x="675" y="217"/>
                  </a:cubicBezTo>
                  <a:lnTo>
                    <a:pt x="721" y="232"/>
                  </a:lnTo>
                  <a:cubicBezTo>
                    <a:pt x="746" y="241"/>
                    <a:pt x="765" y="259"/>
                    <a:pt x="772" y="282"/>
                  </a:cubicBezTo>
                  <a:cubicBezTo>
                    <a:pt x="780" y="306"/>
                    <a:pt x="774" y="331"/>
                    <a:pt x="758" y="353"/>
                  </a:cubicBezTo>
                  <a:lnTo>
                    <a:pt x="729" y="391"/>
                  </a:lnTo>
                  <a:cubicBezTo>
                    <a:pt x="723" y="398"/>
                    <a:pt x="723" y="413"/>
                    <a:pt x="728" y="420"/>
                  </a:cubicBezTo>
                  <a:lnTo>
                    <a:pt x="756" y="459"/>
                  </a:lnTo>
                  <a:cubicBezTo>
                    <a:pt x="772" y="481"/>
                    <a:pt x="777" y="507"/>
                    <a:pt x="769" y="530"/>
                  </a:cubicBezTo>
                  <a:cubicBezTo>
                    <a:pt x="761" y="553"/>
                    <a:pt x="742" y="570"/>
                    <a:pt x="716" y="578"/>
                  </a:cubicBezTo>
                  <a:lnTo>
                    <a:pt x="670" y="592"/>
                  </a:lnTo>
                  <a:cubicBezTo>
                    <a:pt x="661" y="594"/>
                    <a:pt x="652" y="606"/>
                    <a:pt x="652" y="615"/>
                  </a:cubicBezTo>
                  <a:lnTo>
                    <a:pt x="652" y="663"/>
                  </a:lnTo>
                  <a:cubicBezTo>
                    <a:pt x="652" y="708"/>
                    <a:pt x="621" y="741"/>
                    <a:pt x="578" y="741"/>
                  </a:cubicBezTo>
                  <a:cubicBezTo>
                    <a:pt x="568" y="741"/>
                    <a:pt x="558" y="739"/>
                    <a:pt x="549" y="736"/>
                  </a:cubicBezTo>
                  <a:lnTo>
                    <a:pt x="504" y="720"/>
                  </a:lnTo>
                  <a:cubicBezTo>
                    <a:pt x="502" y="719"/>
                    <a:pt x="500" y="719"/>
                    <a:pt x="498" y="719"/>
                  </a:cubicBezTo>
                  <a:cubicBezTo>
                    <a:pt x="488" y="719"/>
                    <a:pt x="479" y="724"/>
                    <a:pt x="476" y="728"/>
                  </a:cubicBezTo>
                  <a:lnTo>
                    <a:pt x="448" y="767"/>
                  </a:lnTo>
                  <a:cubicBezTo>
                    <a:pt x="432" y="789"/>
                    <a:pt x="410" y="801"/>
                    <a:pt x="385" y="801"/>
                  </a:cubicBezTo>
                  <a:close/>
                  <a:moveTo>
                    <a:pt x="388" y="210"/>
                  </a:moveTo>
                  <a:cubicBezTo>
                    <a:pt x="277" y="210"/>
                    <a:pt x="186" y="301"/>
                    <a:pt x="186" y="413"/>
                  </a:cubicBezTo>
                  <a:cubicBezTo>
                    <a:pt x="186" y="524"/>
                    <a:pt x="277" y="615"/>
                    <a:pt x="388" y="615"/>
                  </a:cubicBezTo>
                  <a:cubicBezTo>
                    <a:pt x="500" y="615"/>
                    <a:pt x="590" y="524"/>
                    <a:pt x="590" y="413"/>
                  </a:cubicBezTo>
                  <a:cubicBezTo>
                    <a:pt x="590" y="301"/>
                    <a:pt x="500" y="210"/>
                    <a:pt x="388" y="210"/>
                  </a:cubicBezTo>
                  <a:close/>
                  <a:moveTo>
                    <a:pt x="388" y="650"/>
                  </a:moveTo>
                  <a:cubicBezTo>
                    <a:pt x="257" y="650"/>
                    <a:pt x="150" y="544"/>
                    <a:pt x="150" y="413"/>
                  </a:cubicBezTo>
                  <a:cubicBezTo>
                    <a:pt x="150" y="282"/>
                    <a:pt x="257" y="175"/>
                    <a:pt x="388" y="175"/>
                  </a:cubicBezTo>
                  <a:cubicBezTo>
                    <a:pt x="519" y="175"/>
                    <a:pt x="626" y="282"/>
                    <a:pt x="626" y="413"/>
                  </a:cubicBezTo>
                  <a:cubicBezTo>
                    <a:pt x="626" y="544"/>
                    <a:pt x="519" y="650"/>
                    <a:pt x="388" y="650"/>
                  </a:cubicBezTo>
                  <a:close/>
                  <a:moveTo>
                    <a:pt x="559" y="413"/>
                  </a:moveTo>
                  <a:cubicBezTo>
                    <a:pt x="559" y="507"/>
                    <a:pt x="482" y="583"/>
                    <a:pt x="388" y="583"/>
                  </a:cubicBezTo>
                  <a:cubicBezTo>
                    <a:pt x="294" y="583"/>
                    <a:pt x="218" y="507"/>
                    <a:pt x="218" y="413"/>
                  </a:cubicBezTo>
                  <a:cubicBezTo>
                    <a:pt x="218" y="319"/>
                    <a:pt x="294" y="242"/>
                    <a:pt x="388" y="242"/>
                  </a:cubicBezTo>
                  <a:cubicBezTo>
                    <a:pt x="482" y="242"/>
                    <a:pt x="559" y="319"/>
                    <a:pt x="559" y="413"/>
                  </a:cubicBezTo>
                  <a:close/>
                  <a:moveTo>
                    <a:pt x="581" y="788"/>
                  </a:moveTo>
                  <a:cubicBezTo>
                    <a:pt x="580" y="788"/>
                    <a:pt x="579" y="788"/>
                    <a:pt x="578" y="788"/>
                  </a:cubicBezTo>
                  <a:cubicBezTo>
                    <a:pt x="563" y="788"/>
                    <a:pt x="548" y="786"/>
                    <a:pt x="533" y="780"/>
                  </a:cubicBezTo>
                  <a:lnTo>
                    <a:pt x="504" y="770"/>
                  </a:lnTo>
                  <a:lnTo>
                    <a:pt x="486" y="795"/>
                  </a:lnTo>
                  <a:cubicBezTo>
                    <a:pt x="472" y="815"/>
                    <a:pt x="453" y="829"/>
                    <a:pt x="432" y="838"/>
                  </a:cubicBezTo>
                  <a:lnTo>
                    <a:pt x="447" y="1075"/>
                  </a:lnTo>
                  <a:cubicBezTo>
                    <a:pt x="448" y="1094"/>
                    <a:pt x="457" y="1096"/>
                    <a:pt x="467" y="1080"/>
                  </a:cubicBezTo>
                  <a:lnTo>
                    <a:pt x="515" y="1003"/>
                  </a:lnTo>
                  <a:cubicBezTo>
                    <a:pt x="525" y="987"/>
                    <a:pt x="544" y="985"/>
                    <a:pt x="557" y="998"/>
                  </a:cubicBezTo>
                  <a:lnTo>
                    <a:pt x="654" y="1099"/>
                  </a:lnTo>
                  <a:cubicBezTo>
                    <a:pt x="667" y="1113"/>
                    <a:pt x="674" y="1109"/>
                    <a:pt x="669" y="1091"/>
                  </a:cubicBezTo>
                  <a:cubicBezTo>
                    <a:pt x="669" y="1091"/>
                    <a:pt x="608" y="880"/>
                    <a:pt x="581" y="788"/>
                  </a:cubicBezTo>
                  <a:close/>
                  <a:moveTo>
                    <a:pt x="385" y="848"/>
                  </a:moveTo>
                  <a:cubicBezTo>
                    <a:pt x="344" y="848"/>
                    <a:pt x="307" y="828"/>
                    <a:pt x="283" y="792"/>
                  </a:cubicBezTo>
                  <a:lnTo>
                    <a:pt x="265" y="767"/>
                  </a:lnTo>
                  <a:lnTo>
                    <a:pt x="236" y="776"/>
                  </a:lnTo>
                  <a:cubicBezTo>
                    <a:pt x="222" y="780"/>
                    <a:pt x="208" y="783"/>
                    <a:pt x="195" y="783"/>
                  </a:cubicBezTo>
                  <a:cubicBezTo>
                    <a:pt x="189" y="783"/>
                    <a:pt x="183" y="782"/>
                    <a:pt x="177" y="781"/>
                  </a:cubicBezTo>
                  <a:cubicBezTo>
                    <a:pt x="152" y="872"/>
                    <a:pt x="96" y="1082"/>
                    <a:pt x="94" y="1088"/>
                  </a:cubicBezTo>
                  <a:cubicBezTo>
                    <a:pt x="91" y="1108"/>
                    <a:pt x="103" y="1139"/>
                    <a:pt x="136" y="1118"/>
                  </a:cubicBezTo>
                  <a:cubicBezTo>
                    <a:pt x="141" y="1115"/>
                    <a:pt x="240" y="1033"/>
                    <a:pt x="240" y="1033"/>
                  </a:cubicBezTo>
                  <a:cubicBezTo>
                    <a:pt x="255" y="1021"/>
                    <a:pt x="267" y="1020"/>
                    <a:pt x="284" y="1035"/>
                  </a:cubicBezTo>
                  <a:lnTo>
                    <a:pt x="361" y="1103"/>
                  </a:lnTo>
                  <a:cubicBezTo>
                    <a:pt x="374" y="1115"/>
                    <a:pt x="395" y="1108"/>
                    <a:pt x="395" y="1089"/>
                  </a:cubicBezTo>
                  <a:lnTo>
                    <a:pt x="388" y="848"/>
                  </a:lnTo>
                  <a:cubicBezTo>
                    <a:pt x="387" y="848"/>
                    <a:pt x="386" y="848"/>
                    <a:pt x="385" y="848"/>
                  </a:cubicBezTo>
                  <a:close/>
                </a:path>
              </a:pathLst>
            </a:custGeom>
            <a:grpFill/>
            <a:ln w="3175">
              <a:noFill/>
            </a:ln>
          </p:spPr>
          <p:txBody>
            <a:bodyPr vert="horz" wrap="square" lIns="91440" tIns="45720" rIns="91440" bIns="45720" numCol="1" anchor="t" anchorCtr="0" compatLnSpc="1"/>
            <a:lstStyle/>
            <a:p>
              <a:endParaRPr lang="zh-CN" altLang="en-US">
                <a:solidFill>
                  <a:srgbClr val="C4261D"/>
                </a:solidFill>
              </a:endParaRPr>
            </a:p>
          </p:txBody>
        </p:sp>
        <p:sp>
          <p:nvSpPr>
            <p:cNvPr id="8" name="Freeform 6"/>
            <p:cNvSpPr>
              <a:spLocks noEditPoints="1"/>
            </p:cNvSpPr>
            <p:nvPr/>
          </p:nvSpPr>
          <p:spPr bwMode="auto">
            <a:xfrm>
              <a:off x="7772329" y="-1123557"/>
              <a:ext cx="465708" cy="472063"/>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a:solidFill>
                  <a:srgbClr val="2DB6B9"/>
                </a:solidFill>
              </a:endParaRPr>
            </a:p>
          </p:txBody>
        </p:sp>
      </p:grpSp>
      <p:grpSp>
        <p:nvGrpSpPr>
          <p:cNvPr id="9" name="组合 8"/>
          <p:cNvGrpSpPr/>
          <p:nvPr/>
        </p:nvGrpSpPr>
        <p:grpSpPr>
          <a:xfrm>
            <a:off x="9654134" y="3761824"/>
            <a:ext cx="465466" cy="472063"/>
            <a:chOff x="10019977" y="-551766"/>
            <a:chExt cx="2093913" cy="2122488"/>
          </a:xfrm>
          <a:solidFill>
            <a:schemeClr val="accent2"/>
          </a:solidFill>
        </p:grpSpPr>
        <p:sp>
          <p:nvSpPr>
            <p:cNvPr id="10" name="Freeform 6"/>
            <p:cNvSpPr>
              <a:spLocks noEditPoints="1"/>
            </p:cNvSpPr>
            <p:nvPr/>
          </p:nvSpPr>
          <p:spPr bwMode="auto">
            <a:xfrm>
              <a:off x="10019977" y="-551766"/>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a:solidFill>
                  <a:srgbClr val="2DB6B9"/>
                </a:solidFill>
              </a:endParaRPr>
            </a:p>
          </p:txBody>
        </p:sp>
        <p:sp>
          <p:nvSpPr>
            <p:cNvPr id="11" name="Freeform 6"/>
            <p:cNvSpPr>
              <a:spLocks noEditPoints="1"/>
            </p:cNvSpPr>
            <p:nvPr/>
          </p:nvSpPr>
          <p:spPr bwMode="auto">
            <a:xfrm>
              <a:off x="10357957" y="-215900"/>
              <a:ext cx="1417952" cy="1401540"/>
            </a:xfrm>
            <a:custGeom>
              <a:avLst/>
              <a:gdLst>
                <a:gd name="T0" fmla="*/ 675 w 1848"/>
                <a:gd name="T1" fmla="*/ 126 h 1848"/>
                <a:gd name="T2" fmla="*/ 286 w 1848"/>
                <a:gd name="T3" fmla="*/ 287 h 1848"/>
                <a:gd name="T4" fmla="*/ 126 w 1848"/>
                <a:gd name="T5" fmla="*/ 675 h 1848"/>
                <a:gd name="T6" fmla="*/ 286 w 1848"/>
                <a:gd name="T7" fmla="*/ 1064 h 1848"/>
                <a:gd name="T8" fmla="*/ 675 w 1848"/>
                <a:gd name="T9" fmla="*/ 1225 h 1848"/>
                <a:gd name="T10" fmla="*/ 1063 w 1848"/>
                <a:gd name="T11" fmla="*/ 1064 h 1848"/>
                <a:gd name="T12" fmla="*/ 1063 w 1848"/>
                <a:gd name="T13" fmla="*/ 287 h 1848"/>
                <a:gd name="T14" fmla="*/ 675 w 1848"/>
                <a:gd name="T15" fmla="*/ 126 h 1848"/>
                <a:gd name="T16" fmla="*/ 675 w 1848"/>
                <a:gd name="T17" fmla="*/ 1350 h 1848"/>
                <a:gd name="T18" fmla="*/ 198 w 1848"/>
                <a:gd name="T19" fmla="*/ 1153 h 1848"/>
                <a:gd name="T20" fmla="*/ 0 w 1848"/>
                <a:gd name="T21" fmla="*/ 675 h 1848"/>
                <a:gd name="T22" fmla="*/ 198 w 1848"/>
                <a:gd name="T23" fmla="*/ 198 h 1848"/>
                <a:gd name="T24" fmla="*/ 675 w 1848"/>
                <a:gd name="T25" fmla="*/ 0 h 1848"/>
                <a:gd name="T26" fmla="*/ 1152 w 1848"/>
                <a:gd name="T27" fmla="*/ 198 h 1848"/>
                <a:gd name="T28" fmla="*/ 1152 w 1848"/>
                <a:gd name="T29" fmla="*/ 1153 h 1848"/>
                <a:gd name="T30" fmla="*/ 675 w 1848"/>
                <a:gd name="T31" fmla="*/ 1350 h 1848"/>
                <a:gd name="T32" fmla="*/ 1261 w 1848"/>
                <a:gd name="T33" fmla="*/ 1068 h 1848"/>
                <a:gd name="T34" fmla="*/ 1261 w 1848"/>
                <a:gd name="T35" fmla="*/ 1153 h 1848"/>
                <a:gd name="T36" fmla="*/ 1153 w 1848"/>
                <a:gd name="T37" fmla="*/ 1261 h 1848"/>
                <a:gd name="T38" fmla="*/ 1067 w 1848"/>
                <a:gd name="T39" fmla="*/ 1261 h 1848"/>
                <a:gd name="T40" fmla="*/ 1063 w 1848"/>
                <a:gd name="T41" fmla="*/ 1257 h 1848"/>
                <a:gd name="T42" fmla="*/ 1063 w 1848"/>
                <a:gd name="T43" fmla="*/ 1172 h 1848"/>
                <a:gd name="T44" fmla="*/ 1171 w 1848"/>
                <a:gd name="T45" fmla="*/ 1064 h 1848"/>
                <a:gd name="T46" fmla="*/ 1257 w 1848"/>
                <a:gd name="T47" fmla="*/ 1064 h 1848"/>
                <a:gd name="T48" fmla="*/ 1261 w 1848"/>
                <a:gd name="T49" fmla="*/ 1068 h 1848"/>
                <a:gd name="T50" fmla="*/ 1401 w 1848"/>
                <a:gd name="T51" fmla="*/ 1250 h 1848"/>
                <a:gd name="T52" fmla="*/ 1401 w 1848"/>
                <a:gd name="T53" fmla="*/ 1401 h 1848"/>
                <a:gd name="T54" fmla="*/ 1250 w 1848"/>
                <a:gd name="T55" fmla="*/ 1401 h 1848"/>
                <a:gd name="T56" fmla="*/ 1250 w 1848"/>
                <a:gd name="T57" fmla="*/ 1250 h 1848"/>
                <a:gd name="T58" fmla="*/ 1401 w 1848"/>
                <a:gd name="T59" fmla="*/ 1250 h 1848"/>
                <a:gd name="T60" fmla="*/ 1827 w 1848"/>
                <a:gd name="T61" fmla="*/ 1655 h 1848"/>
                <a:gd name="T62" fmla="*/ 1823 w 1848"/>
                <a:gd name="T63" fmla="*/ 1736 h 1848"/>
                <a:gd name="T64" fmla="*/ 1736 w 1848"/>
                <a:gd name="T65" fmla="*/ 1823 h 1848"/>
                <a:gd name="T66" fmla="*/ 1654 w 1848"/>
                <a:gd name="T67" fmla="*/ 1827 h 1848"/>
                <a:gd name="T68" fmla="*/ 1396 w 1848"/>
                <a:gd name="T69" fmla="*/ 1569 h 1848"/>
                <a:gd name="T70" fmla="*/ 1400 w 1848"/>
                <a:gd name="T71" fmla="*/ 1487 h 1848"/>
                <a:gd name="T72" fmla="*/ 1487 w 1848"/>
                <a:gd name="T73" fmla="*/ 1400 h 1848"/>
                <a:gd name="T74" fmla="*/ 1568 w 1848"/>
                <a:gd name="T75" fmla="*/ 1396 h 1848"/>
                <a:gd name="T76" fmla="*/ 1827 w 1848"/>
                <a:gd name="T77" fmla="*/ 1655 h 1848"/>
                <a:gd name="T78" fmla="*/ 675 w 1848"/>
                <a:gd name="T79" fmla="*/ 270 h 1848"/>
                <a:gd name="T80" fmla="*/ 389 w 1848"/>
                <a:gd name="T81" fmla="*/ 389 h 1848"/>
                <a:gd name="T82" fmla="*/ 270 w 1848"/>
                <a:gd name="T83" fmla="*/ 675 h 1848"/>
                <a:gd name="T84" fmla="*/ 389 w 1848"/>
                <a:gd name="T85" fmla="*/ 962 h 1848"/>
                <a:gd name="T86" fmla="*/ 675 w 1848"/>
                <a:gd name="T87" fmla="*/ 1080 h 1848"/>
                <a:gd name="T88" fmla="*/ 961 w 1848"/>
                <a:gd name="T89" fmla="*/ 962 h 1848"/>
                <a:gd name="T90" fmla="*/ 961 w 1848"/>
                <a:gd name="T91" fmla="*/ 389 h 1848"/>
                <a:gd name="T92" fmla="*/ 675 w 1848"/>
                <a:gd name="T93" fmla="*/ 270 h 1848"/>
                <a:gd name="T94" fmla="*/ 675 w 1848"/>
                <a:gd name="T95" fmla="*/ 1164 h 1848"/>
                <a:gd name="T96" fmla="*/ 329 w 1848"/>
                <a:gd name="T97" fmla="*/ 1021 h 1848"/>
                <a:gd name="T98" fmla="*/ 186 w 1848"/>
                <a:gd name="T99" fmla="*/ 675 h 1848"/>
                <a:gd name="T100" fmla="*/ 329 w 1848"/>
                <a:gd name="T101" fmla="*/ 330 h 1848"/>
                <a:gd name="T102" fmla="*/ 675 w 1848"/>
                <a:gd name="T103" fmla="*/ 187 h 1848"/>
                <a:gd name="T104" fmla="*/ 1021 w 1848"/>
                <a:gd name="T105" fmla="*/ 330 h 1848"/>
                <a:gd name="T106" fmla="*/ 1021 w 1848"/>
                <a:gd name="T107" fmla="*/ 1021 h 1848"/>
                <a:gd name="T108" fmla="*/ 675 w 1848"/>
                <a:gd name="T109" fmla="*/ 1164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48" h="1848">
                  <a:moveTo>
                    <a:pt x="675" y="126"/>
                  </a:moveTo>
                  <a:cubicBezTo>
                    <a:pt x="528" y="126"/>
                    <a:pt x="390" y="183"/>
                    <a:pt x="286" y="287"/>
                  </a:cubicBezTo>
                  <a:cubicBezTo>
                    <a:pt x="183" y="391"/>
                    <a:pt x="126" y="529"/>
                    <a:pt x="126" y="675"/>
                  </a:cubicBezTo>
                  <a:cubicBezTo>
                    <a:pt x="126" y="822"/>
                    <a:pt x="183" y="960"/>
                    <a:pt x="286" y="1064"/>
                  </a:cubicBezTo>
                  <a:cubicBezTo>
                    <a:pt x="390" y="1168"/>
                    <a:pt x="528" y="1225"/>
                    <a:pt x="675" y="1225"/>
                  </a:cubicBezTo>
                  <a:cubicBezTo>
                    <a:pt x="822" y="1225"/>
                    <a:pt x="960" y="1168"/>
                    <a:pt x="1063" y="1064"/>
                  </a:cubicBezTo>
                  <a:cubicBezTo>
                    <a:pt x="1278" y="850"/>
                    <a:pt x="1278" y="501"/>
                    <a:pt x="1063" y="287"/>
                  </a:cubicBezTo>
                  <a:cubicBezTo>
                    <a:pt x="960" y="183"/>
                    <a:pt x="822" y="126"/>
                    <a:pt x="675" y="126"/>
                  </a:cubicBezTo>
                  <a:close/>
                  <a:moveTo>
                    <a:pt x="675" y="1350"/>
                  </a:moveTo>
                  <a:cubicBezTo>
                    <a:pt x="495" y="1350"/>
                    <a:pt x="325" y="1280"/>
                    <a:pt x="198" y="1153"/>
                  </a:cubicBezTo>
                  <a:cubicBezTo>
                    <a:pt x="70" y="1025"/>
                    <a:pt x="0" y="856"/>
                    <a:pt x="0" y="675"/>
                  </a:cubicBezTo>
                  <a:cubicBezTo>
                    <a:pt x="0" y="495"/>
                    <a:pt x="70" y="326"/>
                    <a:pt x="198" y="198"/>
                  </a:cubicBezTo>
                  <a:cubicBezTo>
                    <a:pt x="325" y="71"/>
                    <a:pt x="495" y="0"/>
                    <a:pt x="675" y="0"/>
                  </a:cubicBezTo>
                  <a:cubicBezTo>
                    <a:pt x="855" y="0"/>
                    <a:pt x="1025" y="71"/>
                    <a:pt x="1152" y="198"/>
                  </a:cubicBezTo>
                  <a:cubicBezTo>
                    <a:pt x="1415" y="461"/>
                    <a:pt x="1415" y="889"/>
                    <a:pt x="1152" y="1153"/>
                  </a:cubicBezTo>
                  <a:cubicBezTo>
                    <a:pt x="1025" y="1280"/>
                    <a:pt x="855" y="1350"/>
                    <a:pt x="675" y="1350"/>
                  </a:cubicBezTo>
                  <a:close/>
                  <a:moveTo>
                    <a:pt x="1261" y="1068"/>
                  </a:moveTo>
                  <a:cubicBezTo>
                    <a:pt x="1284" y="1091"/>
                    <a:pt x="1284" y="1130"/>
                    <a:pt x="1261" y="1153"/>
                  </a:cubicBezTo>
                  <a:lnTo>
                    <a:pt x="1153" y="1261"/>
                  </a:lnTo>
                  <a:cubicBezTo>
                    <a:pt x="1129" y="1285"/>
                    <a:pt x="1091" y="1285"/>
                    <a:pt x="1067" y="1261"/>
                  </a:cubicBezTo>
                  <a:lnTo>
                    <a:pt x="1063" y="1257"/>
                  </a:lnTo>
                  <a:cubicBezTo>
                    <a:pt x="1040" y="1234"/>
                    <a:pt x="1040" y="1195"/>
                    <a:pt x="1063" y="1172"/>
                  </a:cubicBezTo>
                  <a:lnTo>
                    <a:pt x="1171" y="1064"/>
                  </a:lnTo>
                  <a:cubicBezTo>
                    <a:pt x="1195" y="1040"/>
                    <a:pt x="1233" y="1040"/>
                    <a:pt x="1257" y="1064"/>
                  </a:cubicBezTo>
                  <a:lnTo>
                    <a:pt x="1261" y="1068"/>
                  </a:lnTo>
                  <a:close/>
                  <a:moveTo>
                    <a:pt x="1401" y="1250"/>
                  </a:moveTo>
                  <a:cubicBezTo>
                    <a:pt x="1442" y="1292"/>
                    <a:pt x="1442" y="1359"/>
                    <a:pt x="1401" y="1401"/>
                  </a:cubicBezTo>
                  <a:cubicBezTo>
                    <a:pt x="1359" y="1443"/>
                    <a:pt x="1291" y="1443"/>
                    <a:pt x="1250" y="1401"/>
                  </a:cubicBezTo>
                  <a:cubicBezTo>
                    <a:pt x="1208" y="1359"/>
                    <a:pt x="1208" y="1292"/>
                    <a:pt x="1250" y="1250"/>
                  </a:cubicBezTo>
                  <a:cubicBezTo>
                    <a:pt x="1291" y="1208"/>
                    <a:pt x="1359" y="1208"/>
                    <a:pt x="1401" y="1250"/>
                  </a:cubicBezTo>
                  <a:close/>
                  <a:moveTo>
                    <a:pt x="1827" y="1655"/>
                  </a:moveTo>
                  <a:cubicBezTo>
                    <a:pt x="1848" y="1676"/>
                    <a:pt x="1846" y="1713"/>
                    <a:pt x="1823" y="1736"/>
                  </a:cubicBezTo>
                  <a:lnTo>
                    <a:pt x="1736" y="1823"/>
                  </a:lnTo>
                  <a:cubicBezTo>
                    <a:pt x="1713" y="1847"/>
                    <a:pt x="1676" y="1848"/>
                    <a:pt x="1654" y="1827"/>
                  </a:cubicBezTo>
                  <a:lnTo>
                    <a:pt x="1396" y="1569"/>
                  </a:lnTo>
                  <a:cubicBezTo>
                    <a:pt x="1375" y="1547"/>
                    <a:pt x="1376" y="1511"/>
                    <a:pt x="1400" y="1487"/>
                  </a:cubicBezTo>
                  <a:lnTo>
                    <a:pt x="1487" y="1400"/>
                  </a:lnTo>
                  <a:cubicBezTo>
                    <a:pt x="1510" y="1377"/>
                    <a:pt x="1547" y="1375"/>
                    <a:pt x="1568" y="1396"/>
                  </a:cubicBezTo>
                  <a:lnTo>
                    <a:pt x="1827" y="1655"/>
                  </a:lnTo>
                  <a:close/>
                  <a:moveTo>
                    <a:pt x="675" y="270"/>
                  </a:moveTo>
                  <a:cubicBezTo>
                    <a:pt x="567" y="270"/>
                    <a:pt x="465" y="312"/>
                    <a:pt x="389" y="389"/>
                  </a:cubicBezTo>
                  <a:cubicBezTo>
                    <a:pt x="312" y="465"/>
                    <a:pt x="270" y="567"/>
                    <a:pt x="270" y="675"/>
                  </a:cubicBezTo>
                  <a:cubicBezTo>
                    <a:pt x="270" y="783"/>
                    <a:pt x="312" y="885"/>
                    <a:pt x="389" y="962"/>
                  </a:cubicBezTo>
                  <a:cubicBezTo>
                    <a:pt x="465" y="1038"/>
                    <a:pt x="567" y="1080"/>
                    <a:pt x="675" y="1080"/>
                  </a:cubicBezTo>
                  <a:cubicBezTo>
                    <a:pt x="783" y="1080"/>
                    <a:pt x="885" y="1038"/>
                    <a:pt x="961" y="962"/>
                  </a:cubicBezTo>
                  <a:cubicBezTo>
                    <a:pt x="1119" y="804"/>
                    <a:pt x="1119" y="547"/>
                    <a:pt x="961" y="389"/>
                  </a:cubicBezTo>
                  <a:cubicBezTo>
                    <a:pt x="885" y="312"/>
                    <a:pt x="783" y="270"/>
                    <a:pt x="675" y="270"/>
                  </a:cubicBezTo>
                  <a:close/>
                  <a:moveTo>
                    <a:pt x="675" y="1164"/>
                  </a:moveTo>
                  <a:cubicBezTo>
                    <a:pt x="544" y="1164"/>
                    <a:pt x="422" y="1113"/>
                    <a:pt x="329" y="1021"/>
                  </a:cubicBezTo>
                  <a:cubicBezTo>
                    <a:pt x="237" y="929"/>
                    <a:pt x="186" y="806"/>
                    <a:pt x="186" y="675"/>
                  </a:cubicBezTo>
                  <a:cubicBezTo>
                    <a:pt x="186" y="545"/>
                    <a:pt x="237" y="422"/>
                    <a:pt x="329" y="330"/>
                  </a:cubicBezTo>
                  <a:cubicBezTo>
                    <a:pt x="422" y="237"/>
                    <a:pt x="544" y="187"/>
                    <a:pt x="675" y="187"/>
                  </a:cubicBezTo>
                  <a:cubicBezTo>
                    <a:pt x="806" y="187"/>
                    <a:pt x="928" y="237"/>
                    <a:pt x="1021" y="330"/>
                  </a:cubicBezTo>
                  <a:cubicBezTo>
                    <a:pt x="1211" y="520"/>
                    <a:pt x="1211" y="830"/>
                    <a:pt x="1021" y="1021"/>
                  </a:cubicBezTo>
                  <a:cubicBezTo>
                    <a:pt x="928" y="1113"/>
                    <a:pt x="806" y="1164"/>
                    <a:pt x="675" y="1164"/>
                  </a:cubicBezTo>
                  <a:close/>
                </a:path>
              </a:pathLst>
            </a:custGeom>
            <a:grpFill/>
            <a:ln w="3175">
              <a:noFill/>
            </a:ln>
          </p:spPr>
          <p:txBody>
            <a:bodyPr vert="horz" wrap="square" lIns="91440" tIns="45720" rIns="91440" bIns="45720" numCol="1" anchor="t" anchorCtr="0" compatLnSpc="1"/>
            <a:lstStyle/>
            <a:p>
              <a:endParaRPr lang="zh-CN" altLang="en-US">
                <a:solidFill>
                  <a:srgbClr val="2DB6B9"/>
                </a:solidFill>
              </a:endParaRPr>
            </a:p>
          </p:txBody>
        </p:sp>
      </p:grpSp>
      <p:grpSp>
        <p:nvGrpSpPr>
          <p:cNvPr id="12" name="组合 11"/>
          <p:cNvGrpSpPr/>
          <p:nvPr/>
        </p:nvGrpSpPr>
        <p:grpSpPr>
          <a:xfrm>
            <a:off x="10253227" y="3761824"/>
            <a:ext cx="465466" cy="472063"/>
            <a:chOff x="2317849" y="-1212230"/>
            <a:chExt cx="2093913" cy="2122488"/>
          </a:xfrm>
          <a:solidFill>
            <a:schemeClr val="accent3"/>
          </a:solidFill>
        </p:grpSpPr>
        <p:sp>
          <p:nvSpPr>
            <p:cNvPr id="13" name="Freeform 6"/>
            <p:cNvSpPr>
              <a:spLocks noEditPoints="1"/>
            </p:cNvSpPr>
            <p:nvPr/>
          </p:nvSpPr>
          <p:spPr bwMode="auto">
            <a:xfrm>
              <a:off x="2317849" y="-1212230"/>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a:solidFill>
                  <a:srgbClr val="2DB6B9"/>
                </a:solidFill>
              </a:endParaRPr>
            </a:p>
          </p:txBody>
        </p:sp>
        <p:sp>
          <p:nvSpPr>
            <p:cNvPr id="14" name="Freeform 7"/>
            <p:cNvSpPr>
              <a:spLocks noEditPoints="1"/>
            </p:cNvSpPr>
            <p:nvPr/>
          </p:nvSpPr>
          <p:spPr bwMode="auto">
            <a:xfrm>
              <a:off x="2723116" y="-1037197"/>
              <a:ext cx="1283378" cy="1723206"/>
            </a:xfrm>
            <a:custGeom>
              <a:avLst/>
              <a:gdLst>
                <a:gd name="T0" fmla="*/ 337 w 1669"/>
                <a:gd name="T1" fmla="*/ 844 h 2273"/>
                <a:gd name="T2" fmla="*/ 513 w 1669"/>
                <a:gd name="T3" fmla="*/ 1259 h 2273"/>
                <a:gd name="T4" fmla="*/ 656 w 1669"/>
                <a:gd name="T5" fmla="*/ 1590 h 2273"/>
                <a:gd name="T6" fmla="*/ 978 w 1669"/>
                <a:gd name="T7" fmla="*/ 1600 h 2273"/>
                <a:gd name="T8" fmla="*/ 1049 w 1669"/>
                <a:gd name="T9" fmla="*/ 1467 h 2273"/>
                <a:gd name="T10" fmla="*/ 1229 w 1669"/>
                <a:gd name="T11" fmla="*/ 1135 h 2273"/>
                <a:gd name="T12" fmla="*/ 835 w 1669"/>
                <a:gd name="T13" fmla="*/ 346 h 2273"/>
                <a:gd name="T14" fmla="*/ 691 w 1669"/>
                <a:gd name="T15" fmla="*/ 1704 h 2273"/>
                <a:gd name="T16" fmla="*/ 528 w 1669"/>
                <a:gd name="T17" fmla="*/ 1515 h 2273"/>
                <a:gd name="T18" fmla="*/ 354 w 1669"/>
                <a:gd name="T19" fmla="*/ 1192 h 2273"/>
                <a:gd name="T20" fmla="*/ 835 w 1669"/>
                <a:gd name="T21" fmla="*/ 242 h 2273"/>
                <a:gd name="T22" fmla="*/ 1316 w 1669"/>
                <a:gd name="T23" fmla="*/ 1192 h 2273"/>
                <a:gd name="T24" fmla="*/ 1142 w 1669"/>
                <a:gd name="T25" fmla="*/ 1515 h 2273"/>
                <a:gd name="T26" fmla="*/ 978 w 1669"/>
                <a:gd name="T27" fmla="*/ 1704 h 2273"/>
                <a:gd name="T28" fmla="*/ 597 w 1669"/>
                <a:gd name="T29" fmla="*/ 2037 h 2273"/>
                <a:gd name="T30" fmla="*/ 1002 w 1669"/>
                <a:gd name="T31" fmla="*/ 2115 h 2273"/>
                <a:gd name="T32" fmla="*/ 1002 w 1669"/>
                <a:gd name="T33" fmla="*/ 1960 h 2273"/>
                <a:gd name="T34" fmla="*/ 645 w 1669"/>
                <a:gd name="T35" fmla="*/ 2086 h 2273"/>
                <a:gd name="T36" fmla="*/ 1033 w 1669"/>
                <a:gd name="T37" fmla="*/ 2086 h 2273"/>
                <a:gd name="T38" fmla="*/ 1081 w 1669"/>
                <a:gd name="T39" fmla="*/ 2037 h 2273"/>
                <a:gd name="T40" fmla="*/ 597 w 1669"/>
                <a:gd name="T41" fmla="*/ 1795 h 2273"/>
                <a:gd name="T42" fmla="*/ 1081 w 1669"/>
                <a:gd name="T43" fmla="*/ 2037 h 2273"/>
                <a:gd name="T44" fmla="*/ 1077 w 1669"/>
                <a:gd name="T45" fmla="*/ 949 h 2273"/>
                <a:gd name="T46" fmla="*/ 914 w 1669"/>
                <a:gd name="T47" fmla="*/ 1113 h 2273"/>
                <a:gd name="T48" fmla="*/ 756 w 1669"/>
                <a:gd name="T49" fmla="*/ 1113 h 2273"/>
                <a:gd name="T50" fmla="*/ 592 w 1669"/>
                <a:gd name="T51" fmla="*/ 949 h 2273"/>
                <a:gd name="T52" fmla="*/ 592 w 1669"/>
                <a:gd name="T53" fmla="*/ 791 h 2273"/>
                <a:gd name="T54" fmla="*/ 756 w 1669"/>
                <a:gd name="T55" fmla="*/ 628 h 2273"/>
                <a:gd name="T56" fmla="*/ 914 w 1669"/>
                <a:gd name="T57" fmla="*/ 628 h 2273"/>
                <a:gd name="T58" fmla="*/ 1077 w 1669"/>
                <a:gd name="T59" fmla="*/ 791 h 2273"/>
                <a:gd name="T60" fmla="*/ 1604 w 1669"/>
                <a:gd name="T61" fmla="*/ 768 h 2273"/>
                <a:gd name="T62" fmla="*/ 1518 w 1669"/>
                <a:gd name="T63" fmla="*/ 844 h 2273"/>
                <a:gd name="T64" fmla="*/ 1604 w 1669"/>
                <a:gd name="T65" fmla="*/ 893 h 2273"/>
                <a:gd name="T66" fmla="*/ 1604 w 1669"/>
                <a:gd name="T67" fmla="*/ 768 h 2273"/>
                <a:gd name="T68" fmla="*/ 1421 w 1669"/>
                <a:gd name="T69" fmla="*/ 336 h 2273"/>
                <a:gd name="T70" fmla="*/ 1332 w 1669"/>
                <a:gd name="T71" fmla="*/ 247 h 2273"/>
                <a:gd name="T72" fmla="*/ 1356 w 1669"/>
                <a:gd name="T73" fmla="*/ 400 h 2273"/>
                <a:gd name="T74" fmla="*/ 895 w 1669"/>
                <a:gd name="T75" fmla="*/ 161 h 2273"/>
                <a:gd name="T76" fmla="*/ 833 w 1669"/>
                <a:gd name="T77" fmla="*/ 0 h 2273"/>
                <a:gd name="T78" fmla="*/ 771 w 1669"/>
                <a:gd name="T79" fmla="*/ 161 h 2273"/>
                <a:gd name="T80" fmla="*/ 307 w 1669"/>
                <a:gd name="T81" fmla="*/ 408 h 2273"/>
                <a:gd name="T82" fmla="*/ 334 w 1669"/>
                <a:gd name="T83" fmla="*/ 258 h 2273"/>
                <a:gd name="T84" fmla="*/ 245 w 1669"/>
                <a:gd name="T85" fmla="*/ 346 h 2273"/>
                <a:gd name="T86" fmla="*/ 149 w 1669"/>
                <a:gd name="T87" fmla="*/ 844 h 2273"/>
                <a:gd name="T88" fmla="*/ 65 w 1669"/>
                <a:gd name="T89" fmla="*/ 768 h 2273"/>
                <a:gd name="T90" fmla="*/ 65 w 1669"/>
                <a:gd name="T91" fmla="*/ 893 h 2273"/>
                <a:gd name="T92" fmla="*/ 149 w 1669"/>
                <a:gd name="T93" fmla="*/ 844 h 2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69" h="2273">
                  <a:moveTo>
                    <a:pt x="835" y="346"/>
                  </a:moveTo>
                  <a:cubicBezTo>
                    <a:pt x="560" y="346"/>
                    <a:pt x="337" y="569"/>
                    <a:pt x="337" y="844"/>
                  </a:cubicBezTo>
                  <a:cubicBezTo>
                    <a:pt x="337" y="975"/>
                    <a:pt x="440" y="1133"/>
                    <a:pt x="441" y="1135"/>
                  </a:cubicBezTo>
                  <a:cubicBezTo>
                    <a:pt x="463" y="1168"/>
                    <a:pt x="495" y="1222"/>
                    <a:pt x="513" y="1259"/>
                  </a:cubicBezTo>
                  <a:lnTo>
                    <a:pt x="620" y="1467"/>
                  </a:lnTo>
                  <a:cubicBezTo>
                    <a:pt x="641" y="1507"/>
                    <a:pt x="656" y="1560"/>
                    <a:pt x="656" y="1590"/>
                  </a:cubicBezTo>
                  <a:cubicBezTo>
                    <a:pt x="657" y="1591"/>
                    <a:pt x="669" y="1600"/>
                    <a:pt x="691" y="1600"/>
                  </a:cubicBezTo>
                  <a:lnTo>
                    <a:pt x="978" y="1600"/>
                  </a:lnTo>
                  <a:cubicBezTo>
                    <a:pt x="1000" y="1600"/>
                    <a:pt x="1012" y="1591"/>
                    <a:pt x="1014" y="1588"/>
                  </a:cubicBezTo>
                  <a:cubicBezTo>
                    <a:pt x="1014" y="1560"/>
                    <a:pt x="1029" y="1507"/>
                    <a:pt x="1049" y="1467"/>
                  </a:cubicBezTo>
                  <a:lnTo>
                    <a:pt x="1157" y="1258"/>
                  </a:lnTo>
                  <a:cubicBezTo>
                    <a:pt x="1175" y="1223"/>
                    <a:pt x="1207" y="1168"/>
                    <a:pt x="1229" y="1135"/>
                  </a:cubicBezTo>
                  <a:cubicBezTo>
                    <a:pt x="1264" y="1080"/>
                    <a:pt x="1333" y="948"/>
                    <a:pt x="1333" y="844"/>
                  </a:cubicBezTo>
                  <a:cubicBezTo>
                    <a:pt x="1333" y="569"/>
                    <a:pt x="1109" y="346"/>
                    <a:pt x="835" y="346"/>
                  </a:cubicBezTo>
                  <a:close/>
                  <a:moveTo>
                    <a:pt x="978" y="1704"/>
                  </a:moveTo>
                  <a:lnTo>
                    <a:pt x="691" y="1704"/>
                  </a:lnTo>
                  <a:cubicBezTo>
                    <a:pt x="613" y="1704"/>
                    <a:pt x="552" y="1654"/>
                    <a:pt x="552" y="1590"/>
                  </a:cubicBezTo>
                  <a:cubicBezTo>
                    <a:pt x="552" y="1581"/>
                    <a:pt x="543" y="1546"/>
                    <a:pt x="528" y="1515"/>
                  </a:cubicBezTo>
                  <a:lnTo>
                    <a:pt x="420" y="1306"/>
                  </a:lnTo>
                  <a:cubicBezTo>
                    <a:pt x="404" y="1273"/>
                    <a:pt x="374" y="1222"/>
                    <a:pt x="354" y="1192"/>
                  </a:cubicBezTo>
                  <a:cubicBezTo>
                    <a:pt x="342" y="1173"/>
                    <a:pt x="233" y="1003"/>
                    <a:pt x="233" y="844"/>
                  </a:cubicBezTo>
                  <a:cubicBezTo>
                    <a:pt x="233" y="512"/>
                    <a:pt x="503" y="242"/>
                    <a:pt x="835" y="242"/>
                  </a:cubicBezTo>
                  <a:cubicBezTo>
                    <a:pt x="1167" y="242"/>
                    <a:pt x="1437" y="512"/>
                    <a:pt x="1437" y="844"/>
                  </a:cubicBezTo>
                  <a:cubicBezTo>
                    <a:pt x="1437" y="1003"/>
                    <a:pt x="1328" y="1173"/>
                    <a:pt x="1316" y="1192"/>
                  </a:cubicBezTo>
                  <a:cubicBezTo>
                    <a:pt x="1296" y="1222"/>
                    <a:pt x="1266" y="1274"/>
                    <a:pt x="1249" y="1306"/>
                  </a:cubicBezTo>
                  <a:lnTo>
                    <a:pt x="1142" y="1515"/>
                  </a:lnTo>
                  <a:cubicBezTo>
                    <a:pt x="1126" y="1546"/>
                    <a:pt x="1118" y="1581"/>
                    <a:pt x="1118" y="1590"/>
                  </a:cubicBezTo>
                  <a:cubicBezTo>
                    <a:pt x="1118" y="1654"/>
                    <a:pt x="1056" y="1704"/>
                    <a:pt x="978" y="1704"/>
                  </a:cubicBezTo>
                  <a:close/>
                  <a:moveTo>
                    <a:pt x="676" y="1960"/>
                  </a:moveTo>
                  <a:cubicBezTo>
                    <a:pt x="632" y="1960"/>
                    <a:pt x="597" y="1995"/>
                    <a:pt x="597" y="2037"/>
                  </a:cubicBezTo>
                  <a:cubicBezTo>
                    <a:pt x="597" y="2080"/>
                    <a:pt x="632" y="2115"/>
                    <a:pt x="676" y="2115"/>
                  </a:cubicBezTo>
                  <a:lnTo>
                    <a:pt x="1002" y="2115"/>
                  </a:lnTo>
                  <a:cubicBezTo>
                    <a:pt x="1046" y="2115"/>
                    <a:pt x="1081" y="2080"/>
                    <a:pt x="1081" y="2037"/>
                  </a:cubicBezTo>
                  <a:cubicBezTo>
                    <a:pt x="1081" y="1995"/>
                    <a:pt x="1046" y="1960"/>
                    <a:pt x="1002" y="1960"/>
                  </a:cubicBezTo>
                  <a:lnTo>
                    <a:pt x="676" y="1960"/>
                  </a:lnTo>
                  <a:close/>
                  <a:moveTo>
                    <a:pt x="645" y="2086"/>
                  </a:moveTo>
                  <a:cubicBezTo>
                    <a:pt x="649" y="2190"/>
                    <a:pt x="734" y="2273"/>
                    <a:pt x="839" y="2273"/>
                  </a:cubicBezTo>
                  <a:cubicBezTo>
                    <a:pt x="944" y="2273"/>
                    <a:pt x="1029" y="2190"/>
                    <a:pt x="1033" y="2086"/>
                  </a:cubicBezTo>
                  <a:lnTo>
                    <a:pt x="645" y="2086"/>
                  </a:lnTo>
                  <a:close/>
                  <a:moveTo>
                    <a:pt x="1081" y="2037"/>
                  </a:moveTo>
                  <a:lnTo>
                    <a:pt x="597" y="2037"/>
                  </a:lnTo>
                  <a:lnTo>
                    <a:pt x="597" y="1795"/>
                  </a:lnTo>
                  <a:lnTo>
                    <a:pt x="1081" y="1795"/>
                  </a:lnTo>
                  <a:lnTo>
                    <a:pt x="1081" y="2037"/>
                  </a:lnTo>
                  <a:close/>
                  <a:moveTo>
                    <a:pt x="1157" y="870"/>
                  </a:moveTo>
                  <a:cubicBezTo>
                    <a:pt x="1157" y="914"/>
                    <a:pt x="1121" y="949"/>
                    <a:pt x="1077" y="949"/>
                  </a:cubicBezTo>
                  <a:lnTo>
                    <a:pt x="914" y="949"/>
                  </a:lnTo>
                  <a:lnTo>
                    <a:pt x="914" y="1113"/>
                  </a:lnTo>
                  <a:cubicBezTo>
                    <a:pt x="914" y="1156"/>
                    <a:pt x="878" y="1192"/>
                    <a:pt x="835" y="1192"/>
                  </a:cubicBezTo>
                  <a:cubicBezTo>
                    <a:pt x="791" y="1192"/>
                    <a:pt x="756" y="1156"/>
                    <a:pt x="756" y="1113"/>
                  </a:cubicBezTo>
                  <a:lnTo>
                    <a:pt x="756" y="949"/>
                  </a:lnTo>
                  <a:lnTo>
                    <a:pt x="592" y="949"/>
                  </a:lnTo>
                  <a:cubicBezTo>
                    <a:pt x="549" y="949"/>
                    <a:pt x="513" y="914"/>
                    <a:pt x="513" y="870"/>
                  </a:cubicBezTo>
                  <a:cubicBezTo>
                    <a:pt x="513" y="827"/>
                    <a:pt x="549" y="791"/>
                    <a:pt x="592" y="791"/>
                  </a:cubicBezTo>
                  <a:lnTo>
                    <a:pt x="756" y="791"/>
                  </a:lnTo>
                  <a:lnTo>
                    <a:pt x="756" y="628"/>
                  </a:lnTo>
                  <a:cubicBezTo>
                    <a:pt x="756" y="584"/>
                    <a:pt x="791" y="548"/>
                    <a:pt x="835" y="548"/>
                  </a:cubicBezTo>
                  <a:cubicBezTo>
                    <a:pt x="878" y="548"/>
                    <a:pt x="914" y="584"/>
                    <a:pt x="914" y="628"/>
                  </a:cubicBezTo>
                  <a:lnTo>
                    <a:pt x="914" y="791"/>
                  </a:lnTo>
                  <a:lnTo>
                    <a:pt x="1077" y="791"/>
                  </a:lnTo>
                  <a:cubicBezTo>
                    <a:pt x="1121" y="791"/>
                    <a:pt x="1157" y="827"/>
                    <a:pt x="1157" y="870"/>
                  </a:cubicBezTo>
                  <a:close/>
                  <a:moveTo>
                    <a:pt x="1604" y="768"/>
                  </a:moveTo>
                  <a:lnTo>
                    <a:pt x="1514" y="768"/>
                  </a:lnTo>
                  <a:cubicBezTo>
                    <a:pt x="1517" y="793"/>
                    <a:pt x="1518" y="818"/>
                    <a:pt x="1518" y="844"/>
                  </a:cubicBezTo>
                  <a:cubicBezTo>
                    <a:pt x="1518" y="860"/>
                    <a:pt x="1517" y="877"/>
                    <a:pt x="1515" y="893"/>
                  </a:cubicBezTo>
                  <a:lnTo>
                    <a:pt x="1604" y="893"/>
                  </a:lnTo>
                  <a:cubicBezTo>
                    <a:pt x="1640" y="893"/>
                    <a:pt x="1669" y="865"/>
                    <a:pt x="1669" y="831"/>
                  </a:cubicBezTo>
                  <a:cubicBezTo>
                    <a:pt x="1669" y="796"/>
                    <a:pt x="1640" y="768"/>
                    <a:pt x="1604" y="768"/>
                  </a:cubicBezTo>
                  <a:close/>
                  <a:moveTo>
                    <a:pt x="1356" y="400"/>
                  </a:moveTo>
                  <a:lnTo>
                    <a:pt x="1421" y="336"/>
                  </a:lnTo>
                  <a:cubicBezTo>
                    <a:pt x="1446" y="310"/>
                    <a:pt x="1447" y="270"/>
                    <a:pt x="1423" y="245"/>
                  </a:cubicBezTo>
                  <a:cubicBezTo>
                    <a:pt x="1398" y="221"/>
                    <a:pt x="1358" y="222"/>
                    <a:pt x="1332" y="247"/>
                  </a:cubicBezTo>
                  <a:lnTo>
                    <a:pt x="1267" y="313"/>
                  </a:lnTo>
                  <a:cubicBezTo>
                    <a:pt x="1299" y="339"/>
                    <a:pt x="1329" y="368"/>
                    <a:pt x="1356" y="400"/>
                  </a:cubicBezTo>
                  <a:close/>
                  <a:moveTo>
                    <a:pt x="833" y="158"/>
                  </a:moveTo>
                  <a:cubicBezTo>
                    <a:pt x="854" y="158"/>
                    <a:pt x="875" y="160"/>
                    <a:pt x="895" y="161"/>
                  </a:cubicBezTo>
                  <a:lnTo>
                    <a:pt x="895" y="65"/>
                  </a:lnTo>
                  <a:cubicBezTo>
                    <a:pt x="895" y="29"/>
                    <a:pt x="867" y="0"/>
                    <a:pt x="833" y="0"/>
                  </a:cubicBezTo>
                  <a:cubicBezTo>
                    <a:pt x="799" y="0"/>
                    <a:pt x="771" y="29"/>
                    <a:pt x="771" y="65"/>
                  </a:cubicBezTo>
                  <a:lnTo>
                    <a:pt x="771" y="161"/>
                  </a:lnTo>
                  <a:cubicBezTo>
                    <a:pt x="791" y="160"/>
                    <a:pt x="812" y="158"/>
                    <a:pt x="833" y="158"/>
                  </a:cubicBezTo>
                  <a:close/>
                  <a:moveTo>
                    <a:pt x="307" y="408"/>
                  </a:moveTo>
                  <a:cubicBezTo>
                    <a:pt x="333" y="375"/>
                    <a:pt x="363" y="346"/>
                    <a:pt x="395" y="319"/>
                  </a:cubicBezTo>
                  <a:lnTo>
                    <a:pt x="334" y="258"/>
                  </a:lnTo>
                  <a:cubicBezTo>
                    <a:pt x="308" y="233"/>
                    <a:pt x="268" y="232"/>
                    <a:pt x="244" y="256"/>
                  </a:cubicBezTo>
                  <a:cubicBezTo>
                    <a:pt x="219" y="281"/>
                    <a:pt x="220" y="321"/>
                    <a:pt x="245" y="346"/>
                  </a:cubicBezTo>
                  <a:lnTo>
                    <a:pt x="307" y="408"/>
                  </a:lnTo>
                  <a:close/>
                  <a:moveTo>
                    <a:pt x="149" y="844"/>
                  </a:moveTo>
                  <a:cubicBezTo>
                    <a:pt x="149" y="818"/>
                    <a:pt x="151" y="793"/>
                    <a:pt x="154" y="768"/>
                  </a:cubicBezTo>
                  <a:lnTo>
                    <a:pt x="65" y="768"/>
                  </a:lnTo>
                  <a:cubicBezTo>
                    <a:pt x="29" y="768"/>
                    <a:pt x="0" y="796"/>
                    <a:pt x="0" y="831"/>
                  </a:cubicBezTo>
                  <a:cubicBezTo>
                    <a:pt x="0" y="865"/>
                    <a:pt x="29" y="893"/>
                    <a:pt x="65" y="893"/>
                  </a:cubicBezTo>
                  <a:lnTo>
                    <a:pt x="152" y="893"/>
                  </a:lnTo>
                  <a:cubicBezTo>
                    <a:pt x="151" y="877"/>
                    <a:pt x="149" y="860"/>
                    <a:pt x="149" y="844"/>
                  </a:cubicBezTo>
                  <a:close/>
                </a:path>
              </a:pathLst>
            </a:custGeom>
            <a:grpFill/>
            <a:ln w="3175">
              <a:noFill/>
            </a:ln>
          </p:spPr>
          <p:txBody>
            <a:bodyPr vert="horz" wrap="square" lIns="91440" tIns="45720" rIns="91440" bIns="45720" numCol="1" anchor="t" anchorCtr="0" compatLnSpc="1"/>
            <a:lstStyle/>
            <a:p>
              <a:endParaRPr lang="zh-CN" altLang="en-US">
                <a:solidFill>
                  <a:srgbClr val="2DB6B9"/>
                </a:solidFill>
              </a:endParaRPr>
            </a:p>
          </p:txBody>
        </p:sp>
      </p:grpSp>
      <p:grpSp>
        <p:nvGrpSpPr>
          <p:cNvPr id="15" name="组合 14"/>
          <p:cNvGrpSpPr/>
          <p:nvPr/>
        </p:nvGrpSpPr>
        <p:grpSpPr>
          <a:xfrm>
            <a:off x="10874235" y="3761824"/>
            <a:ext cx="465466" cy="472063"/>
            <a:chOff x="4910385" y="-2248866"/>
            <a:chExt cx="2093913" cy="2122488"/>
          </a:xfrm>
          <a:solidFill>
            <a:schemeClr val="accent4"/>
          </a:solidFill>
        </p:grpSpPr>
        <p:sp>
          <p:nvSpPr>
            <p:cNvPr id="16" name="Freeform 6"/>
            <p:cNvSpPr>
              <a:spLocks noEditPoints="1"/>
            </p:cNvSpPr>
            <p:nvPr/>
          </p:nvSpPr>
          <p:spPr bwMode="auto">
            <a:xfrm>
              <a:off x="4910385" y="-2248866"/>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a:solidFill>
                  <a:srgbClr val="2DB6B9"/>
                </a:solidFill>
              </a:endParaRPr>
            </a:p>
          </p:txBody>
        </p:sp>
        <p:sp>
          <p:nvSpPr>
            <p:cNvPr id="17" name="Freeform 5"/>
            <p:cNvSpPr>
              <a:spLocks noEditPoints="1"/>
            </p:cNvSpPr>
            <p:nvPr/>
          </p:nvSpPr>
          <p:spPr bwMode="auto">
            <a:xfrm>
              <a:off x="5341463" y="-1826020"/>
              <a:ext cx="1381847" cy="1227579"/>
            </a:xfrm>
            <a:custGeom>
              <a:avLst/>
              <a:gdLst>
                <a:gd name="T0" fmla="*/ 746 w 1802"/>
                <a:gd name="T1" fmla="*/ 524 h 1618"/>
                <a:gd name="T2" fmla="*/ 223 w 1802"/>
                <a:gd name="T3" fmla="*/ 599 h 1618"/>
                <a:gd name="T4" fmla="*/ 223 w 1802"/>
                <a:gd name="T5" fmla="*/ 383 h 1618"/>
                <a:gd name="T6" fmla="*/ 1059 w 1802"/>
                <a:gd name="T7" fmla="*/ 458 h 1618"/>
                <a:gd name="T8" fmla="*/ 223 w 1802"/>
                <a:gd name="T9" fmla="*/ 383 h 1618"/>
                <a:gd name="T10" fmla="*/ 1059 w 1802"/>
                <a:gd name="T11" fmla="*/ 241 h 1618"/>
                <a:gd name="T12" fmla="*/ 223 w 1802"/>
                <a:gd name="T13" fmla="*/ 317 h 1618"/>
                <a:gd name="T14" fmla="*/ 0 w 1802"/>
                <a:gd name="T15" fmla="*/ 1182 h 1618"/>
                <a:gd name="T16" fmla="*/ 202 w 1802"/>
                <a:gd name="T17" fmla="*/ 1455 h 1618"/>
                <a:gd name="T18" fmla="*/ 1283 w 1802"/>
                <a:gd name="T19" fmla="*/ 1548 h 1618"/>
                <a:gd name="T20" fmla="*/ 1198 w 1802"/>
                <a:gd name="T21" fmla="*/ 1219 h 1618"/>
                <a:gd name="T22" fmla="*/ 382 w 1802"/>
                <a:gd name="T23" fmla="*/ 1228 h 1618"/>
                <a:gd name="T24" fmla="*/ 298 w 1802"/>
                <a:gd name="T25" fmla="*/ 1320 h 1618"/>
                <a:gd name="T26" fmla="*/ 84 w 1802"/>
                <a:gd name="T27" fmla="*/ 1164 h 1618"/>
                <a:gd name="T28" fmla="*/ 1198 w 1802"/>
                <a:gd name="T29" fmla="*/ 85 h 1618"/>
                <a:gd name="T30" fmla="*/ 1283 w 1802"/>
                <a:gd name="T31" fmla="*/ 840 h 1618"/>
                <a:gd name="T32" fmla="*/ 0 w 1802"/>
                <a:gd name="T33" fmla="*/ 0 h 1618"/>
                <a:gd name="T34" fmla="*/ 302 w 1802"/>
                <a:gd name="T35" fmla="*/ 1398 h 1618"/>
                <a:gd name="T36" fmla="*/ 972 w 1802"/>
                <a:gd name="T37" fmla="*/ 1492 h 1618"/>
                <a:gd name="T38" fmla="*/ 302 w 1802"/>
                <a:gd name="T39" fmla="*/ 1398 h 1618"/>
                <a:gd name="T40" fmla="*/ 1442 w 1802"/>
                <a:gd name="T41" fmla="*/ 1062 h 1618"/>
                <a:gd name="T42" fmla="*/ 993 w 1802"/>
                <a:gd name="T43" fmla="*/ 851 h 1618"/>
                <a:gd name="T44" fmla="*/ 1783 w 1802"/>
                <a:gd name="T45" fmla="*/ 1547 h 1618"/>
                <a:gd name="T46" fmla="*/ 1604 w 1802"/>
                <a:gd name="T47" fmla="*/ 1057 h 1618"/>
                <a:gd name="T48" fmla="*/ 1387 w 1802"/>
                <a:gd name="T49" fmla="*/ 940 h 1618"/>
                <a:gd name="T50" fmla="*/ 1393 w 1802"/>
                <a:gd name="T51" fmla="*/ 863 h 1618"/>
                <a:gd name="T52" fmla="*/ 1333 w 1802"/>
                <a:gd name="T53" fmla="*/ 914 h 1618"/>
                <a:gd name="T54" fmla="*/ 1360 w 1802"/>
                <a:gd name="T55" fmla="*/ 951 h 1618"/>
                <a:gd name="T56" fmla="*/ 1549 w 1802"/>
                <a:gd name="T57" fmla="*/ 1082 h 1618"/>
                <a:gd name="T58" fmla="*/ 1681 w 1802"/>
                <a:gd name="T59" fmla="*/ 1321 h 1618"/>
                <a:gd name="T60" fmla="*/ 1572 w 1802"/>
                <a:gd name="T61" fmla="*/ 1171 h 1618"/>
                <a:gd name="T62" fmla="*/ 1270 w 1802"/>
                <a:gd name="T63" fmla="*/ 1253 h 1618"/>
                <a:gd name="T64" fmla="*/ 1696 w 1802"/>
                <a:gd name="T65" fmla="*/ 1610 h 1618"/>
                <a:gd name="T66" fmla="*/ 1069 w 1802"/>
                <a:gd name="T67" fmla="*/ 618 h 1618"/>
                <a:gd name="T68" fmla="*/ 823 w 1802"/>
                <a:gd name="T69" fmla="*/ 496 h 1618"/>
                <a:gd name="T70" fmla="*/ 1007 w 1802"/>
                <a:gd name="T71" fmla="*/ 661 h 1618"/>
                <a:gd name="T72" fmla="*/ 941 w 1802"/>
                <a:gd name="T73" fmla="*/ 716 h 1618"/>
                <a:gd name="T74" fmla="*/ 810 w 1802"/>
                <a:gd name="T75" fmla="*/ 507 h 1618"/>
                <a:gd name="T76" fmla="*/ 889 w 1802"/>
                <a:gd name="T77" fmla="*/ 770 h 1618"/>
                <a:gd name="T78" fmla="*/ 1111 w 1802"/>
                <a:gd name="T79" fmla="*/ 712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02" h="1618">
                  <a:moveTo>
                    <a:pt x="223" y="524"/>
                  </a:moveTo>
                  <a:lnTo>
                    <a:pt x="746" y="524"/>
                  </a:lnTo>
                  <a:lnTo>
                    <a:pt x="746" y="599"/>
                  </a:lnTo>
                  <a:lnTo>
                    <a:pt x="223" y="599"/>
                  </a:lnTo>
                  <a:lnTo>
                    <a:pt x="223" y="524"/>
                  </a:lnTo>
                  <a:close/>
                  <a:moveTo>
                    <a:pt x="223" y="383"/>
                  </a:moveTo>
                  <a:lnTo>
                    <a:pt x="1059" y="383"/>
                  </a:lnTo>
                  <a:lnTo>
                    <a:pt x="1059" y="458"/>
                  </a:lnTo>
                  <a:lnTo>
                    <a:pt x="223" y="458"/>
                  </a:lnTo>
                  <a:lnTo>
                    <a:pt x="223" y="383"/>
                  </a:lnTo>
                  <a:close/>
                  <a:moveTo>
                    <a:pt x="223" y="241"/>
                  </a:moveTo>
                  <a:lnTo>
                    <a:pt x="1059" y="241"/>
                  </a:lnTo>
                  <a:lnTo>
                    <a:pt x="1059" y="317"/>
                  </a:lnTo>
                  <a:lnTo>
                    <a:pt x="223" y="317"/>
                  </a:lnTo>
                  <a:lnTo>
                    <a:pt x="223" y="241"/>
                  </a:lnTo>
                  <a:close/>
                  <a:moveTo>
                    <a:pt x="0" y="1182"/>
                  </a:moveTo>
                  <a:cubicBezTo>
                    <a:pt x="0" y="1254"/>
                    <a:pt x="9" y="1311"/>
                    <a:pt x="54" y="1369"/>
                  </a:cubicBezTo>
                  <a:cubicBezTo>
                    <a:pt x="92" y="1419"/>
                    <a:pt x="140" y="1446"/>
                    <a:pt x="202" y="1455"/>
                  </a:cubicBezTo>
                  <a:lnTo>
                    <a:pt x="1206" y="1612"/>
                  </a:lnTo>
                  <a:cubicBezTo>
                    <a:pt x="1248" y="1618"/>
                    <a:pt x="1283" y="1590"/>
                    <a:pt x="1283" y="1548"/>
                  </a:cubicBezTo>
                  <a:lnTo>
                    <a:pt x="1283" y="1335"/>
                  </a:lnTo>
                  <a:cubicBezTo>
                    <a:pt x="1254" y="1299"/>
                    <a:pt x="1226" y="1259"/>
                    <a:pt x="1198" y="1219"/>
                  </a:cubicBezTo>
                  <a:lnTo>
                    <a:pt x="1198" y="1490"/>
                  </a:lnTo>
                  <a:lnTo>
                    <a:pt x="382" y="1228"/>
                  </a:lnTo>
                  <a:cubicBezTo>
                    <a:pt x="372" y="1225"/>
                    <a:pt x="361" y="1229"/>
                    <a:pt x="356" y="1239"/>
                  </a:cubicBezTo>
                  <a:cubicBezTo>
                    <a:pt x="339" y="1273"/>
                    <a:pt x="319" y="1304"/>
                    <a:pt x="298" y="1320"/>
                  </a:cubicBezTo>
                  <a:cubicBezTo>
                    <a:pt x="239" y="1366"/>
                    <a:pt x="166" y="1357"/>
                    <a:pt x="121" y="1299"/>
                  </a:cubicBezTo>
                  <a:cubicBezTo>
                    <a:pt x="88" y="1256"/>
                    <a:pt x="84" y="1215"/>
                    <a:pt x="84" y="1164"/>
                  </a:cubicBezTo>
                  <a:lnTo>
                    <a:pt x="84" y="85"/>
                  </a:lnTo>
                  <a:lnTo>
                    <a:pt x="1198" y="85"/>
                  </a:lnTo>
                  <a:lnTo>
                    <a:pt x="1198" y="751"/>
                  </a:lnTo>
                  <a:lnTo>
                    <a:pt x="1283" y="840"/>
                  </a:lnTo>
                  <a:lnTo>
                    <a:pt x="1283" y="0"/>
                  </a:lnTo>
                  <a:lnTo>
                    <a:pt x="0" y="0"/>
                  </a:lnTo>
                  <a:lnTo>
                    <a:pt x="0" y="1182"/>
                  </a:lnTo>
                  <a:close/>
                  <a:moveTo>
                    <a:pt x="302" y="1398"/>
                  </a:moveTo>
                  <a:lnTo>
                    <a:pt x="970" y="1503"/>
                  </a:lnTo>
                  <a:cubicBezTo>
                    <a:pt x="977" y="1504"/>
                    <a:pt x="980" y="1494"/>
                    <a:pt x="972" y="1492"/>
                  </a:cubicBezTo>
                  <a:lnTo>
                    <a:pt x="390" y="1305"/>
                  </a:lnTo>
                  <a:cubicBezTo>
                    <a:pt x="364" y="1349"/>
                    <a:pt x="344" y="1371"/>
                    <a:pt x="302" y="1398"/>
                  </a:cubicBezTo>
                  <a:close/>
                  <a:moveTo>
                    <a:pt x="1131" y="735"/>
                  </a:moveTo>
                  <a:lnTo>
                    <a:pt x="1442" y="1062"/>
                  </a:lnTo>
                  <a:lnTo>
                    <a:pt x="1264" y="1213"/>
                  </a:lnTo>
                  <a:lnTo>
                    <a:pt x="993" y="851"/>
                  </a:lnTo>
                  <a:lnTo>
                    <a:pt x="1131" y="735"/>
                  </a:lnTo>
                  <a:close/>
                  <a:moveTo>
                    <a:pt x="1783" y="1547"/>
                  </a:moveTo>
                  <a:cubicBezTo>
                    <a:pt x="1788" y="1530"/>
                    <a:pt x="1791" y="1511"/>
                    <a:pt x="1793" y="1489"/>
                  </a:cubicBezTo>
                  <a:cubicBezTo>
                    <a:pt x="1802" y="1343"/>
                    <a:pt x="1781" y="1146"/>
                    <a:pt x="1604" y="1057"/>
                  </a:cubicBezTo>
                  <a:cubicBezTo>
                    <a:pt x="1550" y="1030"/>
                    <a:pt x="1446" y="989"/>
                    <a:pt x="1408" y="959"/>
                  </a:cubicBezTo>
                  <a:cubicBezTo>
                    <a:pt x="1399" y="952"/>
                    <a:pt x="1392" y="946"/>
                    <a:pt x="1387" y="940"/>
                  </a:cubicBezTo>
                  <a:cubicBezTo>
                    <a:pt x="1392" y="939"/>
                    <a:pt x="1397" y="937"/>
                    <a:pt x="1401" y="933"/>
                  </a:cubicBezTo>
                  <a:cubicBezTo>
                    <a:pt x="1418" y="919"/>
                    <a:pt x="1414" y="888"/>
                    <a:pt x="1393" y="863"/>
                  </a:cubicBezTo>
                  <a:cubicBezTo>
                    <a:pt x="1373" y="838"/>
                    <a:pt x="1342" y="830"/>
                    <a:pt x="1325" y="844"/>
                  </a:cubicBezTo>
                  <a:cubicBezTo>
                    <a:pt x="1309" y="858"/>
                    <a:pt x="1312" y="890"/>
                    <a:pt x="1333" y="914"/>
                  </a:cubicBezTo>
                  <a:cubicBezTo>
                    <a:pt x="1338" y="920"/>
                    <a:pt x="1343" y="925"/>
                    <a:pt x="1349" y="929"/>
                  </a:cubicBezTo>
                  <a:cubicBezTo>
                    <a:pt x="1351" y="937"/>
                    <a:pt x="1355" y="944"/>
                    <a:pt x="1360" y="951"/>
                  </a:cubicBezTo>
                  <a:cubicBezTo>
                    <a:pt x="1367" y="963"/>
                    <a:pt x="1379" y="975"/>
                    <a:pt x="1394" y="986"/>
                  </a:cubicBezTo>
                  <a:cubicBezTo>
                    <a:pt x="1436" y="1019"/>
                    <a:pt x="1494" y="1051"/>
                    <a:pt x="1549" y="1082"/>
                  </a:cubicBezTo>
                  <a:cubicBezTo>
                    <a:pt x="1666" y="1148"/>
                    <a:pt x="1695" y="1231"/>
                    <a:pt x="1700" y="1321"/>
                  </a:cubicBezTo>
                  <a:cubicBezTo>
                    <a:pt x="1701" y="1334"/>
                    <a:pt x="1694" y="1341"/>
                    <a:pt x="1681" y="1321"/>
                  </a:cubicBezTo>
                  <a:cubicBezTo>
                    <a:pt x="1677" y="1316"/>
                    <a:pt x="1673" y="1310"/>
                    <a:pt x="1670" y="1305"/>
                  </a:cubicBezTo>
                  <a:cubicBezTo>
                    <a:pt x="1643" y="1261"/>
                    <a:pt x="1610" y="1216"/>
                    <a:pt x="1572" y="1171"/>
                  </a:cubicBezTo>
                  <a:cubicBezTo>
                    <a:pt x="1542" y="1136"/>
                    <a:pt x="1512" y="1104"/>
                    <a:pt x="1481" y="1075"/>
                  </a:cubicBezTo>
                  <a:lnTo>
                    <a:pt x="1270" y="1253"/>
                  </a:lnTo>
                  <a:cubicBezTo>
                    <a:pt x="1293" y="1288"/>
                    <a:pt x="1320" y="1324"/>
                    <a:pt x="1350" y="1359"/>
                  </a:cubicBezTo>
                  <a:cubicBezTo>
                    <a:pt x="1476" y="1508"/>
                    <a:pt x="1615" y="1606"/>
                    <a:pt x="1696" y="1610"/>
                  </a:cubicBezTo>
                  <a:cubicBezTo>
                    <a:pt x="1739" y="1613"/>
                    <a:pt x="1770" y="1585"/>
                    <a:pt x="1783" y="1547"/>
                  </a:cubicBezTo>
                  <a:close/>
                  <a:moveTo>
                    <a:pt x="1069" y="618"/>
                  </a:moveTo>
                  <a:lnTo>
                    <a:pt x="835" y="486"/>
                  </a:lnTo>
                  <a:lnTo>
                    <a:pt x="823" y="496"/>
                  </a:lnTo>
                  <a:lnTo>
                    <a:pt x="953" y="651"/>
                  </a:lnTo>
                  <a:cubicBezTo>
                    <a:pt x="971" y="641"/>
                    <a:pt x="993" y="645"/>
                    <a:pt x="1007" y="661"/>
                  </a:cubicBezTo>
                  <a:cubicBezTo>
                    <a:pt x="1022" y="679"/>
                    <a:pt x="1020" y="706"/>
                    <a:pt x="1002" y="722"/>
                  </a:cubicBezTo>
                  <a:cubicBezTo>
                    <a:pt x="984" y="737"/>
                    <a:pt x="957" y="734"/>
                    <a:pt x="941" y="716"/>
                  </a:cubicBezTo>
                  <a:cubicBezTo>
                    <a:pt x="928" y="700"/>
                    <a:pt x="928" y="677"/>
                    <a:pt x="940" y="662"/>
                  </a:cubicBezTo>
                  <a:lnTo>
                    <a:pt x="810" y="507"/>
                  </a:lnTo>
                  <a:lnTo>
                    <a:pt x="797" y="518"/>
                  </a:lnTo>
                  <a:lnTo>
                    <a:pt x="889" y="770"/>
                  </a:lnTo>
                  <a:lnTo>
                    <a:pt x="974" y="828"/>
                  </a:lnTo>
                  <a:lnTo>
                    <a:pt x="1111" y="712"/>
                  </a:lnTo>
                  <a:lnTo>
                    <a:pt x="1069" y="618"/>
                  </a:lnTo>
                  <a:close/>
                </a:path>
              </a:pathLst>
            </a:custGeom>
            <a:grpFill/>
            <a:ln w="3175">
              <a:noFill/>
            </a:ln>
          </p:spPr>
          <p:txBody>
            <a:bodyPr vert="horz" wrap="square" lIns="91440" tIns="45720" rIns="91440" bIns="45720" numCol="1" anchor="t" anchorCtr="0" compatLnSpc="1"/>
            <a:lstStyle/>
            <a:p>
              <a:endParaRPr lang="zh-CN" altLang="en-US">
                <a:solidFill>
                  <a:srgbClr val="C4261D"/>
                </a:solidFill>
              </a:endParaRPr>
            </a:p>
          </p:txBody>
        </p:sp>
      </p:grpSp>
      <p:sp>
        <p:nvSpPr>
          <p:cNvPr id="18" name="Rectangle 3"/>
          <p:cNvSpPr txBox="1">
            <a:spLocks noChangeArrowheads="1"/>
          </p:cNvSpPr>
          <p:nvPr/>
        </p:nvSpPr>
        <p:spPr bwMode="auto">
          <a:xfrm>
            <a:off x="7723412" y="670035"/>
            <a:ext cx="3669558" cy="1325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r"/>
            <a:r>
              <a:rPr lang="en-US" altLang="zh-CN" sz="11500" dirty="0">
                <a:solidFill>
                  <a:schemeClr val="bg2"/>
                </a:solidFill>
                <a:latin typeface="Impact" panose="020B0806030902050204" pitchFamily="34" charset="0"/>
              </a:rPr>
              <a:t>2019</a:t>
            </a:r>
            <a:endParaRPr lang="zh-CN" altLang="en-US" sz="11500" dirty="0">
              <a:solidFill>
                <a:schemeClr val="bg2"/>
              </a:solidFill>
              <a:latin typeface="Impact" panose="020B0806030902050204" pitchFamily="34" charset="0"/>
            </a:endParaRPr>
          </a:p>
        </p:txBody>
      </p:sp>
      <p:sp>
        <p:nvSpPr>
          <p:cNvPr id="19" name="矩形 18"/>
          <p:cNvSpPr/>
          <p:nvPr/>
        </p:nvSpPr>
        <p:spPr>
          <a:xfrm>
            <a:off x="4321835" y="2758828"/>
            <a:ext cx="7071136" cy="461665"/>
          </a:xfrm>
          <a:prstGeom prst="rect">
            <a:avLst/>
          </a:prstGeom>
        </p:spPr>
        <p:txBody>
          <a:bodyPr wrap="square">
            <a:spAutoFit/>
          </a:bodyPr>
          <a:lstStyle/>
          <a:p>
            <a:pPr algn="r"/>
            <a:r>
              <a:rPr lang="en-US" altLang="zh-CN" sz="1200" dirty="0">
                <a:solidFill>
                  <a:schemeClr val="tx1">
                    <a:lumMod val="50000"/>
                    <a:lumOff val="50000"/>
                  </a:schemeClr>
                </a:solidFill>
                <a:latin typeface="等线 Light" panose="02010600030101010101" pitchFamily="2" charset="-122"/>
                <a:ea typeface="等线 Light" panose="02010600030101010101" pitchFamily="2" charset="-122"/>
              </a:rPr>
              <a:t>Your content to play here, or through Your copy, paste in this box, and select only the text. Your content to play here, or through Your copy, paste in this box, and select only the text.</a:t>
            </a:r>
          </a:p>
        </p:txBody>
      </p:sp>
      <p:pic>
        <p:nvPicPr>
          <p:cNvPr id="20" name="Soulostar - Imagi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844466" y="-1861868"/>
            <a:ext cx="609600" cy="609600"/>
          </a:xfrm>
          <a:prstGeom prst="rect">
            <a:avLst/>
          </a:prstGeom>
        </p:spPr>
      </p:pic>
      <p:pic>
        <p:nvPicPr>
          <p:cNvPr id="21" name="ch4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cstate="print"/>
          <a:stretch>
            <a:fillRect/>
          </a:stretch>
        </p:blipFill>
        <p:spPr>
          <a:xfrm>
            <a:off x="-609600" y="4953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0"/>
                                        </p:tgtEl>
                                      </p:cBhvr>
                                    </p:cmd>
                                  </p:childTnLst>
                                </p:cTn>
                              </p:par>
                            </p:childTnLst>
                          </p:cTn>
                        </p:par>
                        <p:par>
                          <p:cTn id="7" fill="hold">
                            <p:stCondLst>
                              <p:cond delay="0"/>
                            </p:stCondLst>
                            <p:childTnLst>
                              <p:par>
                                <p:cTn id="8" presetID="41" presetClass="entr" presetSubtype="0" fill="hold" grpId="0" nodeType="afterEffect">
                                  <p:stCondLst>
                                    <p:cond delay="0"/>
                                  </p:stCondLst>
                                  <p:iterate type="lt">
                                    <p:tmPct val="10000"/>
                                  </p:iterate>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1" dur="500" fill="hold"/>
                                        <p:tgtEl>
                                          <p:spTgt spid="2"/>
                                        </p:tgtEl>
                                        <p:attrNameLst>
                                          <p:attrName>ppt_y</p:attrName>
                                        </p:attrNameLst>
                                      </p:cBhvr>
                                      <p:tavLst>
                                        <p:tav tm="0">
                                          <p:val>
                                            <p:strVal val="#ppt_y"/>
                                          </p:val>
                                        </p:tav>
                                        <p:tav tm="100000">
                                          <p:val>
                                            <p:strVal val="#ppt_y"/>
                                          </p:val>
                                        </p:tav>
                                      </p:tavLst>
                                    </p:anim>
                                    <p:anim calcmode="lin" valueType="num">
                                      <p:cBhvr>
                                        <p:cTn id="12"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3"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4" dur="500" tmFilter="0,0; .5, 1; 1, 1"/>
                                        <p:tgtEl>
                                          <p:spTgt spid="2"/>
                                        </p:tgtEl>
                                      </p:cBhvr>
                                    </p:animEffect>
                                  </p:childTnLst>
                                </p:cTn>
                              </p:par>
                            </p:childTnLst>
                          </p:cTn>
                        </p:par>
                        <p:par>
                          <p:cTn id="15" fill="hold">
                            <p:stCondLst>
                              <p:cond delay="1500"/>
                            </p:stCondLst>
                            <p:childTnLst>
                              <p:par>
                                <p:cTn id="16" presetID="41" presetClass="entr" presetSubtype="0" fill="hold" grpId="0" nodeType="afterEffect">
                                  <p:stCondLst>
                                    <p:cond delay="0"/>
                                  </p:stCondLst>
                                  <p:iterate type="lt">
                                    <p:tmPct val="10000"/>
                                  </p:iterate>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8"/>
                                        </p:tgtEl>
                                        <p:attrNameLst>
                                          <p:attrName>ppt_y</p:attrName>
                                        </p:attrNameLst>
                                      </p:cBhvr>
                                      <p:tavLst>
                                        <p:tav tm="0">
                                          <p:val>
                                            <p:strVal val="#ppt_y"/>
                                          </p:val>
                                        </p:tav>
                                        <p:tav tm="100000">
                                          <p:val>
                                            <p:strVal val="#ppt_y"/>
                                          </p:val>
                                        </p:tav>
                                      </p:tavLst>
                                    </p:anim>
                                    <p:anim calcmode="lin" valueType="num">
                                      <p:cBhvr>
                                        <p:cTn id="20"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8"/>
                                        </p:tgtEl>
                                      </p:cBhvr>
                                    </p:animEffect>
                                  </p:childTnLst>
                                </p:cTn>
                              </p:par>
                            </p:childTnLst>
                          </p:cTn>
                        </p:par>
                        <p:par>
                          <p:cTn id="23" fill="hold">
                            <p:stCondLst>
                              <p:cond delay="2150"/>
                            </p:stCondLst>
                            <p:childTnLst>
                              <p:par>
                                <p:cTn id="24" presetID="16" presetClass="entr" presetSubtype="21" fill="hold" grpId="0"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1200"/>
                                        <p:tgtEl>
                                          <p:spTgt spid="19"/>
                                        </p:tgtEl>
                                      </p:cBhvr>
                                    </p:animEffect>
                                  </p:childTnLst>
                                </p:cTn>
                              </p:par>
                            </p:childTnLst>
                          </p:cTn>
                        </p:par>
                        <p:par>
                          <p:cTn id="27" fill="hold">
                            <p:stCondLst>
                              <p:cond delay="3350"/>
                            </p:stCondLst>
                            <p:childTnLst>
                              <p:par>
                                <p:cTn id="28" presetID="2" presetClass="entr" presetSubtype="6"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2000" fill="hold"/>
                                        <p:tgtEl>
                                          <p:spTgt spid="3"/>
                                        </p:tgtEl>
                                        <p:attrNameLst>
                                          <p:attrName>ppt_x</p:attrName>
                                        </p:attrNameLst>
                                      </p:cBhvr>
                                      <p:tavLst>
                                        <p:tav tm="0">
                                          <p:val>
                                            <p:strVal val="1+#ppt_w/2"/>
                                          </p:val>
                                        </p:tav>
                                        <p:tav tm="100000">
                                          <p:val>
                                            <p:strVal val="#ppt_x"/>
                                          </p:val>
                                        </p:tav>
                                      </p:tavLst>
                                    </p:anim>
                                    <p:anim calcmode="lin" valueType="num">
                                      <p:cBhvr additive="base">
                                        <p:cTn id="31" dur="2000" fill="hold"/>
                                        <p:tgtEl>
                                          <p:spTgt spid="3"/>
                                        </p:tgtEl>
                                        <p:attrNameLst>
                                          <p:attrName>ppt_y</p:attrName>
                                        </p:attrNameLst>
                                      </p:cBhvr>
                                      <p:tavLst>
                                        <p:tav tm="0">
                                          <p:val>
                                            <p:strVal val="1+#ppt_h/2"/>
                                          </p:val>
                                        </p:tav>
                                        <p:tav tm="100000">
                                          <p:val>
                                            <p:strVal val="#ppt_y"/>
                                          </p:val>
                                        </p:tav>
                                      </p:tavLst>
                                    </p:anim>
                                  </p:childTnLst>
                                </p:cTn>
                              </p:par>
                              <p:par>
                                <p:cTn id="32" presetID="8" presetClass="emph" presetSubtype="0" fill="hold" nodeType="withEffect">
                                  <p:stCondLst>
                                    <p:cond delay="0"/>
                                  </p:stCondLst>
                                  <p:childTnLst>
                                    <p:animRot by="21600000">
                                      <p:cBhvr>
                                        <p:cTn id="33" dur="2000" fill="hold"/>
                                        <p:tgtEl>
                                          <p:spTgt spid="3"/>
                                        </p:tgtEl>
                                        <p:attrNameLst>
                                          <p:attrName>r</p:attrName>
                                        </p:attrNameLst>
                                      </p:cBhvr>
                                    </p:animRot>
                                  </p:childTnLst>
                                </p:cTn>
                              </p:par>
                              <p:par>
                                <p:cTn id="34" presetID="2" presetClass="entr" presetSubtype="6"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2000" fill="hold"/>
                                        <p:tgtEl>
                                          <p:spTgt spid="6"/>
                                        </p:tgtEl>
                                        <p:attrNameLst>
                                          <p:attrName>ppt_x</p:attrName>
                                        </p:attrNameLst>
                                      </p:cBhvr>
                                      <p:tavLst>
                                        <p:tav tm="0">
                                          <p:val>
                                            <p:strVal val="1+#ppt_w/2"/>
                                          </p:val>
                                        </p:tav>
                                        <p:tav tm="100000">
                                          <p:val>
                                            <p:strVal val="#ppt_x"/>
                                          </p:val>
                                        </p:tav>
                                      </p:tavLst>
                                    </p:anim>
                                    <p:anim calcmode="lin" valueType="num">
                                      <p:cBhvr additive="base">
                                        <p:cTn id="37" dur="2000" fill="hold"/>
                                        <p:tgtEl>
                                          <p:spTgt spid="6"/>
                                        </p:tgtEl>
                                        <p:attrNameLst>
                                          <p:attrName>ppt_y</p:attrName>
                                        </p:attrNameLst>
                                      </p:cBhvr>
                                      <p:tavLst>
                                        <p:tav tm="0">
                                          <p:val>
                                            <p:strVal val="1+#ppt_h/2"/>
                                          </p:val>
                                        </p:tav>
                                        <p:tav tm="100000">
                                          <p:val>
                                            <p:strVal val="#ppt_y"/>
                                          </p:val>
                                        </p:tav>
                                      </p:tavLst>
                                    </p:anim>
                                  </p:childTnLst>
                                </p:cTn>
                              </p:par>
                              <p:par>
                                <p:cTn id="38" presetID="8" presetClass="emph" presetSubtype="0" fill="hold" nodeType="withEffect">
                                  <p:stCondLst>
                                    <p:cond delay="0"/>
                                  </p:stCondLst>
                                  <p:childTnLst>
                                    <p:animRot by="21600000">
                                      <p:cBhvr>
                                        <p:cTn id="39" dur="2000" fill="hold"/>
                                        <p:tgtEl>
                                          <p:spTgt spid="6"/>
                                        </p:tgtEl>
                                        <p:attrNameLst>
                                          <p:attrName>r</p:attrName>
                                        </p:attrNameLst>
                                      </p:cBhvr>
                                    </p:animRot>
                                  </p:childTnLst>
                                </p:cTn>
                              </p:par>
                              <p:par>
                                <p:cTn id="40" presetID="2" presetClass="entr" presetSubtype="6" fill="hold" nodeType="withEffect">
                                  <p:stCondLst>
                                    <p:cond delay="40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2000" fill="hold"/>
                                        <p:tgtEl>
                                          <p:spTgt spid="9"/>
                                        </p:tgtEl>
                                        <p:attrNameLst>
                                          <p:attrName>ppt_x</p:attrName>
                                        </p:attrNameLst>
                                      </p:cBhvr>
                                      <p:tavLst>
                                        <p:tav tm="0">
                                          <p:val>
                                            <p:strVal val="1+#ppt_w/2"/>
                                          </p:val>
                                        </p:tav>
                                        <p:tav tm="100000">
                                          <p:val>
                                            <p:strVal val="#ppt_x"/>
                                          </p:val>
                                        </p:tav>
                                      </p:tavLst>
                                    </p:anim>
                                    <p:anim calcmode="lin" valueType="num">
                                      <p:cBhvr additive="base">
                                        <p:cTn id="43" dur="2000" fill="hold"/>
                                        <p:tgtEl>
                                          <p:spTgt spid="9"/>
                                        </p:tgtEl>
                                        <p:attrNameLst>
                                          <p:attrName>ppt_y</p:attrName>
                                        </p:attrNameLst>
                                      </p:cBhvr>
                                      <p:tavLst>
                                        <p:tav tm="0">
                                          <p:val>
                                            <p:strVal val="1+#ppt_h/2"/>
                                          </p:val>
                                        </p:tav>
                                        <p:tav tm="100000">
                                          <p:val>
                                            <p:strVal val="#ppt_y"/>
                                          </p:val>
                                        </p:tav>
                                      </p:tavLst>
                                    </p:anim>
                                  </p:childTnLst>
                                </p:cTn>
                              </p:par>
                              <p:par>
                                <p:cTn id="44" presetID="8" presetClass="emph" presetSubtype="0" fill="hold" nodeType="withEffect">
                                  <p:stCondLst>
                                    <p:cond delay="400"/>
                                  </p:stCondLst>
                                  <p:childTnLst>
                                    <p:animRot by="21600000">
                                      <p:cBhvr>
                                        <p:cTn id="45" dur="2000" fill="hold"/>
                                        <p:tgtEl>
                                          <p:spTgt spid="9"/>
                                        </p:tgtEl>
                                        <p:attrNameLst>
                                          <p:attrName>r</p:attrName>
                                        </p:attrNameLst>
                                      </p:cBhvr>
                                    </p:animRot>
                                  </p:childTnLst>
                                </p:cTn>
                              </p:par>
                              <p:par>
                                <p:cTn id="46" presetID="2" presetClass="entr" presetSubtype="6" fill="hold" nodeType="withEffect">
                                  <p:stCondLst>
                                    <p:cond delay="60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2000" fill="hold"/>
                                        <p:tgtEl>
                                          <p:spTgt spid="12"/>
                                        </p:tgtEl>
                                        <p:attrNameLst>
                                          <p:attrName>ppt_x</p:attrName>
                                        </p:attrNameLst>
                                      </p:cBhvr>
                                      <p:tavLst>
                                        <p:tav tm="0">
                                          <p:val>
                                            <p:strVal val="1+#ppt_w/2"/>
                                          </p:val>
                                        </p:tav>
                                        <p:tav tm="100000">
                                          <p:val>
                                            <p:strVal val="#ppt_x"/>
                                          </p:val>
                                        </p:tav>
                                      </p:tavLst>
                                    </p:anim>
                                    <p:anim calcmode="lin" valueType="num">
                                      <p:cBhvr additive="base">
                                        <p:cTn id="49" dur="2000" fill="hold"/>
                                        <p:tgtEl>
                                          <p:spTgt spid="12"/>
                                        </p:tgtEl>
                                        <p:attrNameLst>
                                          <p:attrName>ppt_y</p:attrName>
                                        </p:attrNameLst>
                                      </p:cBhvr>
                                      <p:tavLst>
                                        <p:tav tm="0">
                                          <p:val>
                                            <p:strVal val="1+#ppt_h/2"/>
                                          </p:val>
                                        </p:tav>
                                        <p:tav tm="100000">
                                          <p:val>
                                            <p:strVal val="#ppt_y"/>
                                          </p:val>
                                        </p:tav>
                                      </p:tavLst>
                                    </p:anim>
                                  </p:childTnLst>
                                </p:cTn>
                              </p:par>
                              <p:par>
                                <p:cTn id="50" presetID="8" presetClass="emph" presetSubtype="0" fill="hold" nodeType="withEffect">
                                  <p:stCondLst>
                                    <p:cond delay="600"/>
                                  </p:stCondLst>
                                  <p:childTnLst>
                                    <p:animRot by="21600000">
                                      <p:cBhvr>
                                        <p:cTn id="51" dur="2000" fill="hold"/>
                                        <p:tgtEl>
                                          <p:spTgt spid="12"/>
                                        </p:tgtEl>
                                        <p:attrNameLst>
                                          <p:attrName>r</p:attrName>
                                        </p:attrNameLst>
                                      </p:cBhvr>
                                    </p:animRot>
                                  </p:childTnLst>
                                </p:cTn>
                              </p:par>
                              <p:par>
                                <p:cTn id="52" presetID="2" presetClass="entr" presetSubtype="6" fill="hold" nodeType="withEffect">
                                  <p:stCondLst>
                                    <p:cond delay="200"/>
                                  </p:stCondLst>
                                  <p:childTnLst>
                                    <p:set>
                                      <p:cBhvr>
                                        <p:cTn id="53" dur="1" fill="hold">
                                          <p:stCondLst>
                                            <p:cond delay="0"/>
                                          </p:stCondLst>
                                        </p:cTn>
                                        <p:tgtEl>
                                          <p:spTgt spid="15"/>
                                        </p:tgtEl>
                                        <p:attrNameLst>
                                          <p:attrName>style.visibility</p:attrName>
                                        </p:attrNameLst>
                                      </p:cBhvr>
                                      <p:to>
                                        <p:strVal val="visible"/>
                                      </p:to>
                                    </p:set>
                                    <p:anim calcmode="lin" valueType="num">
                                      <p:cBhvr additive="base">
                                        <p:cTn id="54" dur="2000" fill="hold"/>
                                        <p:tgtEl>
                                          <p:spTgt spid="15"/>
                                        </p:tgtEl>
                                        <p:attrNameLst>
                                          <p:attrName>ppt_x</p:attrName>
                                        </p:attrNameLst>
                                      </p:cBhvr>
                                      <p:tavLst>
                                        <p:tav tm="0">
                                          <p:val>
                                            <p:strVal val="1+#ppt_w/2"/>
                                          </p:val>
                                        </p:tav>
                                        <p:tav tm="100000">
                                          <p:val>
                                            <p:strVal val="#ppt_x"/>
                                          </p:val>
                                        </p:tav>
                                      </p:tavLst>
                                    </p:anim>
                                    <p:anim calcmode="lin" valueType="num">
                                      <p:cBhvr additive="base">
                                        <p:cTn id="55" dur="2000" fill="hold"/>
                                        <p:tgtEl>
                                          <p:spTgt spid="15"/>
                                        </p:tgtEl>
                                        <p:attrNameLst>
                                          <p:attrName>ppt_y</p:attrName>
                                        </p:attrNameLst>
                                      </p:cBhvr>
                                      <p:tavLst>
                                        <p:tav tm="0">
                                          <p:val>
                                            <p:strVal val="1+#ppt_h/2"/>
                                          </p:val>
                                        </p:tav>
                                        <p:tav tm="100000">
                                          <p:val>
                                            <p:strVal val="#ppt_y"/>
                                          </p:val>
                                        </p:tav>
                                      </p:tavLst>
                                    </p:anim>
                                  </p:childTnLst>
                                </p:cTn>
                              </p:par>
                              <p:par>
                                <p:cTn id="56" presetID="8" presetClass="emph" presetSubtype="0" fill="hold" nodeType="withEffect">
                                  <p:stCondLst>
                                    <p:cond delay="800"/>
                                  </p:stCondLst>
                                  <p:childTnLst>
                                    <p:animRot by="21600000">
                                      <p:cBhvr>
                                        <p:cTn id="57"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58" repeatCount="indefinite" fill="hold" display="0">
                  <p:stCondLst>
                    <p:cond delay="indefinite"/>
                  </p:stCondLst>
                  <p:endCondLst>
                    <p:cond evt="onStopAudio" delay="0">
                      <p:tgtEl>
                        <p:sldTgt/>
                      </p:tgtEl>
                    </p:cond>
                  </p:endCondLst>
                </p:cTn>
                <p:tgtEl>
                  <p:spTgt spid="20"/>
                </p:tgtEl>
              </p:cMediaNode>
            </p:audio>
            <p:audio>
              <p:cMediaNode vol="80000">
                <p:cTn id="59" fill="hold" display="0">
                  <p:stCondLst>
                    <p:cond delay="indefinite"/>
                  </p:stCondLst>
                  <p:endCondLst>
                    <p:cond evt="onStopAudio" delay="0">
                      <p:tgtEl>
                        <p:sldTgt/>
                      </p:tgtEl>
                    </p:cond>
                  </p:endCondLst>
                </p:cTn>
                <p:tgtEl>
                  <p:spTgt spid="21"/>
                </p:tgtEl>
              </p:cMediaNode>
            </p:audio>
          </p:childTnLst>
        </p:cTn>
      </p:par>
    </p:tnLst>
    <p:bldLst>
      <p:bldP spid="2" grpId="0"/>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59"/>
          <p:cNvSpPr txBox="1"/>
          <p:nvPr/>
        </p:nvSpPr>
        <p:spPr>
          <a:xfrm>
            <a:off x="1035440" y="5296591"/>
            <a:ext cx="10121124" cy="400110"/>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Within the word, according to the statistics per page slide of the best control in the</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Within minutes.</a:t>
            </a:r>
          </a:p>
        </p:txBody>
      </p:sp>
      <p:cxnSp>
        <p:nvCxnSpPr>
          <p:cNvPr id="61" name="Straight Connector 60"/>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62" name="Arc 61"/>
          <p:cNvSpPr/>
          <p:nvPr/>
        </p:nvSpPr>
        <p:spPr>
          <a:xfrm rot="19051047">
            <a:off x="5003142" y="807001"/>
            <a:ext cx="2181487"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en-US">
              <a:latin typeface="+mn-ea"/>
            </a:endParaRPr>
          </a:p>
        </p:txBody>
      </p:sp>
      <p:grpSp>
        <p:nvGrpSpPr>
          <p:cNvPr id="37" name="Group 36"/>
          <p:cNvGrpSpPr/>
          <p:nvPr/>
        </p:nvGrpSpPr>
        <p:grpSpPr>
          <a:xfrm>
            <a:off x="4290720" y="1274235"/>
            <a:ext cx="1807398" cy="1843617"/>
            <a:chOff x="3214688" y="955675"/>
            <a:chExt cx="1355725" cy="1382713"/>
          </a:xfrm>
        </p:grpSpPr>
        <p:sp>
          <p:nvSpPr>
            <p:cNvPr id="4101" name="Freeform 5"/>
            <p:cNvSpPr/>
            <p:nvPr/>
          </p:nvSpPr>
          <p:spPr bwMode="auto">
            <a:xfrm>
              <a:off x="3214688" y="955675"/>
              <a:ext cx="1355725" cy="1382713"/>
            </a:xfrm>
            <a:custGeom>
              <a:avLst/>
              <a:gdLst/>
              <a:ahLst/>
              <a:cxnLst>
                <a:cxn ang="0">
                  <a:pos x="361" y="458"/>
                </a:cxn>
                <a:cxn ang="0">
                  <a:pos x="455" y="364"/>
                </a:cxn>
                <a:cxn ang="0">
                  <a:pos x="455" y="0"/>
                </a:cxn>
                <a:cxn ang="0">
                  <a:pos x="394" y="0"/>
                </a:cxn>
                <a:cxn ang="0">
                  <a:pos x="374" y="92"/>
                </a:cxn>
                <a:cxn ang="0">
                  <a:pos x="303" y="115"/>
                </a:cxn>
                <a:cxn ang="0">
                  <a:pos x="233" y="53"/>
                </a:cxn>
                <a:cxn ang="0">
                  <a:pos x="136" y="123"/>
                </a:cxn>
                <a:cxn ang="0">
                  <a:pos x="175" y="209"/>
                </a:cxn>
                <a:cxn ang="0">
                  <a:pos x="131" y="270"/>
                </a:cxn>
                <a:cxn ang="0">
                  <a:pos x="37" y="260"/>
                </a:cxn>
                <a:cxn ang="0">
                  <a:pos x="0" y="374"/>
                </a:cxn>
                <a:cxn ang="0">
                  <a:pos x="82" y="421"/>
                </a:cxn>
                <a:cxn ang="0">
                  <a:pos x="80" y="464"/>
                </a:cxn>
                <a:cxn ang="0">
                  <a:pos x="361" y="464"/>
                </a:cxn>
                <a:cxn ang="0">
                  <a:pos x="361" y="458"/>
                </a:cxn>
              </a:cxnLst>
              <a:rect l="0" t="0" r="r" b="b"/>
              <a:pathLst>
                <a:path w="455" h="464">
                  <a:moveTo>
                    <a:pt x="361" y="458"/>
                  </a:moveTo>
                  <a:cubicBezTo>
                    <a:pt x="361" y="406"/>
                    <a:pt x="403" y="364"/>
                    <a:pt x="455" y="364"/>
                  </a:cubicBezTo>
                  <a:cubicBezTo>
                    <a:pt x="455" y="0"/>
                    <a:pt x="455" y="0"/>
                    <a:pt x="455" y="0"/>
                  </a:cubicBezTo>
                  <a:cubicBezTo>
                    <a:pt x="394" y="0"/>
                    <a:pt x="394" y="0"/>
                    <a:pt x="394" y="0"/>
                  </a:cubicBezTo>
                  <a:cubicBezTo>
                    <a:pt x="374" y="92"/>
                    <a:pt x="374" y="92"/>
                    <a:pt x="374" y="92"/>
                  </a:cubicBezTo>
                  <a:cubicBezTo>
                    <a:pt x="350" y="98"/>
                    <a:pt x="326" y="105"/>
                    <a:pt x="303" y="115"/>
                  </a:cubicBezTo>
                  <a:cubicBezTo>
                    <a:pt x="233" y="53"/>
                    <a:pt x="233" y="53"/>
                    <a:pt x="233" y="53"/>
                  </a:cubicBezTo>
                  <a:cubicBezTo>
                    <a:pt x="136" y="123"/>
                    <a:pt x="136" y="123"/>
                    <a:pt x="136" y="123"/>
                  </a:cubicBezTo>
                  <a:cubicBezTo>
                    <a:pt x="175" y="209"/>
                    <a:pt x="175" y="209"/>
                    <a:pt x="175" y="209"/>
                  </a:cubicBezTo>
                  <a:cubicBezTo>
                    <a:pt x="158" y="228"/>
                    <a:pt x="144" y="248"/>
                    <a:pt x="131" y="270"/>
                  </a:cubicBezTo>
                  <a:cubicBezTo>
                    <a:pt x="37" y="260"/>
                    <a:pt x="37" y="260"/>
                    <a:pt x="37" y="260"/>
                  </a:cubicBezTo>
                  <a:cubicBezTo>
                    <a:pt x="0" y="374"/>
                    <a:pt x="0" y="374"/>
                    <a:pt x="0" y="374"/>
                  </a:cubicBezTo>
                  <a:cubicBezTo>
                    <a:pt x="82" y="421"/>
                    <a:pt x="82" y="421"/>
                    <a:pt x="82" y="421"/>
                  </a:cubicBezTo>
                  <a:cubicBezTo>
                    <a:pt x="80" y="436"/>
                    <a:pt x="80" y="450"/>
                    <a:pt x="80" y="464"/>
                  </a:cubicBezTo>
                  <a:cubicBezTo>
                    <a:pt x="361" y="464"/>
                    <a:pt x="361" y="464"/>
                    <a:pt x="361" y="464"/>
                  </a:cubicBezTo>
                  <a:cubicBezTo>
                    <a:pt x="361" y="462"/>
                    <a:pt x="361" y="460"/>
                    <a:pt x="361" y="458"/>
                  </a:cubicBezTo>
                  <a:close/>
                </a:path>
              </a:pathLst>
            </a:custGeom>
            <a:solidFill>
              <a:schemeClr val="tx2">
                <a:lumMod val="75000"/>
              </a:schemeClr>
            </a:solidFill>
            <a:ln w="9525">
              <a:noFill/>
              <a:round/>
            </a:ln>
          </p:spPr>
          <p:txBody>
            <a:bodyPr vert="horz" wrap="square" lIns="91440" tIns="45720" rIns="91440" bIns="45720" numCol="1" anchor="t" anchorCtr="0" compatLnSpc="1"/>
            <a:lstStyle/>
            <a:p>
              <a:endParaRPr lang="en-US">
                <a:latin typeface="+mn-ea"/>
              </a:endParaRPr>
            </a:p>
          </p:txBody>
        </p:sp>
        <p:sp>
          <p:nvSpPr>
            <p:cNvPr id="29" name="Rectangle 28"/>
            <p:cNvSpPr/>
            <p:nvPr/>
          </p:nvSpPr>
          <p:spPr>
            <a:xfrm>
              <a:off x="3825602" y="1417776"/>
              <a:ext cx="578600" cy="496290"/>
            </a:xfrm>
            <a:prstGeom prst="rect">
              <a:avLst/>
            </a:prstGeom>
          </p:spPr>
          <p:txBody>
            <a:bodyPr wrap="none">
              <a:spAutoFit/>
            </a:bodyPr>
            <a:lstStyle/>
            <a:p>
              <a:pPr algn="ctr"/>
              <a:r>
                <a:rPr lang="en-US" sz="3700" dirty="0">
                  <a:solidFill>
                    <a:schemeClr val="bg1"/>
                  </a:solidFill>
                  <a:latin typeface="+mn-ea"/>
                </a:rPr>
                <a:t>01</a:t>
              </a:r>
            </a:p>
          </p:txBody>
        </p:sp>
        <p:sp>
          <p:nvSpPr>
            <p:cNvPr id="30" name="Text Placeholder 3"/>
            <p:cNvSpPr txBox="1"/>
            <p:nvPr/>
          </p:nvSpPr>
          <p:spPr>
            <a:xfrm>
              <a:off x="3687345" y="1880466"/>
              <a:ext cx="769441" cy="18466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600" dirty="0">
                  <a:solidFill>
                    <a:schemeClr val="bg1"/>
                  </a:solidFill>
                  <a:latin typeface="+mn-ea"/>
                </a:rPr>
                <a:t>Add subtitle</a:t>
              </a:r>
              <a:endParaRPr lang="en-US" sz="1600" dirty="0">
                <a:solidFill>
                  <a:schemeClr val="bg1"/>
                </a:solidFill>
                <a:latin typeface="+mn-ea"/>
              </a:endParaRPr>
            </a:p>
          </p:txBody>
        </p:sp>
      </p:grpSp>
      <p:grpSp>
        <p:nvGrpSpPr>
          <p:cNvPr id="40" name="Group 39"/>
          <p:cNvGrpSpPr/>
          <p:nvPr/>
        </p:nvGrpSpPr>
        <p:grpSpPr>
          <a:xfrm>
            <a:off x="4294953" y="3117852"/>
            <a:ext cx="1803165" cy="1794933"/>
            <a:chOff x="3217863" y="2338388"/>
            <a:chExt cx="1352550" cy="1346200"/>
          </a:xfrm>
        </p:grpSpPr>
        <p:sp>
          <p:nvSpPr>
            <p:cNvPr id="4104" name="Freeform 8"/>
            <p:cNvSpPr/>
            <p:nvPr/>
          </p:nvSpPr>
          <p:spPr bwMode="auto">
            <a:xfrm>
              <a:off x="3217863" y="2338388"/>
              <a:ext cx="1352550" cy="1346200"/>
            </a:xfrm>
            <a:custGeom>
              <a:avLst/>
              <a:gdLst/>
              <a:ahLst/>
              <a:cxnLst>
                <a:cxn ang="0">
                  <a:pos x="360" y="0"/>
                </a:cxn>
                <a:cxn ang="0">
                  <a:pos x="79" y="0"/>
                </a:cxn>
                <a:cxn ang="0">
                  <a:pos x="81" y="32"/>
                </a:cxn>
                <a:cxn ang="0">
                  <a:pos x="0" y="79"/>
                </a:cxn>
                <a:cxn ang="0">
                  <a:pos x="37" y="193"/>
                </a:cxn>
                <a:cxn ang="0">
                  <a:pos x="131" y="183"/>
                </a:cxn>
                <a:cxn ang="0">
                  <a:pos x="174" y="243"/>
                </a:cxn>
                <a:cxn ang="0">
                  <a:pos x="136" y="330"/>
                </a:cxn>
                <a:cxn ang="0">
                  <a:pos x="234" y="400"/>
                </a:cxn>
                <a:cxn ang="0">
                  <a:pos x="304" y="337"/>
                </a:cxn>
                <a:cxn ang="0">
                  <a:pos x="338" y="350"/>
                </a:cxn>
                <a:cxn ang="0">
                  <a:pos x="374" y="360"/>
                </a:cxn>
                <a:cxn ang="0">
                  <a:pos x="394" y="452"/>
                </a:cxn>
                <a:cxn ang="0">
                  <a:pos x="454" y="452"/>
                </a:cxn>
                <a:cxn ang="0">
                  <a:pos x="454" y="87"/>
                </a:cxn>
                <a:cxn ang="0">
                  <a:pos x="360" y="0"/>
                </a:cxn>
              </a:cxnLst>
              <a:rect l="0" t="0" r="r" b="b"/>
              <a:pathLst>
                <a:path w="454" h="452">
                  <a:moveTo>
                    <a:pt x="360" y="0"/>
                  </a:moveTo>
                  <a:cubicBezTo>
                    <a:pt x="79" y="0"/>
                    <a:pt x="79" y="0"/>
                    <a:pt x="79" y="0"/>
                  </a:cubicBezTo>
                  <a:cubicBezTo>
                    <a:pt x="79" y="11"/>
                    <a:pt x="80" y="21"/>
                    <a:pt x="81" y="32"/>
                  </a:cubicBezTo>
                  <a:cubicBezTo>
                    <a:pt x="0" y="79"/>
                    <a:pt x="0" y="79"/>
                    <a:pt x="0" y="79"/>
                  </a:cubicBezTo>
                  <a:cubicBezTo>
                    <a:pt x="37" y="193"/>
                    <a:pt x="37" y="193"/>
                    <a:pt x="37" y="193"/>
                  </a:cubicBezTo>
                  <a:cubicBezTo>
                    <a:pt x="131" y="183"/>
                    <a:pt x="131" y="183"/>
                    <a:pt x="131" y="183"/>
                  </a:cubicBezTo>
                  <a:cubicBezTo>
                    <a:pt x="143" y="205"/>
                    <a:pt x="158" y="225"/>
                    <a:pt x="174" y="243"/>
                  </a:cubicBezTo>
                  <a:cubicBezTo>
                    <a:pt x="136" y="330"/>
                    <a:pt x="136" y="330"/>
                    <a:pt x="136" y="330"/>
                  </a:cubicBezTo>
                  <a:cubicBezTo>
                    <a:pt x="234" y="400"/>
                    <a:pt x="234" y="400"/>
                    <a:pt x="234" y="400"/>
                  </a:cubicBezTo>
                  <a:cubicBezTo>
                    <a:pt x="304" y="337"/>
                    <a:pt x="304" y="337"/>
                    <a:pt x="304" y="337"/>
                  </a:cubicBezTo>
                  <a:cubicBezTo>
                    <a:pt x="315" y="342"/>
                    <a:pt x="327" y="346"/>
                    <a:pt x="338" y="350"/>
                  </a:cubicBezTo>
                  <a:cubicBezTo>
                    <a:pt x="350" y="354"/>
                    <a:pt x="362" y="357"/>
                    <a:pt x="374" y="360"/>
                  </a:cubicBezTo>
                  <a:cubicBezTo>
                    <a:pt x="394" y="452"/>
                    <a:pt x="394" y="452"/>
                    <a:pt x="394" y="452"/>
                  </a:cubicBezTo>
                  <a:cubicBezTo>
                    <a:pt x="454" y="452"/>
                    <a:pt x="454" y="452"/>
                    <a:pt x="454" y="452"/>
                  </a:cubicBezTo>
                  <a:cubicBezTo>
                    <a:pt x="454" y="87"/>
                    <a:pt x="454" y="87"/>
                    <a:pt x="454" y="87"/>
                  </a:cubicBezTo>
                  <a:cubicBezTo>
                    <a:pt x="404" y="87"/>
                    <a:pt x="364" y="49"/>
                    <a:pt x="360" y="0"/>
                  </a:cubicBezTo>
                  <a:close/>
                </a:path>
              </a:pathLst>
            </a:custGeom>
            <a:solidFill>
              <a:schemeClr val="accent4"/>
            </a:solidFill>
            <a:ln w="9525">
              <a:noFill/>
              <a:round/>
            </a:ln>
          </p:spPr>
          <p:txBody>
            <a:bodyPr vert="horz" wrap="square" lIns="91440" tIns="45720" rIns="91440" bIns="45720" numCol="1" anchor="t" anchorCtr="0" compatLnSpc="1"/>
            <a:lstStyle/>
            <a:p>
              <a:endParaRPr lang="en-US">
                <a:latin typeface="+mn-ea"/>
              </a:endParaRPr>
            </a:p>
          </p:txBody>
        </p:sp>
        <p:sp>
          <p:nvSpPr>
            <p:cNvPr id="31" name="Rectangle 30"/>
            <p:cNvSpPr/>
            <p:nvPr/>
          </p:nvSpPr>
          <p:spPr>
            <a:xfrm>
              <a:off x="3819159" y="2393880"/>
              <a:ext cx="578600" cy="496290"/>
            </a:xfrm>
            <a:prstGeom prst="rect">
              <a:avLst/>
            </a:prstGeom>
          </p:spPr>
          <p:txBody>
            <a:bodyPr wrap="none">
              <a:spAutoFit/>
            </a:bodyPr>
            <a:lstStyle/>
            <a:p>
              <a:pPr algn="ctr"/>
              <a:r>
                <a:rPr lang="en-US" sz="3700" dirty="0">
                  <a:solidFill>
                    <a:schemeClr val="bg1"/>
                  </a:solidFill>
                  <a:latin typeface="+mn-ea"/>
                </a:rPr>
                <a:t>03</a:t>
              </a:r>
            </a:p>
          </p:txBody>
        </p:sp>
        <p:sp>
          <p:nvSpPr>
            <p:cNvPr id="32" name="Text Placeholder 3"/>
            <p:cNvSpPr txBox="1"/>
            <p:nvPr/>
          </p:nvSpPr>
          <p:spPr>
            <a:xfrm>
              <a:off x="3666803" y="2871326"/>
              <a:ext cx="789983"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1"/>
                  </a:solidFill>
                  <a:latin typeface="+mn-ea"/>
                </a:rPr>
                <a:t>Add subtitle</a:t>
              </a:r>
              <a:endParaRPr lang="en-US" dirty="0">
                <a:solidFill>
                  <a:schemeClr val="bg1"/>
                </a:solidFill>
                <a:latin typeface="+mn-ea"/>
              </a:endParaRPr>
            </a:p>
          </p:txBody>
        </p:sp>
      </p:grpSp>
      <p:grpSp>
        <p:nvGrpSpPr>
          <p:cNvPr id="39" name="Group 38"/>
          <p:cNvGrpSpPr/>
          <p:nvPr/>
        </p:nvGrpSpPr>
        <p:grpSpPr>
          <a:xfrm>
            <a:off x="6098119" y="3117852"/>
            <a:ext cx="1803165" cy="1794933"/>
            <a:chOff x="4570413" y="2338388"/>
            <a:chExt cx="1352550" cy="1346200"/>
          </a:xfrm>
          <a:solidFill>
            <a:schemeClr val="accent1"/>
          </a:solidFill>
        </p:grpSpPr>
        <p:sp>
          <p:nvSpPr>
            <p:cNvPr id="4103" name="Freeform 7"/>
            <p:cNvSpPr/>
            <p:nvPr/>
          </p:nvSpPr>
          <p:spPr bwMode="auto">
            <a:xfrm>
              <a:off x="4570413" y="2338388"/>
              <a:ext cx="1352550" cy="1346200"/>
            </a:xfrm>
            <a:custGeom>
              <a:avLst/>
              <a:gdLst/>
              <a:ahLst/>
              <a:cxnLst>
                <a:cxn ang="0">
                  <a:pos x="374" y="0"/>
                </a:cxn>
                <a:cxn ang="0">
                  <a:pos x="93" y="0"/>
                </a:cxn>
                <a:cxn ang="0">
                  <a:pos x="0" y="87"/>
                </a:cxn>
                <a:cxn ang="0">
                  <a:pos x="0" y="452"/>
                </a:cxn>
                <a:cxn ang="0">
                  <a:pos x="60" y="452"/>
                </a:cxn>
                <a:cxn ang="0">
                  <a:pos x="80" y="359"/>
                </a:cxn>
                <a:cxn ang="0">
                  <a:pos x="151" y="336"/>
                </a:cxn>
                <a:cxn ang="0">
                  <a:pos x="221" y="399"/>
                </a:cxn>
                <a:cxn ang="0">
                  <a:pos x="318" y="328"/>
                </a:cxn>
                <a:cxn ang="0">
                  <a:pos x="279" y="242"/>
                </a:cxn>
                <a:cxn ang="0">
                  <a:pos x="323" y="182"/>
                </a:cxn>
                <a:cxn ang="0">
                  <a:pos x="417" y="192"/>
                </a:cxn>
                <a:cxn ang="0">
                  <a:pos x="454" y="77"/>
                </a:cxn>
                <a:cxn ang="0">
                  <a:pos x="372" y="30"/>
                </a:cxn>
                <a:cxn ang="0">
                  <a:pos x="374" y="0"/>
                </a:cxn>
              </a:cxnLst>
              <a:rect l="0" t="0" r="r" b="b"/>
              <a:pathLst>
                <a:path w="454" h="452">
                  <a:moveTo>
                    <a:pt x="374" y="0"/>
                  </a:moveTo>
                  <a:cubicBezTo>
                    <a:pt x="93" y="0"/>
                    <a:pt x="93" y="0"/>
                    <a:pt x="93" y="0"/>
                  </a:cubicBezTo>
                  <a:cubicBezTo>
                    <a:pt x="89" y="49"/>
                    <a:pt x="49" y="87"/>
                    <a:pt x="0" y="87"/>
                  </a:cubicBezTo>
                  <a:cubicBezTo>
                    <a:pt x="0" y="452"/>
                    <a:pt x="0" y="452"/>
                    <a:pt x="0" y="452"/>
                  </a:cubicBezTo>
                  <a:cubicBezTo>
                    <a:pt x="60" y="452"/>
                    <a:pt x="60" y="452"/>
                    <a:pt x="60" y="452"/>
                  </a:cubicBezTo>
                  <a:cubicBezTo>
                    <a:pt x="80" y="359"/>
                    <a:pt x="80" y="359"/>
                    <a:pt x="80" y="359"/>
                  </a:cubicBezTo>
                  <a:cubicBezTo>
                    <a:pt x="104" y="354"/>
                    <a:pt x="128" y="346"/>
                    <a:pt x="151" y="336"/>
                  </a:cubicBezTo>
                  <a:cubicBezTo>
                    <a:pt x="221" y="399"/>
                    <a:pt x="221" y="399"/>
                    <a:pt x="221" y="399"/>
                  </a:cubicBezTo>
                  <a:cubicBezTo>
                    <a:pt x="318" y="328"/>
                    <a:pt x="318" y="328"/>
                    <a:pt x="318" y="328"/>
                  </a:cubicBezTo>
                  <a:cubicBezTo>
                    <a:pt x="279" y="242"/>
                    <a:pt x="279" y="242"/>
                    <a:pt x="279" y="242"/>
                  </a:cubicBezTo>
                  <a:cubicBezTo>
                    <a:pt x="296" y="224"/>
                    <a:pt x="310" y="204"/>
                    <a:pt x="323" y="182"/>
                  </a:cubicBezTo>
                  <a:cubicBezTo>
                    <a:pt x="417" y="192"/>
                    <a:pt x="417" y="192"/>
                    <a:pt x="417" y="192"/>
                  </a:cubicBezTo>
                  <a:cubicBezTo>
                    <a:pt x="454" y="77"/>
                    <a:pt x="454" y="77"/>
                    <a:pt x="454" y="77"/>
                  </a:cubicBezTo>
                  <a:cubicBezTo>
                    <a:pt x="372" y="30"/>
                    <a:pt x="372" y="30"/>
                    <a:pt x="372" y="30"/>
                  </a:cubicBezTo>
                  <a:cubicBezTo>
                    <a:pt x="373" y="20"/>
                    <a:pt x="374" y="10"/>
                    <a:pt x="374" y="0"/>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33" name="Rectangle 32"/>
            <p:cNvSpPr/>
            <p:nvPr/>
          </p:nvSpPr>
          <p:spPr>
            <a:xfrm>
              <a:off x="4739683" y="2393880"/>
              <a:ext cx="578600" cy="496290"/>
            </a:xfrm>
            <a:prstGeom prst="rect">
              <a:avLst/>
            </a:prstGeom>
            <a:noFill/>
          </p:spPr>
          <p:txBody>
            <a:bodyPr wrap="none">
              <a:spAutoFit/>
            </a:bodyPr>
            <a:lstStyle/>
            <a:p>
              <a:pPr algn="ctr"/>
              <a:r>
                <a:rPr lang="en-US" sz="3700" dirty="0">
                  <a:solidFill>
                    <a:schemeClr val="bg1"/>
                  </a:solidFill>
                  <a:latin typeface="+mn-ea"/>
                </a:rPr>
                <a:t>04</a:t>
              </a:r>
            </a:p>
          </p:txBody>
        </p:sp>
        <p:sp>
          <p:nvSpPr>
            <p:cNvPr id="34" name="Text Placeholder 3"/>
            <p:cNvSpPr txBox="1"/>
            <p:nvPr/>
          </p:nvSpPr>
          <p:spPr>
            <a:xfrm>
              <a:off x="4588516" y="2871326"/>
              <a:ext cx="789983" cy="161583"/>
            </a:xfrm>
            <a:prstGeom prst="rect">
              <a:avLst/>
            </a:prstGeom>
            <a:grpFill/>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1"/>
                  </a:solidFill>
                  <a:latin typeface="+mn-ea"/>
                </a:rPr>
                <a:t>Add subtitle</a:t>
              </a:r>
              <a:endParaRPr lang="en-US" dirty="0">
                <a:solidFill>
                  <a:schemeClr val="bg1"/>
                </a:solidFill>
                <a:latin typeface="+mn-ea"/>
              </a:endParaRPr>
            </a:p>
          </p:txBody>
        </p:sp>
      </p:grpSp>
      <p:grpSp>
        <p:nvGrpSpPr>
          <p:cNvPr id="38" name="Group 37"/>
          <p:cNvGrpSpPr/>
          <p:nvPr/>
        </p:nvGrpSpPr>
        <p:grpSpPr>
          <a:xfrm>
            <a:off x="6098118" y="1274235"/>
            <a:ext cx="1798932" cy="1843617"/>
            <a:chOff x="4570413" y="955675"/>
            <a:chExt cx="1349375" cy="1382713"/>
          </a:xfrm>
        </p:grpSpPr>
        <p:sp>
          <p:nvSpPr>
            <p:cNvPr id="4102" name="Freeform 6"/>
            <p:cNvSpPr/>
            <p:nvPr/>
          </p:nvSpPr>
          <p:spPr bwMode="auto">
            <a:xfrm>
              <a:off x="4570413" y="955675"/>
              <a:ext cx="1349375" cy="1382713"/>
            </a:xfrm>
            <a:custGeom>
              <a:avLst/>
              <a:gdLst/>
              <a:ahLst/>
              <a:cxnLst>
                <a:cxn ang="0">
                  <a:pos x="93" y="458"/>
                </a:cxn>
                <a:cxn ang="0">
                  <a:pos x="93" y="464"/>
                </a:cxn>
                <a:cxn ang="0">
                  <a:pos x="374" y="464"/>
                </a:cxn>
                <a:cxn ang="0">
                  <a:pos x="372" y="420"/>
                </a:cxn>
                <a:cxn ang="0">
                  <a:pos x="453" y="373"/>
                </a:cxn>
                <a:cxn ang="0">
                  <a:pos x="416" y="259"/>
                </a:cxn>
                <a:cxn ang="0">
                  <a:pos x="322" y="268"/>
                </a:cxn>
                <a:cxn ang="0">
                  <a:pos x="279" y="208"/>
                </a:cxn>
                <a:cxn ang="0">
                  <a:pos x="317" y="122"/>
                </a:cxn>
                <a:cxn ang="0">
                  <a:pos x="219" y="52"/>
                </a:cxn>
                <a:cxn ang="0">
                  <a:pos x="149" y="115"/>
                </a:cxn>
                <a:cxn ang="0">
                  <a:pos x="114" y="102"/>
                </a:cxn>
                <a:cxn ang="0">
                  <a:pos x="79" y="92"/>
                </a:cxn>
                <a:cxn ang="0">
                  <a:pos x="59" y="0"/>
                </a:cxn>
                <a:cxn ang="0">
                  <a:pos x="0" y="0"/>
                </a:cxn>
                <a:cxn ang="0">
                  <a:pos x="0" y="364"/>
                </a:cxn>
                <a:cxn ang="0">
                  <a:pos x="93" y="458"/>
                </a:cxn>
              </a:cxnLst>
              <a:rect l="0" t="0" r="r" b="b"/>
              <a:pathLst>
                <a:path w="453" h="464">
                  <a:moveTo>
                    <a:pt x="93" y="458"/>
                  </a:moveTo>
                  <a:cubicBezTo>
                    <a:pt x="93" y="460"/>
                    <a:pt x="93" y="462"/>
                    <a:pt x="93" y="464"/>
                  </a:cubicBezTo>
                  <a:cubicBezTo>
                    <a:pt x="374" y="464"/>
                    <a:pt x="374" y="464"/>
                    <a:pt x="374" y="464"/>
                  </a:cubicBezTo>
                  <a:cubicBezTo>
                    <a:pt x="374" y="450"/>
                    <a:pt x="374" y="435"/>
                    <a:pt x="372" y="420"/>
                  </a:cubicBezTo>
                  <a:cubicBezTo>
                    <a:pt x="453" y="373"/>
                    <a:pt x="453" y="373"/>
                    <a:pt x="453" y="373"/>
                  </a:cubicBezTo>
                  <a:cubicBezTo>
                    <a:pt x="416" y="259"/>
                    <a:pt x="416" y="259"/>
                    <a:pt x="416" y="259"/>
                  </a:cubicBezTo>
                  <a:cubicBezTo>
                    <a:pt x="322" y="268"/>
                    <a:pt x="322" y="268"/>
                    <a:pt x="322" y="268"/>
                  </a:cubicBezTo>
                  <a:cubicBezTo>
                    <a:pt x="310" y="247"/>
                    <a:pt x="295" y="227"/>
                    <a:pt x="279" y="208"/>
                  </a:cubicBezTo>
                  <a:cubicBezTo>
                    <a:pt x="317" y="122"/>
                    <a:pt x="317" y="122"/>
                    <a:pt x="317" y="122"/>
                  </a:cubicBezTo>
                  <a:cubicBezTo>
                    <a:pt x="219" y="52"/>
                    <a:pt x="219" y="52"/>
                    <a:pt x="219" y="52"/>
                  </a:cubicBezTo>
                  <a:cubicBezTo>
                    <a:pt x="149" y="115"/>
                    <a:pt x="149" y="115"/>
                    <a:pt x="149" y="115"/>
                  </a:cubicBezTo>
                  <a:cubicBezTo>
                    <a:pt x="138" y="110"/>
                    <a:pt x="126" y="106"/>
                    <a:pt x="114" y="102"/>
                  </a:cubicBezTo>
                  <a:cubicBezTo>
                    <a:pt x="103" y="98"/>
                    <a:pt x="91" y="95"/>
                    <a:pt x="79" y="92"/>
                  </a:cubicBezTo>
                  <a:cubicBezTo>
                    <a:pt x="59" y="0"/>
                    <a:pt x="59" y="0"/>
                    <a:pt x="59" y="0"/>
                  </a:cubicBezTo>
                  <a:cubicBezTo>
                    <a:pt x="0" y="0"/>
                    <a:pt x="0" y="0"/>
                    <a:pt x="0" y="0"/>
                  </a:cubicBezTo>
                  <a:cubicBezTo>
                    <a:pt x="0" y="364"/>
                    <a:pt x="0" y="364"/>
                    <a:pt x="0" y="364"/>
                  </a:cubicBezTo>
                  <a:cubicBezTo>
                    <a:pt x="51" y="364"/>
                    <a:pt x="93" y="406"/>
                    <a:pt x="93" y="458"/>
                  </a:cubicBezTo>
                  <a:close/>
                </a:path>
              </a:pathLst>
            </a:custGeom>
            <a:solidFill>
              <a:schemeClr val="accent3"/>
            </a:solidFill>
            <a:ln w="9525">
              <a:noFill/>
              <a:round/>
            </a:ln>
          </p:spPr>
          <p:txBody>
            <a:bodyPr vert="horz" wrap="square" lIns="91440" tIns="45720" rIns="91440" bIns="45720" numCol="1" anchor="t" anchorCtr="0" compatLnSpc="1"/>
            <a:lstStyle/>
            <a:p>
              <a:endParaRPr lang="en-US">
                <a:latin typeface="+mn-ea"/>
              </a:endParaRPr>
            </a:p>
          </p:txBody>
        </p:sp>
        <p:sp>
          <p:nvSpPr>
            <p:cNvPr id="35" name="Rectangle 34"/>
            <p:cNvSpPr/>
            <p:nvPr/>
          </p:nvSpPr>
          <p:spPr>
            <a:xfrm>
              <a:off x="4745862" y="1415134"/>
              <a:ext cx="578600" cy="496290"/>
            </a:xfrm>
            <a:prstGeom prst="rect">
              <a:avLst/>
            </a:prstGeom>
          </p:spPr>
          <p:txBody>
            <a:bodyPr wrap="none">
              <a:spAutoFit/>
            </a:bodyPr>
            <a:lstStyle/>
            <a:p>
              <a:pPr algn="ctr"/>
              <a:r>
                <a:rPr lang="en-US" sz="3700" dirty="0">
                  <a:solidFill>
                    <a:schemeClr val="bg1"/>
                  </a:solidFill>
                  <a:latin typeface="+mn-ea"/>
                </a:rPr>
                <a:t>02</a:t>
              </a:r>
            </a:p>
          </p:txBody>
        </p:sp>
        <p:sp>
          <p:nvSpPr>
            <p:cNvPr id="36" name="Text Placeholder 3"/>
            <p:cNvSpPr txBox="1"/>
            <p:nvPr/>
          </p:nvSpPr>
          <p:spPr>
            <a:xfrm>
              <a:off x="4667323" y="1880035"/>
              <a:ext cx="769441" cy="18466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600" dirty="0">
                  <a:solidFill>
                    <a:schemeClr val="bg1"/>
                  </a:solidFill>
                  <a:latin typeface="+mn-ea"/>
                </a:rPr>
                <a:t>Add subtitle</a:t>
              </a:r>
              <a:endParaRPr lang="en-US" sz="1600" dirty="0">
                <a:solidFill>
                  <a:schemeClr val="bg1"/>
                </a:solidFill>
                <a:latin typeface="+mn-ea"/>
              </a:endParaRPr>
            </a:p>
          </p:txBody>
        </p:sp>
      </p:grpSp>
      <p:grpSp>
        <p:nvGrpSpPr>
          <p:cNvPr id="43" name="Group 66"/>
          <p:cNvGrpSpPr/>
          <p:nvPr/>
        </p:nvGrpSpPr>
        <p:grpSpPr>
          <a:xfrm>
            <a:off x="8323181" y="3241678"/>
            <a:ext cx="2596630" cy="957826"/>
            <a:chOff x="5603652" y="1684787"/>
            <a:chExt cx="1947726" cy="718370"/>
          </a:xfrm>
        </p:grpSpPr>
        <p:sp>
          <p:nvSpPr>
            <p:cNvPr id="44" name="Text Placeholder 3"/>
            <p:cNvSpPr txBox="1"/>
            <p:nvPr/>
          </p:nvSpPr>
          <p:spPr>
            <a:xfrm>
              <a:off x="5603652" y="1684787"/>
              <a:ext cx="560322" cy="11541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000" dirty="0">
                  <a:solidFill>
                    <a:schemeClr val="accent1"/>
                  </a:solidFill>
                  <a:latin typeface="+mn-ea"/>
                </a:rPr>
                <a:t>Add subtitle</a:t>
              </a:r>
              <a:endParaRPr lang="en-US" sz="1000" dirty="0">
                <a:solidFill>
                  <a:schemeClr val="accent1"/>
                </a:solidFill>
                <a:latin typeface="+mn-ea"/>
              </a:endParaRPr>
            </a:p>
          </p:txBody>
        </p:sp>
        <p:sp>
          <p:nvSpPr>
            <p:cNvPr id="45" name="Text Placeholder 3"/>
            <p:cNvSpPr txBox="1"/>
            <p:nvPr/>
          </p:nvSpPr>
          <p:spPr>
            <a:xfrm>
              <a:off x="5603652" y="1826076"/>
              <a:ext cx="1947726" cy="57708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0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000" dirty="0">
                <a:solidFill>
                  <a:schemeClr val="tx1">
                    <a:lumMod val="50000"/>
                    <a:lumOff val="50000"/>
                  </a:schemeClr>
                </a:solidFill>
                <a:latin typeface="+mn-ea"/>
              </a:endParaRPr>
            </a:p>
          </p:txBody>
        </p:sp>
      </p:grpSp>
      <p:grpSp>
        <p:nvGrpSpPr>
          <p:cNvPr id="46" name="Group 69"/>
          <p:cNvGrpSpPr/>
          <p:nvPr/>
        </p:nvGrpSpPr>
        <p:grpSpPr>
          <a:xfrm>
            <a:off x="8323181" y="1805880"/>
            <a:ext cx="2596630" cy="959418"/>
            <a:chOff x="5603652" y="1683593"/>
            <a:chExt cx="1947726" cy="719564"/>
          </a:xfrm>
        </p:grpSpPr>
        <p:sp>
          <p:nvSpPr>
            <p:cNvPr id="47" name="Text Placeholder 3"/>
            <p:cNvSpPr txBox="1"/>
            <p:nvPr/>
          </p:nvSpPr>
          <p:spPr>
            <a:xfrm>
              <a:off x="5603652" y="1683593"/>
              <a:ext cx="560322" cy="11541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000" dirty="0">
                  <a:solidFill>
                    <a:schemeClr val="accent3"/>
                  </a:solidFill>
                  <a:latin typeface="+mn-ea"/>
                </a:rPr>
                <a:t>Add subtitle</a:t>
              </a:r>
              <a:endParaRPr lang="en-US" sz="1000" dirty="0">
                <a:solidFill>
                  <a:schemeClr val="accent3"/>
                </a:solidFill>
                <a:latin typeface="+mn-ea"/>
              </a:endParaRPr>
            </a:p>
          </p:txBody>
        </p:sp>
        <p:sp>
          <p:nvSpPr>
            <p:cNvPr id="48" name="Text Placeholder 3"/>
            <p:cNvSpPr txBox="1"/>
            <p:nvPr/>
          </p:nvSpPr>
          <p:spPr>
            <a:xfrm>
              <a:off x="5603652" y="1826076"/>
              <a:ext cx="1947726" cy="57708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0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000" dirty="0">
                <a:solidFill>
                  <a:schemeClr val="tx1">
                    <a:lumMod val="50000"/>
                    <a:lumOff val="50000"/>
                  </a:schemeClr>
                </a:solidFill>
                <a:latin typeface="+mn-ea"/>
              </a:endParaRPr>
            </a:p>
          </p:txBody>
        </p:sp>
      </p:grpSp>
      <p:grpSp>
        <p:nvGrpSpPr>
          <p:cNvPr id="50" name="Group 75"/>
          <p:cNvGrpSpPr/>
          <p:nvPr/>
        </p:nvGrpSpPr>
        <p:grpSpPr>
          <a:xfrm>
            <a:off x="1272190" y="3312359"/>
            <a:ext cx="2596630" cy="989126"/>
            <a:chOff x="5603652" y="1661312"/>
            <a:chExt cx="1947726" cy="741845"/>
          </a:xfrm>
        </p:grpSpPr>
        <p:sp>
          <p:nvSpPr>
            <p:cNvPr id="51" name="Text Placeholder 3"/>
            <p:cNvSpPr txBox="1"/>
            <p:nvPr/>
          </p:nvSpPr>
          <p:spPr>
            <a:xfrm>
              <a:off x="6991056" y="1661312"/>
              <a:ext cx="560322" cy="11541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000" dirty="0">
                  <a:solidFill>
                    <a:schemeClr val="accent4"/>
                  </a:solidFill>
                  <a:latin typeface="+mn-ea"/>
                </a:rPr>
                <a:t>Add subtitle</a:t>
              </a:r>
              <a:endParaRPr lang="en-US" sz="1000" dirty="0">
                <a:solidFill>
                  <a:schemeClr val="accent4"/>
                </a:solidFill>
                <a:latin typeface="+mn-ea"/>
              </a:endParaRPr>
            </a:p>
          </p:txBody>
        </p:sp>
        <p:sp>
          <p:nvSpPr>
            <p:cNvPr id="54" name="Text Placeholder 3"/>
            <p:cNvSpPr txBox="1"/>
            <p:nvPr/>
          </p:nvSpPr>
          <p:spPr>
            <a:xfrm>
              <a:off x="5603652" y="1826076"/>
              <a:ext cx="1947726" cy="57708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0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000" dirty="0">
                <a:solidFill>
                  <a:schemeClr val="tx1">
                    <a:lumMod val="50000"/>
                    <a:lumOff val="50000"/>
                  </a:schemeClr>
                </a:solidFill>
                <a:latin typeface="+mn-ea"/>
              </a:endParaRPr>
            </a:p>
          </p:txBody>
        </p:sp>
      </p:grpSp>
      <p:grpSp>
        <p:nvGrpSpPr>
          <p:cNvPr id="57" name="Group 72"/>
          <p:cNvGrpSpPr/>
          <p:nvPr/>
        </p:nvGrpSpPr>
        <p:grpSpPr>
          <a:xfrm>
            <a:off x="1272190" y="1911998"/>
            <a:ext cx="2596630" cy="962035"/>
            <a:chOff x="5603652" y="1681631"/>
            <a:chExt cx="1947726" cy="721526"/>
          </a:xfrm>
        </p:grpSpPr>
        <p:sp>
          <p:nvSpPr>
            <p:cNvPr id="65" name="Text Placeholder 3"/>
            <p:cNvSpPr txBox="1"/>
            <p:nvPr/>
          </p:nvSpPr>
          <p:spPr>
            <a:xfrm>
              <a:off x="6991056" y="1681631"/>
              <a:ext cx="560322" cy="115416"/>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000" dirty="0">
                  <a:solidFill>
                    <a:schemeClr val="tx2">
                      <a:lumMod val="75000"/>
                    </a:schemeClr>
                  </a:solidFill>
                  <a:latin typeface="+mn-ea"/>
                </a:rPr>
                <a:t>Add subtitle</a:t>
              </a:r>
              <a:endParaRPr lang="en-US" sz="1000" dirty="0">
                <a:solidFill>
                  <a:schemeClr val="tx2">
                    <a:lumMod val="75000"/>
                  </a:schemeClr>
                </a:solidFill>
                <a:latin typeface="+mn-ea"/>
              </a:endParaRPr>
            </a:p>
          </p:txBody>
        </p:sp>
        <p:sp>
          <p:nvSpPr>
            <p:cNvPr id="66" name="Text Placeholder 3"/>
            <p:cNvSpPr txBox="1"/>
            <p:nvPr/>
          </p:nvSpPr>
          <p:spPr>
            <a:xfrm>
              <a:off x="5603652" y="1826076"/>
              <a:ext cx="1947726" cy="577081"/>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0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000" dirty="0">
                <a:solidFill>
                  <a:schemeClr val="tx1">
                    <a:lumMod val="50000"/>
                    <a:lumOff val="50000"/>
                  </a:schemeClr>
                </a:solidFill>
                <a:latin typeface="+mn-ea"/>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0-#ppt_w/2"/>
                                          </p:val>
                                        </p:tav>
                                        <p:tav tm="100000">
                                          <p:val>
                                            <p:strVal val="#ppt_x"/>
                                          </p:val>
                                        </p:tav>
                                      </p:tavLst>
                                    </p:anim>
                                    <p:anim calcmode="lin" valueType="num">
                                      <p:cBhvr additive="base">
                                        <p:cTn id="8" dur="500" fill="hold"/>
                                        <p:tgtEl>
                                          <p:spTgt spid="3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accel="50000" decel="50000"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1+#ppt_w/2"/>
                                          </p:val>
                                        </p:tav>
                                        <p:tav tm="100000">
                                          <p:val>
                                            <p:strVal val="#ppt_x"/>
                                          </p:val>
                                        </p:tav>
                                      </p:tavLst>
                                    </p:anim>
                                    <p:anim calcmode="lin" valueType="num">
                                      <p:cBhvr additive="base">
                                        <p:cTn id="13" dur="500" fill="hold"/>
                                        <p:tgtEl>
                                          <p:spTgt spid="3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accel="50000" decel="50000"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0-#ppt_w/2"/>
                                          </p:val>
                                        </p:tav>
                                        <p:tav tm="100000">
                                          <p:val>
                                            <p:strVal val="#ppt_x"/>
                                          </p:val>
                                        </p:tav>
                                      </p:tavLst>
                                    </p:anim>
                                    <p:anim calcmode="lin" valueType="num">
                                      <p:cBhvr additive="base">
                                        <p:cTn id="18" dur="500" fill="hold"/>
                                        <p:tgtEl>
                                          <p:spTgt spid="4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accel="50000" decel="50000"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18" presetClass="entr" presetSubtype="6" fill="hold" grpId="0"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strips(downRight)">
                                      <p:cBhvr>
                                        <p:cTn id="27" dur="500"/>
                                        <p:tgtEl>
                                          <p:spTgt spid="62"/>
                                        </p:tgtEl>
                                      </p:cBhvr>
                                    </p:animEffect>
                                  </p:childTnLst>
                                </p:cTn>
                              </p:par>
                            </p:childTnLst>
                          </p:cTn>
                        </p:par>
                        <p:par>
                          <p:cTn id="28" fill="hold">
                            <p:stCondLst>
                              <p:cond delay="2500"/>
                            </p:stCondLst>
                            <p:childTnLst>
                              <p:par>
                                <p:cTn id="29" presetID="12" presetClass="entr" presetSubtype="2" fill="hold"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slide(fromRight)">
                                      <p:cBhvr>
                                        <p:cTn id="31" dur="500"/>
                                        <p:tgtEl>
                                          <p:spTgt spid="57"/>
                                        </p:tgtEl>
                                      </p:cBhvr>
                                    </p:animEffect>
                                  </p:childTnLst>
                                </p:cTn>
                              </p:par>
                            </p:childTnLst>
                          </p:cTn>
                        </p:par>
                        <p:par>
                          <p:cTn id="32" fill="hold">
                            <p:stCondLst>
                              <p:cond delay="3000"/>
                            </p:stCondLst>
                            <p:childTnLst>
                              <p:par>
                                <p:cTn id="33" presetID="12" presetClass="entr" presetSubtype="2"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slide(fromRight)">
                                      <p:cBhvr>
                                        <p:cTn id="35" dur="500"/>
                                        <p:tgtEl>
                                          <p:spTgt spid="50"/>
                                        </p:tgtEl>
                                      </p:cBhvr>
                                    </p:animEffect>
                                  </p:childTnLst>
                                </p:cTn>
                              </p:par>
                            </p:childTnLst>
                          </p:cTn>
                        </p:par>
                        <p:par>
                          <p:cTn id="36" fill="hold">
                            <p:stCondLst>
                              <p:cond delay="3500"/>
                            </p:stCondLst>
                            <p:childTnLst>
                              <p:par>
                                <p:cTn id="37" presetID="12" presetClass="entr" presetSubtype="8" fill="hold" nodeType="after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slide(fromLeft)">
                                      <p:cBhvr>
                                        <p:cTn id="39" dur="500"/>
                                        <p:tgtEl>
                                          <p:spTgt spid="46"/>
                                        </p:tgtEl>
                                      </p:cBhvr>
                                    </p:animEffect>
                                  </p:childTnLst>
                                </p:cTn>
                              </p:par>
                            </p:childTnLst>
                          </p:cTn>
                        </p:par>
                        <p:par>
                          <p:cTn id="40" fill="hold">
                            <p:stCondLst>
                              <p:cond delay="4000"/>
                            </p:stCondLst>
                            <p:childTnLst>
                              <p:par>
                                <p:cTn id="41" presetID="12" presetClass="entr" presetSubtype="8" fill="hold"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slide(fromLeft)">
                                      <p:cBhvr>
                                        <p:cTn id="43" dur="500"/>
                                        <p:tgtEl>
                                          <p:spTgt spid="43"/>
                                        </p:tgtEl>
                                      </p:cBhvr>
                                    </p:animEffect>
                                  </p:childTnLst>
                                </p:cTn>
                              </p:par>
                            </p:childTnLst>
                          </p:cTn>
                        </p:par>
                        <p:par>
                          <p:cTn id="44" fill="hold">
                            <p:stCondLst>
                              <p:cond delay="4500"/>
                            </p:stCondLst>
                            <p:childTnLst>
                              <p:par>
                                <p:cTn id="45" presetID="18" presetClass="entr" presetSubtype="3" fill="hold"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strips(upRight)">
                                      <p:cBhvr>
                                        <p:cTn id="47" dur="500"/>
                                        <p:tgtEl>
                                          <p:spTgt spid="61"/>
                                        </p:tgtEl>
                                      </p:cBhvr>
                                    </p:animEffect>
                                  </p:childTnLst>
                                </p:cTn>
                              </p:par>
                            </p:childTnLst>
                          </p:cTn>
                        </p:par>
                        <p:par>
                          <p:cTn id="48" fill="hold">
                            <p:stCondLst>
                              <p:cond delay="5000"/>
                            </p:stCondLst>
                            <p:childTnLst>
                              <p:par>
                                <p:cTn id="49" presetID="10" presetClass="entr" presetSubtype="0" fill="hold" grpId="0"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fade">
                                      <p:cBhvr>
                                        <p:cTn id="5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008923" y="846267"/>
            <a:ext cx="2663559" cy="2605933"/>
            <a:chOff x="5807955" y="4605844"/>
            <a:chExt cx="1433150" cy="1402144"/>
          </a:xfrm>
        </p:grpSpPr>
        <p:sp>
          <p:nvSpPr>
            <p:cNvPr id="3" name="文本框 5"/>
            <p:cNvSpPr txBox="1"/>
            <p:nvPr/>
          </p:nvSpPr>
          <p:spPr>
            <a:xfrm>
              <a:off x="6396536" y="4911052"/>
              <a:ext cx="844569" cy="712087"/>
            </a:xfrm>
            <a:prstGeom prst="rect">
              <a:avLst/>
            </a:prstGeom>
            <a:noFill/>
          </p:spPr>
          <p:txBody>
            <a:bodyPr wrap="none" rtlCol="0">
              <a:spAutoFit/>
            </a:bodyPr>
            <a:lstStyle/>
            <a:p>
              <a:r>
                <a:rPr lang="en-US" altLang="zh-CN" sz="8000" dirty="0">
                  <a:solidFill>
                    <a:schemeClr val="bg2"/>
                  </a:solidFill>
                  <a:latin typeface="站酷高端黑" panose="02010600030101010101" pitchFamily="2" charset="-122"/>
                  <a:ea typeface="站酷高端黑" panose="02010600030101010101" pitchFamily="2" charset="-122"/>
                </a:rPr>
                <a:t>02</a:t>
              </a:r>
              <a:endParaRPr lang="zh-CN" altLang="en-US" sz="8000" dirty="0">
                <a:solidFill>
                  <a:schemeClr val="bg2"/>
                </a:solidFill>
                <a:latin typeface="站酷高端黑" panose="02010600030101010101" pitchFamily="2" charset="-122"/>
                <a:ea typeface="站酷高端黑" panose="02010600030101010101" pitchFamily="2" charset="-122"/>
              </a:endParaRPr>
            </a:p>
          </p:txBody>
        </p:sp>
        <p:sp>
          <p:nvSpPr>
            <p:cNvPr id="4" name="弧形 3"/>
            <p:cNvSpPr/>
            <p:nvPr/>
          </p:nvSpPr>
          <p:spPr>
            <a:xfrm rot="2700000">
              <a:off x="5884495" y="4686150"/>
              <a:ext cx="1249065" cy="1249065"/>
            </a:xfrm>
            <a:prstGeom prst="arc">
              <a:avLst>
                <a:gd name="adj1" fmla="val 20887794"/>
                <a:gd name="adj2" fmla="val 16988131"/>
              </a:avLst>
            </a:prstGeom>
            <a:ln>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bg2"/>
                </a:solidFill>
              </a:endParaRPr>
            </a:p>
          </p:txBody>
        </p:sp>
        <p:sp>
          <p:nvSpPr>
            <p:cNvPr id="5" name="弦形 4"/>
            <p:cNvSpPr/>
            <p:nvPr/>
          </p:nvSpPr>
          <p:spPr>
            <a:xfrm>
              <a:off x="5807955" y="4605844"/>
              <a:ext cx="1402144" cy="1402144"/>
            </a:xfrm>
            <a:prstGeom prst="chord">
              <a:avLst>
                <a:gd name="adj1" fmla="val 4720851"/>
                <a:gd name="adj2" fmla="val 110403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2"/>
                </a:solidFill>
              </a:endParaRPr>
            </a:p>
          </p:txBody>
        </p:sp>
      </p:grpSp>
      <p:sp>
        <p:nvSpPr>
          <p:cNvPr id="6" name="矩形 69"/>
          <p:cNvSpPr>
            <a:spLocks noChangeArrowheads="1"/>
          </p:cNvSpPr>
          <p:nvPr/>
        </p:nvSpPr>
        <p:spPr bwMode="auto">
          <a:xfrm>
            <a:off x="4759334" y="3600461"/>
            <a:ext cx="33117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4000" b="1"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rPr>
              <a:t>Title bar</a:t>
            </a:r>
            <a:endParaRPr lang="en-US" altLang="zh-CN" sz="4000" b="1"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矩形 70"/>
          <p:cNvSpPr>
            <a:spLocks noChangeArrowheads="1"/>
          </p:cNvSpPr>
          <p:nvPr/>
        </p:nvSpPr>
        <p:spPr bwMode="auto">
          <a:xfrm>
            <a:off x="3472753" y="4339125"/>
            <a:ext cx="6169817"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65" dirty="0">
                <a:solidFill>
                  <a:schemeClr val="tx2"/>
                </a:solidFill>
                <a:latin typeface="微软雅黑" panose="020B0503020204020204" pitchFamily="34" charset="-122"/>
                <a:ea typeface="微软雅黑" panose="020B0503020204020204" pitchFamily="34" charset="-122"/>
              </a:rPr>
              <a:t>Add text here, add text here, add text here to add text here</a:t>
            </a:r>
          </a:p>
        </p:txBody>
      </p:sp>
      <p:cxnSp>
        <p:nvCxnSpPr>
          <p:cNvPr id="8" name="直接连接符 7"/>
          <p:cNvCxnSpPr/>
          <p:nvPr/>
        </p:nvCxnSpPr>
        <p:spPr>
          <a:xfrm>
            <a:off x="2743109" y="3969792"/>
            <a:ext cx="182420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311728" y="3969792"/>
            <a:ext cx="172819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par>
                                <p:cTn id="11" presetID="22" presetClass="entr" presetSubtype="8"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4"/>
          <p:cNvGrpSpPr/>
          <p:nvPr/>
        </p:nvGrpSpPr>
        <p:grpSpPr>
          <a:xfrm>
            <a:off x="3185087" y="4543235"/>
            <a:ext cx="5380524" cy="259269"/>
            <a:chOff x="2221306" y="3931835"/>
            <a:chExt cx="4035918" cy="194452"/>
          </a:xfrm>
        </p:grpSpPr>
        <p:grpSp>
          <p:nvGrpSpPr>
            <p:cNvPr id="5" name="Group 50"/>
            <p:cNvGrpSpPr/>
            <p:nvPr/>
          </p:nvGrpSpPr>
          <p:grpSpPr>
            <a:xfrm>
              <a:off x="2221306" y="3931835"/>
              <a:ext cx="775477" cy="194452"/>
              <a:chOff x="2221306" y="3914656"/>
              <a:chExt cx="775477" cy="194452"/>
            </a:xfrm>
          </p:grpSpPr>
          <p:sp>
            <p:nvSpPr>
              <p:cNvPr id="61" name="TextBox 60"/>
              <p:cNvSpPr txBox="1"/>
              <p:nvPr/>
            </p:nvSpPr>
            <p:spPr>
              <a:xfrm>
                <a:off x="2740303" y="3934938"/>
                <a:ext cx="256480" cy="153888"/>
              </a:xfrm>
              <a:prstGeom prst="rect">
                <a:avLst/>
              </a:prstGeom>
              <a:noFill/>
            </p:spPr>
            <p:txBody>
              <a:bodyPr wrap="none" lIns="0" tIns="0" rIns="0" bIns="0" rtlCol="0" anchor="t">
                <a:spAutoFit/>
              </a:bodyPr>
              <a:lstStyle/>
              <a:p>
                <a:pPr algn="ctr"/>
                <a:r>
                  <a:rPr lang="zh-CN" altLang="en-US" sz="1300" b="1" dirty="0">
                    <a:solidFill>
                      <a:schemeClr val="tx1">
                        <a:lumMod val="75000"/>
                        <a:lumOff val="25000"/>
                      </a:schemeClr>
                    </a:solidFill>
                    <a:latin typeface="+mn-ea"/>
                  </a:rPr>
                  <a:t>Architecture</a:t>
                </a:r>
                <a:endParaRPr lang="en-US" sz="1300" b="1" dirty="0">
                  <a:solidFill>
                    <a:schemeClr val="tx1">
                      <a:lumMod val="75000"/>
                      <a:lumOff val="25000"/>
                    </a:schemeClr>
                  </a:solidFill>
                  <a:latin typeface="+mn-ea"/>
                </a:endParaRPr>
              </a:p>
            </p:txBody>
          </p:sp>
          <p:sp>
            <p:nvSpPr>
              <p:cNvPr id="63" name="Oval 62"/>
              <p:cNvSpPr>
                <a:spLocks noChangeAspect="1"/>
              </p:cNvSpPr>
              <p:nvPr/>
            </p:nvSpPr>
            <p:spPr>
              <a:xfrm>
                <a:off x="2221306" y="3914656"/>
                <a:ext cx="200183" cy="194452"/>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6" name="Group 45"/>
            <p:cNvGrpSpPr/>
            <p:nvPr/>
          </p:nvGrpSpPr>
          <p:grpSpPr>
            <a:xfrm>
              <a:off x="3453487" y="3931835"/>
              <a:ext cx="605949" cy="194452"/>
              <a:chOff x="3630785" y="3947915"/>
              <a:chExt cx="605949" cy="194452"/>
            </a:xfrm>
          </p:grpSpPr>
          <p:sp>
            <p:nvSpPr>
              <p:cNvPr id="58" name="TextBox 57"/>
              <p:cNvSpPr txBox="1"/>
              <p:nvPr/>
            </p:nvSpPr>
            <p:spPr>
              <a:xfrm>
                <a:off x="3980254" y="3968197"/>
                <a:ext cx="256480" cy="153888"/>
              </a:xfrm>
              <a:prstGeom prst="rect">
                <a:avLst/>
              </a:prstGeom>
              <a:noFill/>
            </p:spPr>
            <p:txBody>
              <a:bodyPr wrap="none" lIns="0" tIns="0" rIns="0" bIns="0" rtlCol="0" anchor="t">
                <a:spAutoFit/>
              </a:bodyPr>
              <a:lstStyle/>
              <a:p>
                <a:pPr algn="ctr"/>
                <a:r>
                  <a:rPr lang="zh-CN" altLang="en-US" sz="1300" b="1" dirty="0">
                    <a:solidFill>
                      <a:schemeClr val="tx1">
                        <a:lumMod val="75000"/>
                        <a:lumOff val="25000"/>
                      </a:schemeClr>
                    </a:solidFill>
                    <a:latin typeface="+mn-ea"/>
                  </a:rPr>
                  <a:t>Analysis</a:t>
                </a:r>
                <a:endParaRPr lang="en-US" sz="1300" b="1" dirty="0">
                  <a:solidFill>
                    <a:schemeClr val="tx1">
                      <a:lumMod val="75000"/>
                      <a:lumOff val="25000"/>
                    </a:schemeClr>
                  </a:solidFill>
                  <a:latin typeface="+mn-ea"/>
                </a:endParaRPr>
              </a:p>
            </p:txBody>
          </p:sp>
          <p:sp>
            <p:nvSpPr>
              <p:cNvPr id="59" name="Oval 58"/>
              <p:cNvSpPr>
                <a:spLocks noChangeAspect="1"/>
              </p:cNvSpPr>
              <p:nvPr/>
            </p:nvSpPr>
            <p:spPr>
              <a:xfrm>
                <a:off x="3630785" y="3947915"/>
                <a:ext cx="200183" cy="194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7" name="Group 37"/>
            <p:cNvGrpSpPr/>
            <p:nvPr/>
          </p:nvGrpSpPr>
          <p:grpSpPr>
            <a:xfrm>
              <a:off x="4346222" y="3931835"/>
              <a:ext cx="710555" cy="194452"/>
              <a:chOff x="4407454" y="3949014"/>
              <a:chExt cx="710555" cy="194452"/>
            </a:xfrm>
          </p:grpSpPr>
          <p:sp>
            <p:nvSpPr>
              <p:cNvPr id="49" name="TextBox 48"/>
              <p:cNvSpPr txBox="1"/>
              <p:nvPr/>
            </p:nvSpPr>
            <p:spPr>
              <a:xfrm>
                <a:off x="4887177" y="3976991"/>
                <a:ext cx="230832" cy="138499"/>
              </a:xfrm>
              <a:prstGeom prst="rect">
                <a:avLst/>
              </a:prstGeom>
              <a:noFill/>
            </p:spPr>
            <p:txBody>
              <a:bodyPr wrap="none" lIns="0" tIns="0" rIns="0" bIns="0" rtlCol="0" anchor="t">
                <a:spAutoFit/>
              </a:bodyPr>
              <a:lstStyle/>
              <a:p>
                <a:pPr algn="ctr"/>
                <a:r>
                  <a:rPr lang="zh-CN" altLang="en-US" sz="1200" b="1" dirty="0">
                    <a:solidFill>
                      <a:schemeClr val="tx1">
                        <a:lumMod val="75000"/>
                        <a:lumOff val="25000"/>
                      </a:schemeClr>
                    </a:solidFill>
                    <a:latin typeface="+mn-ea"/>
                  </a:rPr>
                  <a:t>Perfect</a:t>
                </a:r>
                <a:endParaRPr lang="en-US" sz="1200" b="1" dirty="0">
                  <a:solidFill>
                    <a:schemeClr val="tx1">
                      <a:lumMod val="75000"/>
                      <a:lumOff val="25000"/>
                    </a:schemeClr>
                  </a:solidFill>
                  <a:latin typeface="+mn-ea"/>
                </a:endParaRPr>
              </a:p>
            </p:txBody>
          </p:sp>
          <p:sp>
            <p:nvSpPr>
              <p:cNvPr id="56" name="Oval 55"/>
              <p:cNvSpPr>
                <a:spLocks noChangeAspect="1"/>
              </p:cNvSpPr>
              <p:nvPr/>
            </p:nvSpPr>
            <p:spPr>
              <a:xfrm>
                <a:off x="4407454" y="3949014"/>
                <a:ext cx="200183" cy="194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8" name="Group 41"/>
            <p:cNvGrpSpPr/>
            <p:nvPr/>
          </p:nvGrpSpPr>
          <p:grpSpPr>
            <a:xfrm>
              <a:off x="5474209" y="3931835"/>
              <a:ext cx="783015" cy="194452"/>
              <a:chOff x="5474209" y="3949014"/>
              <a:chExt cx="783015" cy="194452"/>
            </a:xfrm>
          </p:grpSpPr>
          <p:sp>
            <p:nvSpPr>
              <p:cNvPr id="41" name="TextBox 40"/>
              <p:cNvSpPr txBox="1"/>
              <p:nvPr/>
            </p:nvSpPr>
            <p:spPr>
              <a:xfrm>
                <a:off x="6026392" y="3976991"/>
                <a:ext cx="230832" cy="138499"/>
              </a:xfrm>
              <a:prstGeom prst="rect">
                <a:avLst/>
              </a:prstGeom>
              <a:noFill/>
            </p:spPr>
            <p:txBody>
              <a:bodyPr wrap="none" lIns="0" tIns="0" rIns="0" bIns="0" rtlCol="0" anchor="t">
                <a:spAutoFit/>
              </a:bodyPr>
              <a:lstStyle/>
              <a:p>
                <a:pPr algn="ctr"/>
                <a:r>
                  <a:rPr lang="zh-CN" altLang="en-US" sz="1200" b="1" dirty="0">
                    <a:solidFill>
                      <a:schemeClr val="tx1">
                        <a:lumMod val="75000"/>
                        <a:lumOff val="25000"/>
                      </a:schemeClr>
                    </a:solidFill>
                    <a:latin typeface="+mn-ea"/>
                  </a:rPr>
                  <a:t>Reconstruction</a:t>
                </a:r>
                <a:endParaRPr lang="en-US" sz="1200" b="1" dirty="0">
                  <a:solidFill>
                    <a:schemeClr val="tx1">
                      <a:lumMod val="75000"/>
                      <a:lumOff val="25000"/>
                    </a:schemeClr>
                  </a:solidFill>
                  <a:latin typeface="+mn-ea"/>
                </a:endParaRPr>
              </a:p>
            </p:txBody>
          </p:sp>
          <p:sp>
            <p:nvSpPr>
              <p:cNvPr id="48" name="Oval 47"/>
              <p:cNvSpPr>
                <a:spLocks noChangeAspect="1"/>
              </p:cNvSpPr>
              <p:nvPr/>
            </p:nvSpPr>
            <p:spPr>
              <a:xfrm>
                <a:off x="5474209" y="3949014"/>
                <a:ext cx="200183" cy="194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sp>
        <p:nvSpPr>
          <p:cNvPr id="46" name="TextBox 45"/>
          <p:cNvSpPr txBox="1"/>
          <p:nvPr/>
        </p:nvSpPr>
        <p:spPr>
          <a:xfrm>
            <a:off x="1035440" y="5296591"/>
            <a:ext cx="10121124" cy="400110"/>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Within the word, according to the statistics per page slide of the best control in the</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Within minutes.</a:t>
            </a:r>
          </a:p>
        </p:txBody>
      </p:sp>
      <p:cxnSp>
        <p:nvCxnSpPr>
          <p:cNvPr id="47" name="Straight Connector 46"/>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65" name="Group 64"/>
          <p:cNvGrpSpPr/>
          <p:nvPr/>
        </p:nvGrpSpPr>
        <p:grpSpPr>
          <a:xfrm>
            <a:off x="643248" y="1996476"/>
            <a:ext cx="2619034" cy="1831731"/>
            <a:chOff x="481903" y="1497356"/>
            <a:chExt cx="1964531" cy="1373798"/>
          </a:xfrm>
        </p:grpSpPr>
        <p:sp>
          <p:nvSpPr>
            <p:cNvPr id="51" name="Freeform 50"/>
            <p:cNvSpPr/>
            <p:nvPr/>
          </p:nvSpPr>
          <p:spPr>
            <a:xfrm>
              <a:off x="874809"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tx2">
                <a:lumMod val="75000"/>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7" tIns="217500" rIns="435411" bIns="217500" numCol="1" spcCol="1270" anchor="ctr" anchorCtr="0">
              <a:noAutofit/>
            </a:bodyPr>
            <a:lstStyle/>
            <a:p>
              <a:pPr marL="228600" lvl="1" indent="-228600" defTabSz="1066165">
                <a:lnSpc>
                  <a:spcPct val="90000"/>
                </a:lnSpc>
                <a:spcBef>
                  <a:spcPct val="0"/>
                </a:spcBef>
                <a:spcAft>
                  <a:spcPct val="15000"/>
                </a:spcAft>
              </a:pPr>
              <a:endParaRPr lang="en-US" sz="6400" dirty="0">
                <a:latin typeface="Agency FB" panose="020B0503020202020204" pitchFamily="34" charset="0"/>
              </a:endParaRPr>
            </a:p>
          </p:txBody>
        </p:sp>
        <p:sp>
          <p:nvSpPr>
            <p:cNvPr id="52" name="Freeform 51"/>
            <p:cNvSpPr/>
            <p:nvPr/>
          </p:nvSpPr>
          <p:spPr>
            <a:xfrm>
              <a:off x="481903"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chemeClr val="tx2">
                  <a:lumMod val="75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tx2">
                      <a:lumMod val="75000"/>
                    </a:schemeClr>
                  </a:solidFill>
                  <a:latin typeface="Agency FB" panose="020B0503020202020204" pitchFamily="34" charset="0"/>
                </a:rPr>
                <a:t>01</a:t>
              </a:r>
              <a:endParaRPr lang="en-US" sz="3700" dirty="0">
                <a:latin typeface="Agency FB" panose="020B0503020202020204" pitchFamily="34" charset="0"/>
              </a:endParaRPr>
            </a:p>
          </p:txBody>
        </p:sp>
      </p:grpSp>
      <p:grpSp>
        <p:nvGrpSpPr>
          <p:cNvPr id="69" name="Group 68"/>
          <p:cNvGrpSpPr/>
          <p:nvPr/>
        </p:nvGrpSpPr>
        <p:grpSpPr>
          <a:xfrm>
            <a:off x="3393234" y="1996476"/>
            <a:ext cx="2619034" cy="1831731"/>
            <a:chOff x="2544661" y="1497356"/>
            <a:chExt cx="1964531" cy="1373798"/>
          </a:xfrm>
        </p:grpSpPr>
        <p:sp>
          <p:nvSpPr>
            <p:cNvPr id="53" name="Freeform 52"/>
            <p:cNvSpPr/>
            <p:nvPr/>
          </p:nvSpPr>
          <p:spPr>
            <a:xfrm>
              <a:off x="2937567"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accent4">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6" tIns="217500" rIns="435412" bIns="217500" numCol="1" spcCol="1270" anchor="ctr" anchorCtr="0">
              <a:noAutofit/>
            </a:bodyPr>
            <a:lstStyle/>
            <a:p>
              <a:pPr marL="228600" lvl="1" indent="-228600" defTabSz="1066165">
                <a:lnSpc>
                  <a:spcPct val="90000"/>
                </a:lnSpc>
                <a:spcBef>
                  <a:spcPct val="0"/>
                </a:spcBef>
                <a:spcAft>
                  <a:spcPct val="15000"/>
                </a:spcAft>
              </a:pPr>
              <a:endParaRPr lang="en-US" sz="4800" dirty="0">
                <a:latin typeface="Agency FB" panose="020B0503020202020204" pitchFamily="34" charset="0"/>
              </a:endParaRPr>
            </a:p>
          </p:txBody>
        </p:sp>
        <p:sp>
          <p:nvSpPr>
            <p:cNvPr id="54" name="Freeform 53"/>
            <p:cNvSpPr/>
            <p:nvPr/>
          </p:nvSpPr>
          <p:spPr>
            <a:xfrm>
              <a:off x="2544661"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chemeClr val="accent4"/>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accent4"/>
                  </a:solidFill>
                  <a:latin typeface="Agency FB" panose="020B0503020202020204" pitchFamily="34" charset="0"/>
                </a:rPr>
                <a:t>02</a:t>
              </a:r>
              <a:endParaRPr lang="en-US" sz="3700" dirty="0">
                <a:solidFill>
                  <a:schemeClr val="accent4"/>
                </a:solidFill>
                <a:latin typeface="Agency FB" panose="020B0503020202020204" pitchFamily="34" charset="0"/>
              </a:endParaRPr>
            </a:p>
          </p:txBody>
        </p:sp>
      </p:grpSp>
      <p:grpSp>
        <p:nvGrpSpPr>
          <p:cNvPr id="70" name="Group 69"/>
          <p:cNvGrpSpPr/>
          <p:nvPr/>
        </p:nvGrpSpPr>
        <p:grpSpPr>
          <a:xfrm>
            <a:off x="6143220" y="1996476"/>
            <a:ext cx="2619034" cy="1831731"/>
            <a:chOff x="4607419" y="1497356"/>
            <a:chExt cx="1964531" cy="1373798"/>
          </a:xfrm>
        </p:grpSpPr>
        <p:sp>
          <p:nvSpPr>
            <p:cNvPr id="55" name="Freeform 54"/>
            <p:cNvSpPr/>
            <p:nvPr/>
          </p:nvSpPr>
          <p:spPr>
            <a:xfrm>
              <a:off x="5000325"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accent1">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6" tIns="217500" rIns="435412" bIns="217500" numCol="1" spcCol="1270" anchor="ctr" anchorCtr="0">
              <a:noAutofit/>
            </a:bodyPr>
            <a:lstStyle/>
            <a:p>
              <a:pPr marL="228600" lvl="1" indent="-228600" defTabSz="1066165">
                <a:lnSpc>
                  <a:spcPct val="90000"/>
                </a:lnSpc>
                <a:spcBef>
                  <a:spcPct val="0"/>
                </a:spcBef>
                <a:spcAft>
                  <a:spcPct val="15000"/>
                </a:spcAft>
              </a:pPr>
              <a:endParaRPr lang="en-US" sz="4800" dirty="0">
                <a:latin typeface="Agency FB" panose="020B0503020202020204" pitchFamily="34" charset="0"/>
              </a:endParaRPr>
            </a:p>
          </p:txBody>
        </p:sp>
        <p:sp>
          <p:nvSpPr>
            <p:cNvPr id="57" name="Freeform 56"/>
            <p:cNvSpPr/>
            <p:nvPr/>
          </p:nvSpPr>
          <p:spPr>
            <a:xfrm>
              <a:off x="4607419"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accent1"/>
                  </a:solidFill>
                  <a:latin typeface="Agency FB" panose="020B0503020202020204" pitchFamily="34" charset="0"/>
                </a:rPr>
                <a:t>03</a:t>
              </a:r>
              <a:endParaRPr lang="en-US" sz="3700" dirty="0">
                <a:solidFill>
                  <a:schemeClr val="accent1"/>
                </a:solidFill>
                <a:latin typeface="Agency FB" panose="020B0503020202020204" pitchFamily="34" charset="0"/>
              </a:endParaRPr>
            </a:p>
          </p:txBody>
        </p:sp>
      </p:grpSp>
      <p:grpSp>
        <p:nvGrpSpPr>
          <p:cNvPr id="71" name="Group 70"/>
          <p:cNvGrpSpPr/>
          <p:nvPr/>
        </p:nvGrpSpPr>
        <p:grpSpPr>
          <a:xfrm>
            <a:off x="8911965" y="1996476"/>
            <a:ext cx="2619034" cy="1831731"/>
            <a:chOff x="6684248" y="1497356"/>
            <a:chExt cx="1964531" cy="1373798"/>
          </a:xfrm>
        </p:grpSpPr>
        <p:sp>
          <p:nvSpPr>
            <p:cNvPr id="60" name="Freeform 59"/>
            <p:cNvSpPr/>
            <p:nvPr/>
          </p:nvSpPr>
          <p:spPr>
            <a:xfrm>
              <a:off x="7077154" y="1497356"/>
              <a:ext cx="1571625" cy="1373798"/>
            </a:xfrm>
            <a:custGeom>
              <a:avLst/>
              <a:gdLst>
                <a:gd name="connsiteX0" fmla="*/ 0 w 1571625"/>
                <a:gd name="connsiteY0" fmla="*/ 206070 h 1373798"/>
                <a:gd name="connsiteX1" fmla="*/ 884726 w 1571625"/>
                <a:gd name="connsiteY1" fmla="*/ 206070 h 1373798"/>
                <a:gd name="connsiteX2" fmla="*/ 884726 w 1571625"/>
                <a:gd name="connsiteY2" fmla="*/ 0 h 1373798"/>
                <a:gd name="connsiteX3" fmla="*/ 1571625 w 1571625"/>
                <a:gd name="connsiteY3" fmla="*/ 686899 h 1373798"/>
                <a:gd name="connsiteX4" fmla="*/ 884726 w 1571625"/>
                <a:gd name="connsiteY4" fmla="*/ 1373798 h 1373798"/>
                <a:gd name="connsiteX5" fmla="*/ 884726 w 1571625"/>
                <a:gd name="connsiteY5" fmla="*/ 1167728 h 1373798"/>
                <a:gd name="connsiteX6" fmla="*/ 0 w 1571625"/>
                <a:gd name="connsiteY6" fmla="*/ 1167728 h 1373798"/>
                <a:gd name="connsiteX7" fmla="*/ 0 w 1571625"/>
                <a:gd name="connsiteY7" fmla="*/ 206070 h 1373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625" h="1373798">
                  <a:moveTo>
                    <a:pt x="0" y="206070"/>
                  </a:moveTo>
                  <a:lnTo>
                    <a:pt x="884726" y="206070"/>
                  </a:lnTo>
                  <a:lnTo>
                    <a:pt x="884726" y="0"/>
                  </a:lnTo>
                  <a:lnTo>
                    <a:pt x="1571625" y="686899"/>
                  </a:lnTo>
                  <a:lnTo>
                    <a:pt x="884726" y="1373798"/>
                  </a:lnTo>
                  <a:lnTo>
                    <a:pt x="884726" y="1167728"/>
                  </a:lnTo>
                  <a:lnTo>
                    <a:pt x="0" y="1167728"/>
                  </a:lnTo>
                  <a:lnTo>
                    <a:pt x="0" y="206070"/>
                  </a:lnTo>
                  <a:close/>
                </a:path>
              </a:pathLst>
            </a:custGeom>
            <a:solidFill>
              <a:schemeClr val="accent3">
                <a:alpha val="90000"/>
              </a:schemeClr>
            </a:solid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38626" tIns="217500" rIns="435412" bIns="217500" numCol="1" spcCol="1270" anchor="ctr" anchorCtr="0">
              <a:noAutofit/>
            </a:bodyPr>
            <a:lstStyle/>
            <a:p>
              <a:pPr marL="228600" lvl="1" indent="-228600" defTabSz="1066165">
                <a:lnSpc>
                  <a:spcPct val="90000"/>
                </a:lnSpc>
                <a:spcBef>
                  <a:spcPct val="0"/>
                </a:spcBef>
                <a:spcAft>
                  <a:spcPct val="15000"/>
                </a:spcAft>
              </a:pPr>
              <a:endParaRPr lang="en-US" sz="4300" dirty="0">
                <a:latin typeface="Agency FB" panose="020B0503020202020204" pitchFamily="34" charset="0"/>
              </a:endParaRPr>
            </a:p>
          </p:txBody>
        </p:sp>
        <p:sp>
          <p:nvSpPr>
            <p:cNvPr id="62" name="Freeform 61"/>
            <p:cNvSpPr/>
            <p:nvPr/>
          </p:nvSpPr>
          <p:spPr>
            <a:xfrm>
              <a:off x="6684248" y="1791349"/>
              <a:ext cx="785812" cy="785812"/>
            </a:xfrm>
            <a:custGeom>
              <a:avLst/>
              <a:gdLst>
                <a:gd name="connsiteX0" fmla="*/ 0 w 785812"/>
                <a:gd name="connsiteY0" fmla="*/ 392906 h 785812"/>
                <a:gd name="connsiteX1" fmla="*/ 115080 w 785812"/>
                <a:gd name="connsiteY1" fmla="*/ 115080 h 785812"/>
                <a:gd name="connsiteX2" fmla="*/ 392907 w 785812"/>
                <a:gd name="connsiteY2" fmla="*/ 1 h 785812"/>
                <a:gd name="connsiteX3" fmla="*/ 670733 w 785812"/>
                <a:gd name="connsiteY3" fmla="*/ 115081 h 785812"/>
                <a:gd name="connsiteX4" fmla="*/ 785812 w 785812"/>
                <a:gd name="connsiteY4" fmla="*/ 392908 h 785812"/>
                <a:gd name="connsiteX5" fmla="*/ 670732 w 785812"/>
                <a:gd name="connsiteY5" fmla="*/ 670735 h 785812"/>
                <a:gd name="connsiteX6" fmla="*/ 392905 w 785812"/>
                <a:gd name="connsiteY6" fmla="*/ 785814 h 785812"/>
                <a:gd name="connsiteX7" fmla="*/ 115078 w 785812"/>
                <a:gd name="connsiteY7" fmla="*/ 670734 h 785812"/>
                <a:gd name="connsiteX8" fmla="*/ -1 w 785812"/>
                <a:gd name="connsiteY8" fmla="*/ 392907 h 785812"/>
                <a:gd name="connsiteX9" fmla="*/ 0 w 785812"/>
                <a:gd name="connsiteY9" fmla="*/ 392906 h 78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5812" h="785812">
                  <a:moveTo>
                    <a:pt x="0" y="392906"/>
                  </a:moveTo>
                  <a:cubicBezTo>
                    <a:pt x="0" y="288701"/>
                    <a:pt x="41396" y="188764"/>
                    <a:pt x="115080" y="115080"/>
                  </a:cubicBezTo>
                  <a:cubicBezTo>
                    <a:pt x="188764" y="41396"/>
                    <a:pt x="288702" y="1"/>
                    <a:pt x="392907" y="1"/>
                  </a:cubicBezTo>
                  <a:cubicBezTo>
                    <a:pt x="497112" y="1"/>
                    <a:pt x="597049" y="41397"/>
                    <a:pt x="670733" y="115081"/>
                  </a:cubicBezTo>
                  <a:cubicBezTo>
                    <a:pt x="744417" y="188765"/>
                    <a:pt x="785812" y="288703"/>
                    <a:pt x="785812" y="392908"/>
                  </a:cubicBezTo>
                  <a:cubicBezTo>
                    <a:pt x="785812" y="497113"/>
                    <a:pt x="744417" y="597050"/>
                    <a:pt x="670732" y="670735"/>
                  </a:cubicBezTo>
                  <a:cubicBezTo>
                    <a:pt x="597048" y="744419"/>
                    <a:pt x="497111" y="785814"/>
                    <a:pt x="392905" y="785814"/>
                  </a:cubicBezTo>
                  <a:cubicBezTo>
                    <a:pt x="288700" y="785814"/>
                    <a:pt x="188763" y="744419"/>
                    <a:pt x="115078" y="670734"/>
                  </a:cubicBezTo>
                  <a:cubicBezTo>
                    <a:pt x="41394" y="597050"/>
                    <a:pt x="-1" y="497112"/>
                    <a:pt x="-1" y="392907"/>
                  </a:cubicBezTo>
                  <a:lnTo>
                    <a:pt x="0" y="392906"/>
                  </a:lnTo>
                  <a:close/>
                </a:path>
              </a:pathLst>
            </a:custGeom>
            <a:solidFill>
              <a:schemeClr val="bg1"/>
            </a:solidFill>
            <a:ln>
              <a:solidFill>
                <a:schemeClr val="accent3"/>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6510" tIns="126509" rIns="126510" bIns="126509" numCol="1" spcCol="1270" anchor="ctr" anchorCtr="0">
              <a:noAutofit/>
            </a:bodyPr>
            <a:lstStyle/>
            <a:p>
              <a:pPr algn="ctr" defTabSz="1066165">
                <a:lnSpc>
                  <a:spcPct val="90000"/>
                </a:lnSpc>
                <a:spcBef>
                  <a:spcPct val="0"/>
                </a:spcBef>
                <a:spcAft>
                  <a:spcPct val="35000"/>
                </a:spcAft>
              </a:pPr>
              <a:r>
                <a:rPr lang="en-US" sz="3700" b="1" dirty="0">
                  <a:solidFill>
                    <a:schemeClr val="accent3"/>
                  </a:solidFill>
                  <a:latin typeface="Agency FB" panose="020B0503020202020204" pitchFamily="34" charset="0"/>
                </a:rPr>
                <a:t>04</a:t>
              </a:r>
              <a:endParaRPr lang="en-US" sz="3700" dirty="0">
                <a:solidFill>
                  <a:schemeClr val="accent3"/>
                </a:solidFill>
                <a:latin typeface="Agency FB" panose="020B0503020202020204" pitchFamily="34" charset="0"/>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0-#ppt_w/2"/>
                                          </p:val>
                                        </p:tav>
                                        <p:tav tm="100000">
                                          <p:val>
                                            <p:strVal val="#ppt_x"/>
                                          </p:val>
                                        </p:tav>
                                      </p:tavLst>
                                    </p:anim>
                                    <p:anim calcmode="lin" valueType="num">
                                      <p:cBhvr additive="base">
                                        <p:cTn id="8" dur="500" fill="hold"/>
                                        <p:tgtEl>
                                          <p:spTgt spid="6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50000" decel="50000" fill="hold" nodeType="afterEffect">
                                  <p:stCondLst>
                                    <p:cond delay="0"/>
                                  </p:stCondLst>
                                  <p:childTnLst>
                                    <p:set>
                                      <p:cBhvr>
                                        <p:cTn id="11" dur="1" fill="hold">
                                          <p:stCondLst>
                                            <p:cond delay="0"/>
                                          </p:stCondLst>
                                        </p:cTn>
                                        <p:tgtEl>
                                          <p:spTgt spid="69"/>
                                        </p:tgtEl>
                                        <p:attrNameLst>
                                          <p:attrName>style.visibility</p:attrName>
                                        </p:attrNameLst>
                                      </p:cBhvr>
                                      <p:to>
                                        <p:strVal val="visible"/>
                                      </p:to>
                                    </p:set>
                                    <p:anim calcmode="lin" valueType="num">
                                      <p:cBhvr additive="base">
                                        <p:cTn id="12" dur="500" fill="hold"/>
                                        <p:tgtEl>
                                          <p:spTgt spid="69"/>
                                        </p:tgtEl>
                                        <p:attrNameLst>
                                          <p:attrName>ppt_x</p:attrName>
                                        </p:attrNameLst>
                                      </p:cBhvr>
                                      <p:tavLst>
                                        <p:tav tm="0">
                                          <p:val>
                                            <p:strVal val="0-#ppt_w/2"/>
                                          </p:val>
                                        </p:tav>
                                        <p:tav tm="100000">
                                          <p:val>
                                            <p:strVal val="#ppt_x"/>
                                          </p:val>
                                        </p:tav>
                                      </p:tavLst>
                                    </p:anim>
                                    <p:anim calcmode="lin" valueType="num">
                                      <p:cBhvr additive="base">
                                        <p:cTn id="13" dur="500" fill="hold"/>
                                        <p:tgtEl>
                                          <p:spTgt spid="6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accel="50000" decel="50000" fill="hold" nodeType="afterEffect">
                                  <p:stCondLst>
                                    <p:cond delay="0"/>
                                  </p:stCondLst>
                                  <p:childTnLst>
                                    <p:set>
                                      <p:cBhvr>
                                        <p:cTn id="16" dur="1" fill="hold">
                                          <p:stCondLst>
                                            <p:cond delay="0"/>
                                          </p:stCondLst>
                                        </p:cTn>
                                        <p:tgtEl>
                                          <p:spTgt spid="70"/>
                                        </p:tgtEl>
                                        <p:attrNameLst>
                                          <p:attrName>style.visibility</p:attrName>
                                        </p:attrNameLst>
                                      </p:cBhvr>
                                      <p:to>
                                        <p:strVal val="visible"/>
                                      </p:to>
                                    </p:set>
                                    <p:anim calcmode="lin" valueType="num">
                                      <p:cBhvr additive="base">
                                        <p:cTn id="17" dur="500" fill="hold"/>
                                        <p:tgtEl>
                                          <p:spTgt spid="70"/>
                                        </p:tgtEl>
                                        <p:attrNameLst>
                                          <p:attrName>ppt_x</p:attrName>
                                        </p:attrNameLst>
                                      </p:cBhvr>
                                      <p:tavLst>
                                        <p:tav tm="0">
                                          <p:val>
                                            <p:strVal val="0-#ppt_w/2"/>
                                          </p:val>
                                        </p:tav>
                                        <p:tav tm="100000">
                                          <p:val>
                                            <p:strVal val="#ppt_x"/>
                                          </p:val>
                                        </p:tav>
                                      </p:tavLst>
                                    </p:anim>
                                    <p:anim calcmode="lin" valueType="num">
                                      <p:cBhvr additive="base">
                                        <p:cTn id="18" dur="500" fill="hold"/>
                                        <p:tgtEl>
                                          <p:spTgt spid="7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accel="50000" decel="50000" fill="hold" nodeType="afterEffect">
                                  <p:stCondLst>
                                    <p:cond delay="0"/>
                                  </p:stCondLst>
                                  <p:childTnLst>
                                    <p:set>
                                      <p:cBhvr>
                                        <p:cTn id="21" dur="1" fill="hold">
                                          <p:stCondLst>
                                            <p:cond delay="0"/>
                                          </p:stCondLst>
                                        </p:cTn>
                                        <p:tgtEl>
                                          <p:spTgt spid="71"/>
                                        </p:tgtEl>
                                        <p:attrNameLst>
                                          <p:attrName>style.visibility</p:attrName>
                                        </p:attrNameLst>
                                      </p:cBhvr>
                                      <p:to>
                                        <p:strVal val="visible"/>
                                      </p:to>
                                    </p:set>
                                    <p:anim calcmode="lin" valueType="num">
                                      <p:cBhvr additive="base">
                                        <p:cTn id="22" dur="500" fill="hold"/>
                                        <p:tgtEl>
                                          <p:spTgt spid="71"/>
                                        </p:tgtEl>
                                        <p:attrNameLst>
                                          <p:attrName>ppt_x</p:attrName>
                                        </p:attrNameLst>
                                      </p:cBhvr>
                                      <p:tavLst>
                                        <p:tav tm="0">
                                          <p:val>
                                            <p:strVal val="0-#ppt_w/2"/>
                                          </p:val>
                                        </p:tav>
                                        <p:tav tm="100000">
                                          <p:val>
                                            <p:strVal val="#ppt_x"/>
                                          </p:val>
                                        </p:tav>
                                      </p:tavLst>
                                    </p:anim>
                                    <p:anim calcmode="lin" valueType="num">
                                      <p:cBhvr additive="base">
                                        <p:cTn id="23" dur="500" fill="hold"/>
                                        <p:tgtEl>
                                          <p:spTgt spid="7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slide(fromBottom)">
                                      <p:cBhvr>
                                        <p:cTn id="27" dur="500"/>
                                        <p:tgtEl>
                                          <p:spTgt spid="3"/>
                                        </p:tgtEl>
                                      </p:cBhvr>
                                    </p:animEffect>
                                  </p:childTnLst>
                                </p:cTn>
                              </p:par>
                            </p:childTnLst>
                          </p:cTn>
                        </p:par>
                        <p:par>
                          <p:cTn id="28" fill="hold">
                            <p:stCondLst>
                              <p:cond delay="2500"/>
                            </p:stCondLst>
                            <p:childTnLst>
                              <p:par>
                                <p:cTn id="29" presetID="18" presetClass="entr" presetSubtype="3"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strips(upRight)">
                                      <p:cBhvr>
                                        <p:cTn id="31" dur="500"/>
                                        <p:tgtEl>
                                          <p:spTgt spid="47"/>
                                        </p:tgtEl>
                                      </p:cBhvr>
                                    </p:animEffect>
                                  </p:childTnLst>
                                </p:cTn>
                              </p:par>
                            </p:childTnLst>
                          </p:cTn>
                        </p:par>
                        <p:par>
                          <p:cTn id="32" fill="hold">
                            <p:stCondLst>
                              <p:cond delay="3000"/>
                            </p:stCondLst>
                            <p:childTnLst>
                              <p:par>
                                <p:cTn id="33" presetID="10" presetClass="entr" presetSubtype="0" fill="hold" grpId="0" nodeType="after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 name="Group 119"/>
          <p:cNvGrpSpPr/>
          <p:nvPr/>
        </p:nvGrpSpPr>
        <p:grpSpPr>
          <a:xfrm>
            <a:off x="3569937" y="1628517"/>
            <a:ext cx="3370856" cy="4301323"/>
            <a:chOff x="2677205" y="1131575"/>
            <a:chExt cx="2528471" cy="3225992"/>
          </a:xfrm>
        </p:grpSpPr>
        <p:grpSp>
          <p:nvGrpSpPr>
            <p:cNvPr id="119" name="Group 118"/>
            <p:cNvGrpSpPr/>
            <p:nvPr/>
          </p:nvGrpSpPr>
          <p:grpSpPr>
            <a:xfrm>
              <a:off x="2677205" y="1131575"/>
              <a:ext cx="2528471" cy="3225992"/>
              <a:chOff x="2677205" y="1131575"/>
              <a:chExt cx="2528471" cy="3225992"/>
            </a:xfrm>
          </p:grpSpPr>
          <p:sp>
            <p:nvSpPr>
              <p:cNvPr id="111" name="Flowchart: Process 110"/>
              <p:cNvSpPr/>
              <p:nvPr/>
            </p:nvSpPr>
            <p:spPr>
              <a:xfrm>
                <a:off x="2677205" y="1131575"/>
                <a:ext cx="2372787" cy="3225992"/>
              </a:xfrm>
              <a:prstGeom prst="flowChartProcess">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112" name="Isosceles Triangle 111"/>
              <p:cNvSpPr/>
              <p:nvPr/>
            </p:nvSpPr>
            <p:spPr>
              <a:xfrm rot="5400000">
                <a:off x="4947242" y="2666730"/>
                <a:ext cx="361186" cy="155683"/>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100" name="Group 99"/>
            <p:cNvGrpSpPr>
              <a:grpSpLocks noChangeAspect="1"/>
            </p:cNvGrpSpPr>
            <p:nvPr/>
          </p:nvGrpSpPr>
          <p:grpSpPr>
            <a:xfrm>
              <a:off x="2991565" y="3920527"/>
              <a:ext cx="1744066" cy="303627"/>
              <a:chOff x="5666530" y="3551069"/>
              <a:chExt cx="2621392" cy="456362"/>
            </a:xfrm>
            <a:solidFill>
              <a:schemeClr val="bg1"/>
            </a:solidFill>
          </p:grpSpPr>
          <p:sp>
            <p:nvSpPr>
              <p:cNvPr id="96" name="Oval 95"/>
              <p:cNvSpPr/>
              <p:nvPr/>
            </p:nvSpPr>
            <p:spPr>
              <a:xfrm>
                <a:off x="5666530" y="3551069"/>
                <a:ext cx="456362" cy="456362"/>
              </a:xfrm>
              <a:prstGeom prst="roundRect">
                <a:avLst/>
              </a:prstGeom>
              <a:grp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solidFill>
                    <a:schemeClr val="accent3"/>
                  </a:solidFill>
                  <a:latin typeface="+mn-ea"/>
                </a:endParaRPr>
              </a:p>
            </p:txBody>
          </p:sp>
          <p:sp>
            <p:nvSpPr>
              <p:cNvPr id="97" name="Oval 96"/>
              <p:cNvSpPr/>
              <p:nvPr/>
            </p:nvSpPr>
            <p:spPr>
              <a:xfrm>
                <a:off x="6388206" y="3551069"/>
                <a:ext cx="456362" cy="456362"/>
              </a:xfrm>
              <a:prstGeom prst="roundRect">
                <a:avLst/>
              </a:prstGeom>
              <a:grp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solidFill>
                    <a:schemeClr val="accent3"/>
                  </a:solidFill>
                  <a:latin typeface="+mn-ea"/>
                </a:endParaRPr>
              </a:p>
            </p:txBody>
          </p:sp>
          <p:sp>
            <p:nvSpPr>
              <p:cNvPr id="98" name="Oval 97"/>
              <p:cNvSpPr/>
              <p:nvPr/>
            </p:nvSpPr>
            <p:spPr>
              <a:xfrm>
                <a:off x="7109882" y="3551069"/>
                <a:ext cx="456362" cy="456362"/>
              </a:xfrm>
              <a:prstGeom prst="roundRect">
                <a:avLst/>
              </a:prstGeom>
              <a:grp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tIns="18288" bIns="45720" rtlCol="0" anchor="ctr"/>
              <a:lstStyle/>
              <a:p>
                <a:pPr algn="ctr"/>
                <a:endParaRPr lang="en-US" sz="1900" dirty="0">
                  <a:solidFill>
                    <a:schemeClr val="accent3"/>
                  </a:solidFill>
                  <a:latin typeface="+mn-ea"/>
                </a:endParaRPr>
              </a:p>
            </p:txBody>
          </p:sp>
          <p:sp>
            <p:nvSpPr>
              <p:cNvPr id="99" name="Oval 98"/>
              <p:cNvSpPr/>
              <p:nvPr/>
            </p:nvSpPr>
            <p:spPr>
              <a:xfrm>
                <a:off x="7831560" y="3551069"/>
                <a:ext cx="456362" cy="456362"/>
              </a:xfrm>
              <a:prstGeom prst="roundRect">
                <a:avLst/>
              </a:prstGeom>
              <a:grp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solidFill>
                    <a:schemeClr val="accent3"/>
                  </a:solidFill>
                  <a:latin typeface="+mn-ea"/>
                </a:endParaRPr>
              </a:p>
            </p:txBody>
          </p:sp>
        </p:grpSp>
        <p:grpSp>
          <p:nvGrpSpPr>
            <p:cNvPr id="113" name="Group 112"/>
            <p:cNvGrpSpPr/>
            <p:nvPr/>
          </p:nvGrpSpPr>
          <p:grpSpPr>
            <a:xfrm>
              <a:off x="2865793" y="1304396"/>
              <a:ext cx="2051849" cy="1490855"/>
              <a:chOff x="2768299" y="1351933"/>
              <a:chExt cx="2477101" cy="1164021"/>
            </a:xfrm>
          </p:grpSpPr>
          <p:sp>
            <p:nvSpPr>
              <p:cNvPr id="114" name="TextBox 113"/>
              <p:cNvSpPr txBox="1"/>
              <p:nvPr/>
            </p:nvSpPr>
            <p:spPr>
              <a:xfrm>
                <a:off x="2768299" y="1578769"/>
                <a:ext cx="2477101" cy="937185"/>
              </a:xfrm>
              <a:prstGeom prst="rect">
                <a:avLst/>
              </a:prstGeom>
              <a:noFill/>
            </p:spPr>
            <p:txBody>
              <a:bodyPr wrap="square" lIns="0" tIns="0" rIns="0" bIns="0" rtlCol="0" anchor="t">
                <a:spAutoFit/>
              </a:bodyPr>
              <a:lstStyle/>
              <a:p>
                <a:r>
                  <a:rPr lang="zh-CN" altLang="en-US" sz="1300" b="1" dirty="0">
                    <a:solidFill>
                      <a:schemeClr val="bg1"/>
                    </a:solidFill>
                    <a:latin typeface="+mn-ea"/>
                  </a:rPr>
                  <a:t>Add a detailed text description here, suggested to be relevant to the title and in line with the overall language style, the language description as concise and vivid as possible.</a:t>
                </a:r>
                <a:endParaRPr lang="en-US" altLang="zh-CN" sz="1300" b="1" dirty="0">
                  <a:solidFill>
                    <a:schemeClr val="bg1"/>
                  </a:solidFill>
                  <a:latin typeface="+mn-ea"/>
                </a:endParaRPr>
              </a:p>
              <a:p>
                <a:endParaRPr lang="en-US" altLang="zh-CN" sz="1300" b="1" dirty="0">
                  <a:solidFill>
                    <a:schemeClr val="bg1"/>
                  </a:solidFill>
                  <a:latin typeface="+mn-ea"/>
                </a:endParaRPr>
              </a:p>
              <a:p>
                <a:endParaRPr lang="zh-CN" altLang="en-US" sz="1300" b="1" dirty="0">
                  <a:solidFill>
                    <a:schemeClr val="bg1"/>
                  </a:solidFill>
                  <a:latin typeface="+mn-ea"/>
                </a:endParaRPr>
              </a:p>
              <a:p>
                <a:r>
                  <a:rPr lang="zh-CN" altLang="en-US" sz="1300" b="1" dirty="0">
                    <a:solidFill>
                      <a:schemeClr val="bg1"/>
                    </a:solidFill>
                    <a:latin typeface="+mn-ea"/>
                  </a:rPr>
                  <a:t>Add a detailed text description here, suggested to be relevant to the title and in line with the overall language style, the language description as concise and vivid as possible.</a:t>
                </a:r>
              </a:p>
            </p:txBody>
          </p:sp>
          <p:sp>
            <p:nvSpPr>
              <p:cNvPr id="115" name="Rectangle 114"/>
              <p:cNvSpPr/>
              <p:nvPr/>
            </p:nvSpPr>
            <p:spPr>
              <a:xfrm>
                <a:off x="2768299" y="1351933"/>
                <a:ext cx="2139985" cy="192243"/>
              </a:xfrm>
              <a:prstGeom prst="rect">
                <a:avLst/>
              </a:prstGeom>
            </p:spPr>
            <p:txBody>
              <a:bodyPr wrap="square" lIns="0" tIns="0" rIns="0" bIns="0" anchor="ctr">
                <a:spAutoFit/>
              </a:bodyPr>
              <a:lstStyle/>
              <a:p>
                <a:r>
                  <a:rPr lang="zh-CN" altLang="en-US" sz="2100" b="1" dirty="0">
                    <a:solidFill>
                      <a:schemeClr val="bg1"/>
                    </a:solidFill>
                    <a:latin typeface="+mn-ea"/>
                  </a:rPr>
                  <a:t>Personal profiles</a:t>
                </a:r>
                <a:endParaRPr lang="en-US" sz="2100" b="1" dirty="0">
                  <a:solidFill>
                    <a:schemeClr val="bg1"/>
                  </a:solidFill>
                  <a:latin typeface="+mn-ea"/>
                </a:endParaRPr>
              </a:p>
            </p:txBody>
          </p:sp>
        </p:grpSp>
      </p:grpSp>
      <p:grpSp>
        <p:nvGrpSpPr>
          <p:cNvPr id="121" name="Group 120"/>
          <p:cNvGrpSpPr/>
          <p:nvPr/>
        </p:nvGrpSpPr>
        <p:grpSpPr>
          <a:xfrm>
            <a:off x="1027244" y="1628517"/>
            <a:ext cx="2750242" cy="4301323"/>
            <a:chOff x="769938" y="1131575"/>
            <a:chExt cx="2062950" cy="3225992"/>
          </a:xfrm>
        </p:grpSpPr>
        <p:grpSp>
          <p:nvGrpSpPr>
            <p:cNvPr id="117" name="Group 116"/>
            <p:cNvGrpSpPr/>
            <p:nvPr/>
          </p:nvGrpSpPr>
          <p:grpSpPr>
            <a:xfrm>
              <a:off x="769938" y="1131575"/>
              <a:ext cx="2062950" cy="3225992"/>
              <a:chOff x="769938" y="1131575"/>
              <a:chExt cx="2062950" cy="3225992"/>
            </a:xfrm>
          </p:grpSpPr>
          <p:sp>
            <p:nvSpPr>
              <p:cNvPr id="109" name="Flowchart: Process 108"/>
              <p:cNvSpPr/>
              <p:nvPr/>
            </p:nvSpPr>
            <p:spPr>
              <a:xfrm>
                <a:off x="769938" y="1131575"/>
                <a:ext cx="1907268" cy="3225992"/>
              </a:xfrm>
              <a:prstGeom prst="flowChartProcess">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110" name="Isosceles Triangle 109"/>
              <p:cNvSpPr/>
              <p:nvPr/>
            </p:nvSpPr>
            <p:spPr>
              <a:xfrm rot="5400000">
                <a:off x="2574454" y="2666730"/>
                <a:ext cx="361186" cy="155683"/>
              </a:xfrm>
              <a:prstGeom prs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sp>
          <p:nvSpPr>
            <p:cNvPr id="7" name="TextBox 6"/>
            <p:cNvSpPr txBox="1"/>
            <p:nvPr/>
          </p:nvSpPr>
          <p:spPr>
            <a:xfrm>
              <a:off x="1218850" y="2948069"/>
              <a:ext cx="1009445" cy="484748"/>
            </a:xfrm>
            <a:prstGeom prst="rect">
              <a:avLst/>
            </a:prstGeom>
            <a:noFill/>
          </p:spPr>
          <p:txBody>
            <a:bodyPr wrap="square" lIns="0" tIns="0" rIns="0" bIns="0" rtlCol="0" anchor="ctr">
              <a:spAutoFit/>
            </a:bodyPr>
            <a:lstStyle/>
            <a:p>
              <a:pPr algn="ctr"/>
              <a:r>
                <a:rPr lang="zh-CN" altLang="en-US" sz="1400" b="1" dirty="0">
                  <a:solidFill>
                    <a:schemeClr val="bg1"/>
                  </a:solidFill>
                  <a:latin typeface="+mn-ea"/>
                </a:rPr>
                <a:t>John doe</a:t>
              </a:r>
              <a:endParaRPr lang="en-US" sz="1400" b="1" dirty="0">
                <a:solidFill>
                  <a:schemeClr val="bg1"/>
                </a:solidFill>
                <a:latin typeface="+mn-ea"/>
              </a:endParaRPr>
            </a:p>
            <a:p>
              <a:pPr algn="ctr"/>
              <a:r>
                <a:rPr lang="zh-CN" altLang="en-US" sz="1400" b="1" dirty="0">
                  <a:solidFill>
                    <a:schemeClr val="bg1"/>
                  </a:solidFill>
                  <a:latin typeface="+mn-ea"/>
                </a:rPr>
                <a:t>Chief Consultant</a:t>
              </a:r>
              <a:endParaRPr lang="en-US" sz="1400" b="1" dirty="0">
                <a:solidFill>
                  <a:schemeClr val="bg1"/>
                </a:solidFill>
                <a:latin typeface="+mn-ea"/>
              </a:endParaRPr>
            </a:p>
          </p:txBody>
        </p:sp>
        <p:sp>
          <p:nvSpPr>
            <p:cNvPr id="8" name="TextBox 7"/>
            <p:cNvSpPr txBox="1"/>
            <p:nvPr/>
          </p:nvSpPr>
          <p:spPr>
            <a:xfrm>
              <a:off x="925538" y="3437944"/>
              <a:ext cx="1596069" cy="692497"/>
            </a:xfrm>
            <a:prstGeom prst="rect">
              <a:avLst/>
            </a:prstGeom>
            <a:noFill/>
          </p:spPr>
          <p:txBody>
            <a:bodyPr wrap="square" lIns="0" tIns="0" rIns="0" bIns="0" rtlCol="0">
              <a:spAutoFit/>
            </a:bodyPr>
            <a:lstStyle/>
            <a:p>
              <a:pPr algn="ctr" defTabSz="1218565">
                <a:spcBef>
                  <a:spcPct val="20000"/>
                </a:spcBef>
                <a:defRPr/>
              </a:pPr>
              <a:r>
                <a:rPr lang="zh-CN" altLang="en-US" sz="1000" b="1" dirty="0">
                  <a:solidFill>
                    <a:schemeClr val="bg1"/>
                  </a:solidFill>
                  <a:latin typeface="+mn-ea"/>
                </a:rPr>
                <a:t>Add a detailed text description here, suggested to be relevant to the title and in line with the overall language style, the language description as concise and vivid as possible.</a:t>
              </a:r>
              <a:endParaRPr lang="en-US" sz="1000" dirty="0">
                <a:solidFill>
                  <a:schemeClr val="bg1"/>
                </a:solidFill>
                <a:latin typeface="+mn-ea"/>
              </a:endParaRPr>
            </a:p>
          </p:txBody>
        </p:sp>
        <p:grpSp>
          <p:nvGrpSpPr>
            <p:cNvPr id="116" name="Group 115"/>
            <p:cNvGrpSpPr/>
            <p:nvPr/>
          </p:nvGrpSpPr>
          <p:grpSpPr>
            <a:xfrm>
              <a:off x="1010937" y="1362003"/>
              <a:ext cx="1602425" cy="1555389"/>
              <a:chOff x="1010937" y="1362003"/>
              <a:chExt cx="1602425" cy="1555389"/>
            </a:xfrm>
          </p:grpSpPr>
          <p:sp>
            <p:nvSpPr>
              <p:cNvPr id="31" name="Rounded Rectangle 30"/>
              <p:cNvSpPr/>
              <p:nvPr/>
            </p:nvSpPr>
            <p:spPr>
              <a:xfrm>
                <a:off x="1010937" y="1362003"/>
                <a:ext cx="1425270" cy="1354390"/>
              </a:xfrm>
              <a:prstGeom prst="roundRect">
                <a:avLst>
                  <a:gd name="adj" fmla="val 9356"/>
                </a:avLst>
              </a:prstGeom>
              <a:blipFill dpi="0" rotWithShape="1">
                <a:blip r:embed="rId3"/>
                <a:srcRect/>
                <a:stretch>
                  <a:fillRect/>
                </a:stretch>
              </a:blip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2" name="Rounded Rectangle 31"/>
              <p:cNvSpPr>
                <a:spLocks noChangeAspect="1"/>
              </p:cNvSpPr>
              <p:nvPr/>
            </p:nvSpPr>
            <p:spPr>
              <a:xfrm>
                <a:off x="2063930" y="2367960"/>
                <a:ext cx="549432" cy="549432"/>
              </a:xfrm>
              <a:prstGeom prst="roundRect">
                <a:avLst/>
              </a:prstGeom>
              <a:solidFill>
                <a:schemeClr val="tx2">
                  <a:lumMod val="75000"/>
                </a:schemeClr>
              </a:solid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solidFill>
                    <a:schemeClr val="bg1"/>
                  </a:solidFill>
                  <a:latin typeface="+mn-ea"/>
                </a:endParaRPr>
              </a:p>
            </p:txBody>
          </p:sp>
        </p:grpSp>
      </p:grpSp>
      <p:grpSp>
        <p:nvGrpSpPr>
          <p:cNvPr id="122" name="Group 121"/>
          <p:cNvGrpSpPr/>
          <p:nvPr/>
        </p:nvGrpSpPr>
        <p:grpSpPr>
          <a:xfrm>
            <a:off x="7033338" y="1837888"/>
            <a:ext cx="4131418" cy="2701069"/>
            <a:chOff x="5275094" y="1288603"/>
            <a:chExt cx="3098967" cy="2025802"/>
          </a:xfrm>
        </p:grpSpPr>
        <p:grpSp>
          <p:nvGrpSpPr>
            <p:cNvPr id="105" name="Group 104"/>
            <p:cNvGrpSpPr/>
            <p:nvPr/>
          </p:nvGrpSpPr>
          <p:grpSpPr>
            <a:xfrm>
              <a:off x="5286904" y="1713306"/>
              <a:ext cx="3087157" cy="230428"/>
              <a:chOff x="5286904" y="1650039"/>
              <a:chExt cx="3087157" cy="230428"/>
            </a:xfrm>
          </p:grpSpPr>
          <p:sp>
            <p:nvSpPr>
              <p:cNvPr id="75" name="Rectangle 74"/>
              <p:cNvSpPr/>
              <p:nvPr/>
            </p:nvSpPr>
            <p:spPr>
              <a:xfrm rot="10800000">
                <a:off x="5286904" y="1650039"/>
                <a:ext cx="3087157" cy="2304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2400" dirty="0">
                  <a:latin typeface="+mn-ea"/>
                </a:endParaRPr>
              </a:p>
            </p:txBody>
          </p:sp>
          <p:sp>
            <p:nvSpPr>
              <p:cNvPr id="76" name="Rectangle 75"/>
              <p:cNvSpPr/>
              <p:nvPr/>
            </p:nvSpPr>
            <p:spPr>
              <a:xfrm>
                <a:off x="5286911" y="1650039"/>
                <a:ext cx="2351823" cy="23042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nchorCtr="0"/>
              <a:lstStyle/>
              <a:p>
                <a:r>
                  <a:rPr lang="zh-CN" altLang="en-US" sz="1600" dirty="0">
                    <a:solidFill>
                      <a:schemeClr val="bg1"/>
                    </a:solidFill>
                    <a:latin typeface="+mn-ea"/>
                  </a:rPr>
                  <a:t>Professional skills </a:t>
                </a:r>
                <a:r>
                  <a:rPr lang="en-US" sz="1600" dirty="0">
                    <a:solidFill>
                      <a:schemeClr val="bg1"/>
                    </a:solidFill>
                    <a:latin typeface="+mn-ea"/>
                  </a:rPr>
                  <a:t> 01 80%</a:t>
                </a:r>
              </a:p>
            </p:txBody>
          </p:sp>
        </p:grpSp>
        <p:sp>
          <p:nvSpPr>
            <p:cNvPr id="88" name="Rectangle 87"/>
            <p:cNvSpPr/>
            <p:nvPr/>
          </p:nvSpPr>
          <p:spPr>
            <a:xfrm>
              <a:off x="5297423" y="1288603"/>
              <a:ext cx="820738" cy="246221"/>
            </a:xfrm>
            <a:prstGeom prst="rect">
              <a:avLst/>
            </a:prstGeom>
          </p:spPr>
          <p:txBody>
            <a:bodyPr wrap="none" lIns="0" tIns="0" rIns="0" bIns="0" anchor="ctr">
              <a:spAutoFit/>
            </a:bodyPr>
            <a:lstStyle/>
            <a:p>
              <a:r>
                <a:rPr lang="zh-CN" altLang="en-US" sz="2100" b="1" dirty="0">
                  <a:solidFill>
                    <a:schemeClr val="tx2">
                      <a:lumMod val="75000"/>
                    </a:schemeClr>
                  </a:solidFill>
                  <a:latin typeface="+mn-ea"/>
                </a:rPr>
                <a:t>Work experience</a:t>
              </a:r>
              <a:endParaRPr lang="en-US" sz="2100" b="1" dirty="0">
                <a:solidFill>
                  <a:schemeClr val="tx2">
                    <a:lumMod val="75000"/>
                  </a:schemeClr>
                </a:solidFill>
                <a:latin typeface="+mn-ea"/>
              </a:endParaRPr>
            </a:p>
          </p:txBody>
        </p:sp>
        <p:grpSp>
          <p:nvGrpSpPr>
            <p:cNvPr id="104" name="Group 103"/>
            <p:cNvGrpSpPr/>
            <p:nvPr/>
          </p:nvGrpSpPr>
          <p:grpSpPr>
            <a:xfrm>
              <a:off x="5286904" y="2170195"/>
              <a:ext cx="3087157" cy="230429"/>
              <a:chOff x="5286904" y="2122785"/>
              <a:chExt cx="3087157" cy="230429"/>
            </a:xfrm>
          </p:grpSpPr>
          <p:sp>
            <p:nvSpPr>
              <p:cNvPr id="90" name="Rectangle 89"/>
              <p:cNvSpPr/>
              <p:nvPr/>
            </p:nvSpPr>
            <p:spPr>
              <a:xfrm rot="10800000">
                <a:off x="5286904" y="2122786"/>
                <a:ext cx="3087157" cy="2304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2400" dirty="0">
                  <a:latin typeface="+mn-ea"/>
                </a:endParaRPr>
              </a:p>
            </p:txBody>
          </p:sp>
          <p:sp>
            <p:nvSpPr>
              <p:cNvPr id="91" name="Rectangle 90"/>
              <p:cNvSpPr/>
              <p:nvPr/>
            </p:nvSpPr>
            <p:spPr>
              <a:xfrm>
                <a:off x="5286911" y="2122785"/>
                <a:ext cx="1819797" cy="2304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nchorCtr="0"/>
              <a:lstStyle/>
              <a:p>
                <a:r>
                  <a:rPr lang="zh-CN" altLang="en-US" sz="1400" dirty="0">
                    <a:solidFill>
                      <a:schemeClr val="bg1"/>
                    </a:solidFill>
                    <a:latin typeface="+mn-ea"/>
                  </a:rPr>
                  <a:t>Professional skills </a:t>
                </a:r>
                <a:r>
                  <a:rPr lang="en-US" sz="1400" dirty="0">
                    <a:solidFill>
                      <a:schemeClr val="bg1"/>
                    </a:solidFill>
                    <a:latin typeface="+mn-ea"/>
                  </a:rPr>
                  <a:t> 02 60%</a:t>
                </a:r>
              </a:p>
            </p:txBody>
          </p:sp>
        </p:grpSp>
        <p:grpSp>
          <p:nvGrpSpPr>
            <p:cNvPr id="103" name="Group 102"/>
            <p:cNvGrpSpPr/>
            <p:nvPr/>
          </p:nvGrpSpPr>
          <p:grpSpPr>
            <a:xfrm>
              <a:off x="5286904" y="2627085"/>
              <a:ext cx="3087157" cy="230429"/>
              <a:chOff x="5286904" y="2613366"/>
              <a:chExt cx="3087157" cy="230429"/>
            </a:xfrm>
          </p:grpSpPr>
          <p:sp>
            <p:nvSpPr>
              <p:cNvPr id="92" name="Rectangle 91"/>
              <p:cNvSpPr/>
              <p:nvPr/>
            </p:nvSpPr>
            <p:spPr>
              <a:xfrm rot="10800000">
                <a:off x="5286904" y="2613367"/>
                <a:ext cx="3087157" cy="2304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2400" dirty="0">
                  <a:latin typeface="+mn-ea"/>
                </a:endParaRPr>
              </a:p>
            </p:txBody>
          </p:sp>
          <p:sp>
            <p:nvSpPr>
              <p:cNvPr id="93" name="Rectangle 92"/>
              <p:cNvSpPr/>
              <p:nvPr/>
            </p:nvSpPr>
            <p:spPr>
              <a:xfrm>
                <a:off x="5286911" y="2613366"/>
                <a:ext cx="2107831" cy="2304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nchorCtr="0"/>
              <a:lstStyle/>
              <a:p>
                <a:r>
                  <a:rPr lang="zh-CN" altLang="en-US" sz="1600" dirty="0">
                    <a:solidFill>
                      <a:schemeClr val="bg1"/>
                    </a:solidFill>
                    <a:latin typeface="+mn-ea"/>
                  </a:rPr>
                  <a:t>Professional skills </a:t>
                </a:r>
                <a:r>
                  <a:rPr lang="en-US" sz="1600" dirty="0">
                    <a:solidFill>
                      <a:schemeClr val="bg1"/>
                    </a:solidFill>
                    <a:latin typeface="+mn-ea"/>
                  </a:rPr>
                  <a:t> 01 70%</a:t>
                </a:r>
              </a:p>
            </p:txBody>
          </p:sp>
        </p:grpSp>
        <p:grpSp>
          <p:nvGrpSpPr>
            <p:cNvPr id="102" name="Group 101"/>
            <p:cNvGrpSpPr/>
            <p:nvPr/>
          </p:nvGrpSpPr>
          <p:grpSpPr>
            <a:xfrm>
              <a:off x="5275094" y="3083976"/>
              <a:ext cx="3087157" cy="230429"/>
              <a:chOff x="5275094" y="3106125"/>
              <a:chExt cx="3087157" cy="230429"/>
            </a:xfrm>
          </p:grpSpPr>
          <p:sp>
            <p:nvSpPr>
              <p:cNvPr id="94" name="Rectangle 93"/>
              <p:cNvSpPr/>
              <p:nvPr/>
            </p:nvSpPr>
            <p:spPr>
              <a:xfrm rot="10800000">
                <a:off x="5275094" y="3106126"/>
                <a:ext cx="3087157" cy="2304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endParaRPr lang="en-US" sz="2400" dirty="0">
                  <a:latin typeface="+mn-ea"/>
                </a:endParaRPr>
              </a:p>
            </p:txBody>
          </p:sp>
          <p:sp>
            <p:nvSpPr>
              <p:cNvPr id="95" name="Rectangle 94"/>
              <p:cNvSpPr/>
              <p:nvPr/>
            </p:nvSpPr>
            <p:spPr>
              <a:xfrm>
                <a:off x="5275102" y="3106125"/>
                <a:ext cx="2753318" cy="2304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0" rIns="0" bIns="0" rtlCol="0" anchor="ctr" anchorCtr="0"/>
              <a:lstStyle/>
              <a:p>
                <a:r>
                  <a:rPr lang="zh-CN" altLang="en-US" sz="1600" dirty="0">
                    <a:solidFill>
                      <a:schemeClr val="bg1"/>
                    </a:solidFill>
                    <a:latin typeface="+mn-ea"/>
                  </a:rPr>
                  <a:t>Professional skills </a:t>
                </a:r>
                <a:r>
                  <a:rPr lang="en-US" sz="1600" dirty="0">
                    <a:solidFill>
                      <a:schemeClr val="bg1"/>
                    </a:solidFill>
                    <a:latin typeface="+mn-ea"/>
                  </a:rPr>
                  <a:t> 01 90%</a:t>
                </a:r>
              </a:p>
            </p:txBody>
          </p:sp>
        </p:grpSp>
      </p:grpSp>
      <p:sp>
        <p:nvSpPr>
          <p:cNvPr id="101" name="TextBox 100"/>
          <p:cNvSpPr txBox="1"/>
          <p:nvPr/>
        </p:nvSpPr>
        <p:spPr>
          <a:xfrm>
            <a:off x="7017593" y="4809413"/>
            <a:ext cx="4131418" cy="400110"/>
          </a:xfrm>
          <a:prstGeom prst="rect">
            <a:avLst/>
          </a:prstGeom>
          <a:noFill/>
        </p:spPr>
        <p:txBody>
          <a:bodyPr wrap="square" lIns="0" tIns="0" rIns="0" bIns="0" rtlCol="0" anchor="t">
            <a:spAutoFit/>
          </a:bodyPr>
          <a:lstStyle/>
          <a:p>
            <a:pPr algn="just"/>
            <a:r>
              <a:rPr lang="zh-CN" altLang="en-US" sz="1300" b="1"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p>
        </p:txBody>
      </p:sp>
      <p:grpSp>
        <p:nvGrpSpPr>
          <p:cNvPr id="3" name="组合 2"/>
          <p:cNvGrpSpPr/>
          <p:nvPr/>
        </p:nvGrpSpPr>
        <p:grpSpPr>
          <a:xfrm>
            <a:off x="4015157" y="5405426"/>
            <a:ext cx="2266294" cy="294281"/>
            <a:chOff x="3011164" y="4054068"/>
            <a:chExt cx="1699942" cy="220711"/>
          </a:xfrm>
        </p:grpSpPr>
        <p:sp>
          <p:nvSpPr>
            <p:cNvPr id="41" name="Freeform 5"/>
            <p:cNvSpPr/>
            <p:nvPr/>
          </p:nvSpPr>
          <p:spPr bwMode="auto">
            <a:xfrm>
              <a:off x="4000320" y="4061758"/>
              <a:ext cx="201337" cy="206130"/>
            </a:xfrm>
            <a:custGeom>
              <a:avLst/>
              <a:gdLst>
                <a:gd name="T0" fmla="*/ 70 w 504"/>
                <a:gd name="T1" fmla="*/ 215 h 516"/>
                <a:gd name="T2" fmla="*/ 81 w 504"/>
                <a:gd name="T3" fmla="*/ 187 h 516"/>
                <a:gd name="T4" fmla="*/ 87 w 504"/>
                <a:gd name="T5" fmla="*/ 165 h 516"/>
                <a:gd name="T6" fmla="*/ 92 w 504"/>
                <a:gd name="T7" fmla="*/ 131 h 516"/>
                <a:gd name="T8" fmla="*/ 107 w 504"/>
                <a:gd name="T9" fmla="*/ 94 h 516"/>
                <a:gd name="T10" fmla="*/ 129 w 504"/>
                <a:gd name="T11" fmla="*/ 60 h 516"/>
                <a:gd name="T12" fmla="*/ 167 w 504"/>
                <a:gd name="T13" fmla="*/ 26 h 516"/>
                <a:gd name="T14" fmla="*/ 210 w 504"/>
                <a:gd name="T15" fmla="*/ 7 h 516"/>
                <a:gd name="T16" fmla="*/ 262 w 504"/>
                <a:gd name="T17" fmla="*/ 0 h 516"/>
                <a:gd name="T18" fmla="*/ 317 w 504"/>
                <a:gd name="T19" fmla="*/ 6 h 516"/>
                <a:gd name="T20" fmla="*/ 368 w 504"/>
                <a:gd name="T21" fmla="*/ 26 h 516"/>
                <a:gd name="T22" fmla="*/ 399 w 504"/>
                <a:gd name="T23" fmla="*/ 51 h 516"/>
                <a:gd name="T24" fmla="*/ 423 w 504"/>
                <a:gd name="T25" fmla="*/ 87 h 516"/>
                <a:gd name="T26" fmla="*/ 436 w 504"/>
                <a:gd name="T27" fmla="*/ 126 h 516"/>
                <a:gd name="T28" fmla="*/ 444 w 504"/>
                <a:gd name="T29" fmla="*/ 168 h 516"/>
                <a:gd name="T30" fmla="*/ 458 w 504"/>
                <a:gd name="T31" fmla="*/ 197 h 516"/>
                <a:gd name="T32" fmla="*/ 459 w 504"/>
                <a:gd name="T33" fmla="*/ 219 h 516"/>
                <a:gd name="T34" fmla="*/ 463 w 504"/>
                <a:gd name="T35" fmla="*/ 246 h 516"/>
                <a:gd name="T36" fmla="*/ 489 w 504"/>
                <a:gd name="T37" fmla="*/ 293 h 516"/>
                <a:gd name="T38" fmla="*/ 501 w 504"/>
                <a:gd name="T39" fmla="*/ 331 h 516"/>
                <a:gd name="T40" fmla="*/ 501 w 504"/>
                <a:gd name="T41" fmla="*/ 372 h 516"/>
                <a:gd name="T42" fmla="*/ 493 w 504"/>
                <a:gd name="T43" fmla="*/ 396 h 516"/>
                <a:gd name="T44" fmla="*/ 482 w 504"/>
                <a:gd name="T45" fmla="*/ 403 h 516"/>
                <a:gd name="T46" fmla="*/ 471 w 504"/>
                <a:gd name="T47" fmla="*/ 397 h 516"/>
                <a:gd name="T48" fmla="*/ 455 w 504"/>
                <a:gd name="T49" fmla="*/ 368 h 516"/>
                <a:gd name="T50" fmla="*/ 444 w 504"/>
                <a:gd name="T51" fmla="*/ 388 h 516"/>
                <a:gd name="T52" fmla="*/ 421 w 504"/>
                <a:gd name="T53" fmla="*/ 427 h 516"/>
                <a:gd name="T54" fmla="*/ 442 w 504"/>
                <a:gd name="T55" fmla="*/ 448 h 516"/>
                <a:gd name="T56" fmla="*/ 460 w 504"/>
                <a:gd name="T57" fmla="*/ 467 h 516"/>
                <a:gd name="T58" fmla="*/ 460 w 504"/>
                <a:gd name="T59" fmla="*/ 481 h 516"/>
                <a:gd name="T60" fmla="*/ 448 w 504"/>
                <a:gd name="T61" fmla="*/ 496 h 516"/>
                <a:gd name="T62" fmla="*/ 419 w 504"/>
                <a:gd name="T63" fmla="*/ 508 h 516"/>
                <a:gd name="T64" fmla="*/ 372 w 504"/>
                <a:gd name="T65" fmla="*/ 513 h 516"/>
                <a:gd name="T66" fmla="*/ 317 w 504"/>
                <a:gd name="T67" fmla="*/ 506 h 516"/>
                <a:gd name="T68" fmla="*/ 276 w 504"/>
                <a:gd name="T69" fmla="*/ 494 h 516"/>
                <a:gd name="T70" fmla="*/ 248 w 504"/>
                <a:gd name="T71" fmla="*/ 495 h 516"/>
                <a:gd name="T72" fmla="*/ 209 w 504"/>
                <a:gd name="T73" fmla="*/ 512 h 516"/>
                <a:gd name="T74" fmla="*/ 172 w 504"/>
                <a:gd name="T75" fmla="*/ 516 h 516"/>
                <a:gd name="T76" fmla="*/ 110 w 504"/>
                <a:gd name="T77" fmla="*/ 512 h 516"/>
                <a:gd name="T78" fmla="*/ 74 w 504"/>
                <a:gd name="T79" fmla="*/ 499 h 516"/>
                <a:gd name="T80" fmla="*/ 63 w 504"/>
                <a:gd name="T81" fmla="*/ 487 h 516"/>
                <a:gd name="T82" fmla="*/ 61 w 504"/>
                <a:gd name="T83" fmla="*/ 471 h 516"/>
                <a:gd name="T84" fmla="*/ 66 w 504"/>
                <a:gd name="T85" fmla="*/ 454 h 516"/>
                <a:gd name="T86" fmla="*/ 80 w 504"/>
                <a:gd name="T87" fmla="*/ 444 h 516"/>
                <a:gd name="T88" fmla="*/ 103 w 504"/>
                <a:gd name="T89" fmla="*/ 439 h 516"/>
                <a:gd name="T90" fmla="*/ 96 w 504"/>
                <a:gd name="T91" fmla="*/ 430 h 516"/>
                <a:gd name="T92" fmla="*/ 69 w 504"/>
                <a:gd name="T93" fmla="*/ 400 h 516"/>
                <a:gd name="T94" fmla="*/ 55 w 504"/>
                <a:gd name="T95" fmla="*/ 368 h 516"/>
                <a:gd name="T96" fmla="*/ 50 w 504"/>
                <a:gd name="T97" fmla="*/ 361 h 516"/>
                <a:gd name="T98" fmla="*/ 42 w 504"/>
                <a:gd name="T99" fmla="*/ 376 h 516"/>
                <a:gd name="T100" fmla="*/ 22 w 504"/>
                <a:gd name="T101" fmla="*/ 395 h 516"/>
                <a:gd name="T102" fmla="*/ 8 w 504"/>
                <a:gd name="T103" fmla="*/ 396 h 516"/>
                <a:gd name="T104" fmla="*/ 1 w 504"/>
                <a:gd name="T105" fmla="*/ 374 h 516"/>
                <a:gd name="T106" fmla="*/ 3 w 504"/>
                <a:gd name="T107" fmla="*/ 332 h 516"/>
                <a:gd name="T108" fmla="*/ 18 w 504"/>
                <a:gd name="T109" fmla="*/ 293 h 516"/>
                <a:gd name="T110" fmla="*/ 46 w 504"/>
                <a:gd name="T111" fmla="*/ 254 h 516"/>
                <a:gd name="T112" fmla="*/ 72 w 504"/>
                <a:gd name="T113" fmla="*/ 232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04" h="516">
                  <a:moveTo>
                    <a:pt x="72" y="232"/>
                  </a:moveTo>
                  <a:lnTo>
                    <a:pt x="71" y="229"/>
                  </a:lnTo>
                  <a:lnTo>
                    <a:pt x="70" y="225"/>
                  </a:lnTo>
                  <a:lnTo>
                    <a:pt x="70" y="223"/>
                  </a:lnTo>
                  <a:lnTo>
                    <a:pt x="70" y="221"/>
                  </a:lnTo>
                  <a:lnTo>
                    <a:pt x="70" y="217"/>
                  </a:lnTo>
                  <a:lnTo>
                    <a:pt x="70" y="215"/>
                  </a:lnTo>
                  <a:lnTo>
                    <a:pt x="71" y="211"/>
                  </a:lnTo>
                  <a:lnTo>
                    <a:pt x="72" y="207"/>
                  </a:lnTo>
                  <a:lnTo>
                    <a:pt x="73" y="203"/>
                  </a:lnTo>
                  <a:lnTo>
                    <a:pt x="74" y="199"/>
                  </a:lnTo>
                  <a:lnTo>
                    <a:pt x="78" y="195"/>
                  </a:lnTo>
                  <a:lnTo>
                    <a:pt x="81" y="190"/>
                  </a:lnTo>
                  <a:lnTo>
                    <a:pt x="81" y="187"/>
                  </a:lnTo>
                  <a:lnTo>
                    <a:pt x="81" y="184"/>
                  </a:lnTo>
                  <a:lnTo>
                    <a:pt x="81" y="180"/>
                  </a:lnTo>
                  <a:lnTo>
                    <a:pt x="83" y="176"/>
                  </a:lnTo>
                  <a:lnTo>
                    <a:pt x="84" y="171"/>
                  </a:lnTo>
                  <a:lnTo>
                    <a:pt x="85" y="169"/>
                  </a:lnTo>
                  <a:lnTo>
                    <a:pt x="86" y="167"/>
                  </a:lnTo>
                  <a:lnTo>
                    <a:pt x="87" y="165"/>
                  </a:lnTo>
                  <a:lnTo>
                    <a:pt x="89" y="163"/>
                  </a:lnTo>
                  <a:lnTo>
                    <a:pt x="89" y="159"/>
                  </a:lnTo>
                  <a:lnTo>
                    <a:pt x="89" y="156"/>
                  </a:lnTo>
                  <a:lnTo>
                    <a:pt x="89" y="151"/>
                  </a:lnTo>
                  <a:lnTo>
                    <a:pt x="90" y="146"/>
                  </a:lnTo>
                  <a:lnTo>
                    <a:pt x="91" y="140"/>
                  </a:lnTo>
                  <a:lnTo>
                    <a:pt x="92" y="131"/>
                  </a:lnTo>
                  <a:lnTo>
                    <a:pt x="94" y="123"/>
                  </a:lnTo>
                  <a:lnTo>
                    <a:pt x="96" y="119"/>
                  </a:lnTo>
                  <a:lnTo>
                    <a:pt x="98" y="114"/>
                  </a:lnTo>
                  <a:lnTo>
                    <a:pt x="99" y="109"/>
                  </a:lnTo>
                  <a:lnTo>
                    <a:pt x="102" y="104"/>
                  </a:lnTo>
                  <a:lnTo>
                    <a:pt x="105" y="99"/>
                  </a:lnTo>
                  <a:lnTo>
                    <a:pt x="107" y="94"/>
                  </a:lnTo>
                  <a:lnTo>
                    <a:pt x="110" y="89"/>
                  </a:lnTo>
                  <a:lnTo>
                    <a:pt x="114" y="83"/>
                  </a:lnTo>
                  <a:lnTo>
                    <a:pt x="115" y="80"/>
                  </a:lnTo>
                  <a:lnTo>
                    <a:pt x="117" y="77"/>
                  </a:lnTo>
                  <a:lnTo>
                    <a:pt x="121" y="72"/>
                  </a:lnTo>
                  <a:lnTo>
                    <a:pt x="125" y="66"/>
                  </a:lnTo>
                  <a:lnTo>
                    <a:pt x="129" y="60"/>
                  </a:lnTo>
                  <a:lnTo>
                    <a:pt x="135" y="54"/>
                  </a:lnTo>
                  <a:lnTo>
                    <a:pt x="140" y="49"/>
                  </a:lnTo>
                  <a:lnTo>
                    <a:pt x="145" y="44"/>
                  </a:lnTo>
                  <a:lnTo>
                    <a:pt x="152" y="38"/>
                  </a:lnTo>
                  <a:lnTo>
                    <a:pt x="156" y="33"/>
                  </a:lnTo>
                  <a:lnTo>
                    <a:pt x="162" y="29"/>
                  </a:lnTo>
                  <a:lnTo>
                    <a:pt x="167" y="26"/>
                  </a:lnTo>
                  <a:lnTo>
                    <a:pt x="172" y="22"/>
                  </a:lnTo>
                  <a:lnTo>
                    <a:pt x="178" y="19"/>
                  </a:lnTo>
                  <a:lnTo>
                    <a:pt x="184" y="17"/>
                  </a:lnTo>
                  <a:lnTo>
                    <a:pt x="191" y="14"/>
                  </a:lnTo>
                  <a:lnTo>
                    <a:pt x="197" y="12"/>
                  </a:lnTo>
                  <a:lnTo>
                    <a:pt x="204" y="9"/>
                  </a:lnTo>
                  <a:lnTo>
                    <a:pt x="210" y="7"/>
                  </a:lnTo>
                  <a:lnTo>
                    <a:pt x="217" y="5"/>
                  </a:lnTo>
                  <a:lnTo>
                    <a:pt x="225" y="4"/>
                  </a:lnTo>
                  <a:lnTo>
                    <a:pt x="232" y="2"/>
                  </a:lnTo>
                  <a:lnTo>
                    <a:pt x="240" y="2"/>
                  </a:lnTo>
                  <a:lnTo>
                    <a:pt x="248" y="1"/>
                  </a:lnTo>
                  <a:lnTo>
                    <a:pt x="255" y="0"/>
                  </a:lnTo>
                  <a:lnTo>
                    <a:pt x="262" y="0"/>
                  </a:lnTo>
                  <a:lnTo>
                    <a:pt x="270" y="0"/>
                  </a:lnTo>
                  <a:lnTo>
                    <a:pt x="279" y="0"/>
                  </a:lnTo>
                  <a:lnTo>
                    <a:pt x="286" y="1"/>
                  </a:lnTo>
                  <a:lnTo>
                    <a:pt x="294" y="2"/>
                  </a:lnTo>
                  <a:lnTo>
                    <a:pt x="301" y="3"/>
                  </a:lnTo>
                  <a:lnTo>
                    <a:pt x="309" y="4"/>
                  </a:lnTo>
                  <a:lnTo>
                    <a:pt x="317" y="6"/>
                  </a:lnTo>
                  <a:lnTo>
                    <a:pt x="324" y="8"/>
                  </a:lnTo>
                  <a:lnTo>
                    <a:pt x="333" y="10"/>
                  </a:lnTo>
                  <a:lnTo>
                    <a:pt x="340" y="13"/>
                  </a:lnTo>
                  <a:lnTo>
                    <a:pt x="347" y="16"/>
                  </a:lnTo>
                  <a:lnTo>
                    <a:pt x="354" y="19"/>
                  </a:lnTo>
                  <a:lnTo>
                    <a:pt x="361" y="23"/>
                  </a:lnTo>
                  <a:lnTo>
                    <a:pt x="368" y="26"/>
                  </a:lnTo>
                  <a:lnTo>
                    <a:pt x="374" y="30"/>
                  </a:lnTo>
                  <a:lnTo>
                    <a:pt x="380" y="34"/>
                  </a:lnTo>
                  <a:lnTo>
                    <a:pt x="382" y="37"/>
                  </a:lnTo>
                  <a:lnTo>
                    <a:pt x="385" y="39"/>
                  </a:lnTo>
                  <a:lnTo>
                    <a:pt x="391" y="43"/>
                  </a:lnTo>
                  <a:lnTo>
                    <a:pt x="395" y="47"/>
                  </a:lnTo>
                  <a:lnTo>
                    <a:pt x="399" y="51"/>
                  </a:lnTo>
                  <a:lnTo>
                    <a:pt x="403" y="56"/>
                  </a:lnTo>
                  <a:lnTo>
                    <a:pt x="407" y="62"/>
                  </a:lnTo>
                  <a:lnTo>
                    <a:pt x="411" y="66"/>
                  </a:lnTo>
                  <a:lnTo>
                    <a:pt x="414" y="72"/>
                  </a:lnTo>
                  <a:lnTo>
                    <a:pt x="416" y="76"/>
                  </a:lnTo>
                  <a:lnTo>
                    <a:pt x="420" y="81"/>
                  </a:lnTo>
                  <a:lnTo>
                    <a:pt x="423" y="87"/>
                  </a:lnTo>
                  <a:lnTo>
                    <a:pt x="427" y="96"/>
                  </a:lnTo>
                  <a:lnTo>
                    <a:pt x="429" y="101"/>
                  </a:lnTo>
                  <a:lnTo>
                    <a:pt x="431" y="106"/>
                  </a:lnTo>
                  <a:lnTo>
                    <a:pt x="432" y="112"/>
                  </a:lnTo>
                  <a:lnTo>
                    <a:pt x="434" y="117"/>
                  </a:lnTo>
                  <a:lnTo>
                    <a:pt x="435" y="121"/>
                  </a:lnTo>
                  <a:lnTo>
                    <a:pt x="436" y="126"/>
                  </a:lnTo>
                  <a:lnTo>
                    <a:pt x="439" y="134"/>
                  </a:lnTo>
                  <a:lnTo>
                    <a:pt x="440" y="143"/>
                  </a:lnTo>
                  <a:lnTo>
                    <a:pt x="441" y="150"/>
                  </a:lnTo>
                  <a:lnTo>
                    <a:pt x="442" y="156"/>
                  </a:lnTo>
                  <a:lnTo>
                    <a:pt x="443" y="165"/>
                  </a:lnTo>
                  <a:lnTo>
                    <a:pt x="443" y="167"/>
                  </a:lnTo>
                  <a:lnTo>
                    <a:pt x="444" y="168"/>
                  </a:lnTo>
                  <a:lnTo>
                    <a:pt x="448" y="173"/>
                  </a:lnTo>
                  <a:lnTo>
                    <a:pt x="450" y="176"/>
                  </a:lnTo>
                  <a:lnTo>
                    <a:pt x="452" y="179"/>
                  </a:lnTo>
                  <a:lnTo>
                    <a:pt x="454" y="183"/>
                  </a:lnTo>
                  <a:lnTo>
                    <a:pt x="455" y="188"/>
                  </a:lnTo>
                  <a:lnTo>
                    <a:pt x="457" y="192"/>
                  </a:lnTo>
                  <a:lnTo>
                    <a:pt x="458" y="197"/>
                  </a:lnTo>
                  <a:lnTo>
                    <a:pt x="459" y="202"/>
                  </a:lnTo>
                  <a:lnTo>
                    <a:pt x="459" y="204"/>
                  </a:lnTo>
                  <a:lnTo>
                    <a:pt x="460" y="207"/>
                  </a:lnTo>
                  <a:lnTo>
                    <a:pt x="460" y="210"/>
                  </a:lnTo>
                  <a:lnTo>
                    <a:pt x="459" y="213"/>
                  </a:lnTo>
                  <a:lnTo>
                    <a:pt x="459" y="216"/>
                  </a:lnTo>
                  <a:lnTo>
                    <a:pt x="459" y="219"/>
                  </a:lnTo>
                  <a:lnTo>
                    <a:pt x="457" y="225"/>
                  </a:lnTo>
                  <a:lnTo>
                    <a:pt x="456" y="228"/>
                  </a:lnTo>
                  <a:lnTo>
                    <a:pt x="455" y="231"/>
                  </a:lnTo>
                  <a:lnTo>
                    <a:pt x="455" y="232"/>
                  </a:lnTo>
                  <a:lnTo>
                    <a:pt x="455" y="233"/>
                  </a:lnTo>
                  <a:lnTo>
                    <a:pt x="457" y="236"/>
                  </a:lnTo>
                  <a:lnTo>
                    <a:pt x="463" y="246"/>
                  </a:lnTo>
                  <a:lnTo>
                    <a:pt x="468" y="253"/>
                  </a:lnTo>
                  <a:lnTo>
                    <a:pt x="471" y="258"/>
                  </a:lnTo>
                  <a:lnTo>
                    <a:pt x="475" y="265"/>
                  </a:lnTo>
                  <a:lnTo>
                    <a:pt x="478" y="271"/>
                  </a:lnTo>
                  <a:lnTo>
                    <a:pt x="482" y="277"/>
                  </a:lnTo>
                  <a:lnTo>
                    <a:pt x="485" y="285"/>
                  </a:lnTo>
                  <a:lnTo>
                    <a:pt x="489" y="293"/>
                  </a:lnTo>
                  <a:lnTo>
                    <a:pt x="491" y="298"/>
                  </a:lnTo>
                  <a:lnTo>
                    <a:pt x="493" y="303"/>
                  </a:lnTo>
                  <a:lnTo>
                    <a:pt x="495" y="309"/>
                  </a:lnTo>
                  <a:lnTo>
                    <a:pt x="496" y="313"/>
                  </a:lnTo>
                  <a:lnTo>
                    <a:pt x="498" y="318"/>
                  </a:lnTo>
                  <a:lnTo>
                    <a:pt x="499" y="323"/>
                  </a:lnTo>
                  <a:lnTo>
                    <a:pt x="501" y="331"/>
                  </a:lnTo>
                  <a:lnTo>
                    <a:pt x="503" y="341"/>
                  </a:lnTo>
                  <a:lnTo>
                    <a:pt x="504" y="349"/>
                  </a:lnTo>
                  <a:lnTo>
                    <a:pt x="504" y="354"/>
                  </a:lnTo>
                  <a:lnTo>
                    <a:pt x="504" y="357"/>
                  </a:lnTo>
                  <a:lnTo>
                    <a:pt x="504" y="361"/>
                  </a:lnTo>
                  <a:lnTo>
                    <a:pt x="503" y="365"/>
                  </a:lnTo>
                  <a:lnTo>
                    <a:pt x="501" y="372"/>
                  </a:lnTo>
                  <a:lnTo>
                    <a:pt x="500" y="378"/>
                  </a:lnTo>
                  <a:lnTo>
                    <a:pt x="498" y="385"/>
                  </a:lnTo>
                  <a:lnTo>
                    <a:pt x="498" y="387"/>
                  </a:lnTo>
                  <a:lnTo>
                    <a:pt x="496" y="390"/>
                  </a:lnTo>
                  <a:lnTo>
                    <a:pt x="495" y="392"/>
                  </a:lnTo>
                  <a:lnTo>
                    <a:pt x="494" y="394"/>
                  </a:lnTo>
                  <a:lnTo>
                    <a:pt x="493" y="396"/>
                  </a:lnTo>
                  <a:lnTo>
                    <a:pt x="491" y="398"/>
                  </a:lnTo>
                  <a:lnTo>
                    <a:pt x="490" y="399"/>
                  </a:lnTo>
                  <a:lnTo>
                    <a:pt x="488" y="401"/>
                  </a:lnTo>
                  <a:lnTo>
                    <a:pt x="486" y="401"/>
                  </a:lnTo>
                  <a:lnTo>
                    <a:pt x="485" y="402"/>
                  </a:lnTo>
                  <a:lnTo>
                    <a:pt x="483" y="403"/>
                  </a:lnTo>
                  <a:lnTo>
                    <a:pt x="482" y="403"/>
                  </a:lnTo>
                  <a:lnTo>
                    <a:pt x="481" y="403"/>
                  </a:lnTo>
                  <a:lnTo>
                    <a:pt x="480" y="402"/>
                  </a:lnTo>
                  <a:lnTo>
                    <a:pt x="477" y="401"/>
                  </a:lnTo>
                  <a:lnTo>
                    <a:pt x="476" y="400"/>
                  </a:lnTo>
                  <a:lnTo>
                    <a:pt x="475" y="399"/>
                  </a:lnTo>
                  <a:lnTo>
                    <a:pt x="473" y="398"/>
                  </a:lnTo>
                  <a:lnTo>
                    <a:pt x="471" y="397"/>
                  </a:lnTo>
                  <a:lnTo>
                    <a:pt x="469" y="394"/>
                  </a:lnTo>
                  <a:lnTo>
                    <a:pt x="467" y="391"/>
                  </a:lnTo>
                  <a:lnTo>
                    <a:pt x="465" y="387"/>
                  </a:lnTo>
                  <a:lnTo>
                    <a:pt x="462" y="384"/>
                  </a:lnTo>
                  <a:lnTo>
                    <a:pt x="461" y="380"/>
                  </a:lnTo>
                  <a:lnTo>
                    <a:pt x="458" y="374"/>
                  </a:lnTo>
                  <a:lnTo>
                    <a:pt x="455" y="368"/>
                  </a:lnTo>
                  <a:lnTo>
                    <a:pt x="454" y="368"/>
                  </a:lnTo>
                  <a:lnTo>
                    <a:pt x="454" y="368"/>
                  </a:lnTo>
                  <a:lnTo>
                    <a:pt x="452" y="369"/>
                  </a:lnTo>
                  <a:lnTo>
                    <a:pt x="452" y="370"/>
                  </a:lnTo>
                  <a:lnTo>
                    <a:pt x="450" y="372"/>
                  </a:lnTo>
                  <a:lnTo>
                    <a:pt x="448" y="378"/>
                  </a:lnTo>
                  <a:lnTo>
                    <a:pt x="444" y="388"/>
                  </a:lnTo>
                  <a:lnTo>
                    <a:pt x="440" y="398"/>
                  </a:lnTo>
                  <a:lnTo>
                    <a:pt x="437" y="403"/>
                  </a:lnTo>
                  <a:lnTo>
                    <a:pt x="433" y="409"/>
                  </a:lnTo>
                  <a:lnTo>
                    <a:pt x="429" y="415"/>
                  </a:lnTo>
                  <a:lnTo>
                    <a:pt x="425" y="421"/>
                  </a:lnTo>
                  <a:lnTo>
                    <a:pt x="423" y="424"/>
                  </a:lnTo>
                  <a:lnTo>
                    <a:pt x="421" y="427"/>
                  </a:lnTo>
                  <a:lnTo>
                    <a:pt x="414" y="434"/>
                  </a:lnTo>
                  <a:lnTo>
                    <a:pt x="414" y="434"/>
                  </a:lnTo>
                  <a:lnTo>
                    <a:pt x="415" y="435"/>
                  </a:lnTo>
                  <a:lnTo>
                    <a:pt x="419" y="437"/>
                  </a:lnTo>
                  <a:lnTo>
                    <a:pt x="431" y="442"/>
                  </a:lnTo>
                  <a:lnTo>
                    <a:pt x="437" y="446"/>
                  </a:lnTo>
                  <a:lnTo>
                    <a:pt x="442" y="448"/>
                  </a:lnTo>
                  <a:lnTo>
                    <a:pt x="448" y="452"/>
                  </a:lnTo>
                  <a:lnTo>
                    <a:pt x="452" y="456"/>
                  </a:lnTo>
                  <a:lnTo>
                    <a:pt x="455" y="459"/>
                  </a:lnTo>
                  <a:lnTo>
                    <a:pt x="456" y="461"/>
                  </a:lnTo>
                  <a:lnTo>
                    <a:pt x="458" y="463"/>
                  </a:lnTo>
                  <a:lnTo>
                    <a:pt x="459" y="465"/>
                  </a:lnTo>
                  <a:lnTo>
                    <a:pt x="460" y="467"/>
                  </a:lnTo>
                  <a:lnTo>
                    <a:pt x="461" y="470"/>
                  </a:lnTo>
                  <a:lnTo>
                    <a:pt x="461" y="472"/>
                  </a:lnTo>
                  <a:lnTo>
                    <a:pt x="462" y="475"/>
                  </a:lnTo>
                  <a:lnTo>
                    <a:pt x="461" y="476"/>
                  </a:lnTo>
                  <a:lnTo>
                    <a:pt x="461" y="478"/>
                  </a:lnTo>
                  <a:lnTo>
                    <a:pt x="461" y="480"/>
                  </a:lnTo>
                  <a:lnTo>
                    <a:pt x="460" y="481"/>
                  </a:lnTo>
                  <a:lnTo>
                    <a:pt x="460" y="484"/>
                  </a:lnTo>
                  <a:lnTo>
                    <a:pt x="459" y="485"/>
                  </a:lnTo>
                  <a:lnTo>
                    <a:pt x="457" y="488"/>
                  </a:lnTo>
                  <a:lnTo>
                    <a:pt x="455" y="491"/>
                  </a:lnTo>
                  <a:lnTo>
                    <a:pt x="453" y="492"/>
                  </a:lnTo>
                  <a:lnTo>
                    <a:pt x="452" y="494"/>
                  </a:lnTo>
                  <a:lnTo>
                    <a:pt x="448" y="496"/>
                  </a:lnTo>
                  <a:lnTo>
                    <a:pt x="443" y="498"/>
                  </a:lnTo>
                  <a:lnTo>
                    <a:pt x="439" y="500"/>
                  </a:lnTo>
                  <a:lnTo>
                    <a:pt x="435" y="502"/>
                  </a:lnTo>
                  <a:lnTo>
                    <a:pt x="430" y="504"/>
                  </a:lnTo>
                  <a:lnTo>
                    <a:pt x="427" y="505"/>
                  </a:lnTo>
                  <a:lnTo>
                    <a:pt x="425" y="506"/>
                  </a:lnTo>
                  <a:lnTo>
                    <a:pt x="419" y="508"/>
                  </a:lnTo>
                  <a:lnTo>
                    <a:pt x="413" y="509"/>
                  </a:lnTo>
                  <a:lnTo>
                    <a:pt x="407" y="511"/>
                  </a:lnTo>
                  <a:lnTo>
                    <a:pt x="400" y="512"/>
                  </a:lnTo>
                  <a:lnTo>
                    <a:pt x="394" y="512"/>
                  </a:lnTo>
                  <a:lnTo>
                    <a:pt x="386" y="513"/>
                  </a:lnTo>
                  <a:lnTo>
                    <a:pt x="379" y="513"/>
                  </a:lnTo>
                  <a:lnTo>
                    <a:pt x="372" y="513"/>
                  </a:lnTo>
                  <a:lnTo>
                    <a:pt x="365" y="513"/>
                  </a:lnTo>
                  <a:lnTo>
                    <a:pt x="356" y="512"/>
                  </a:lnTo>
                  <a:lnTo>
                    <a:pt x="349" y="512"/>
                  </a:lnTo>
                  <a:lnTo>
                    <a:pt x="342" y="511"/>
                  </a:lnTo>
                  <a:lnTo>
                    <a:pt x="334" y="510"/>
                  </a:lnTo>
                  <a:lnTo>
                    <a:pt x="325" y="509"/>
                  </a:lnTo>
                  <a:lnTo>
                    <a:pt x="317" y="506"/>
                  </a:lnTo>
                  <a:lnTo>
                    <a:pt x="310" y="504"/>
                  </a:lnTo>
                  <a:lnTo>
                    <a:pt x="301" y="502"/>
                  </a:lnTo>
                  <a:lnTo>
                    <a:pt x="294" y="500"/>
                  </a:lnTo>
                  <a:lnTo>
                    <a:pt x="286" y="497"/>
                  </a:lnTo>
                  <a:lnTo>
                    <a:pt x="282" y="496"/>
                  </a:lnTo>
                  <a:lnTo>
                    <a:pt x="279" y="495"/>
                  </a:lnTo>
                  <a:lnTo>
                    <a:pt x="276" y="494"/>
                  </a:lnTo>
                  <a:lnTo>
                    <a:pt x="273" y="493"/>
                  </a:lnTo>
                  <a:lnTo>
                    <a:pt x="270" y="493"/>
                  </a:lnTo>
                  <a:lnTo>
                    <a:pt x="267" y="493"/>
                  </a:lnTo>
                  <a:lnTo>
                    <a:pt x="260" y="493"/>
                  </a:lnTo>
                  <a:lnTo>
                    <a:pt x="256" y="492"/>
                  </a:lnTo>
                  <a:lnTo>
                    <a:pt x="251" y="492"/>
                  </a:lnTo>
                  <a:lnTo>
                    <a:pt x="248" y="495"/>
                  </a:lnTo>
                  <a:lnTo>
                    <a:pt x="243" y="497"/>
                  </a:lnTo>
                  <a:lnTo>
                    <a:pt x="238" y="500"/>
                  </a:lnTo>
                  <a:lnTo>
                    <a:pt x="232" y="503"/>
                  </a:lnTo>
                  <a:lnTo>
                    <a:pt x="228" y="505"/>
                  </a:lnTo>
                  <a:lnTo>
                    <a:pt x="224" y="508"/>
                  </a:lnTo>
                  <a:lnTo>
                    <a:pt x="214" y="511"/>
                  </a:lnTo>
                  <a:lnTo>
                    <a:pt x="209" y="512"/>
                  </a:lnTo>
                  <a:lnTo>
                    <a:pt x="205" y="514"/>
                  </a:lnTo>
                  <a:lnTo>
                    <a:pt x="198" y="515"/>
                  </a:lnTo>
                  <a:lnTo>
                    <a:pt x="193" y="515"/>
                  </a:lnTo>
                  <a:lnTo>
                    <a:pt x="188" y="516"/>
                  </a:lnTo>
                  <a:lnTo>
                    <a:pt x="183" y="516"/>
                  </a:lnTo>
                  <a:lnTo>
                    <a:pt x="178" y="516"/>
                  </a:lnTo>
                  <a:lnTo>
                    <a:pt x="172" y="516"/>
                  </a:lnTo>
                  <a:lnTo>
                    <a:pt x="167" y="516"/>
                  </a:lnTo>
                  <a:lnTo>
                    <a:pt x="154" y="516"/>
                  </a:lnTo>
                  <a:lnTo>
                    <a:pt x="141" y="516"/>
                  </a:lnTo>
                  <a:lnTo>
                    <a:pt x="128" y="515"/>
                  </a:lnTo>
                  <a:lnTo>
                    <a:pt x="122" y="514"/>
                  </a:lnTo>
                  <a:lnTo>
                    <a:pt x="116" y="513"/>
                  </a:lnTo>
                  <a:lnTo>
                    <a:pt x="110" y="512"/>
                  </a:lnTo>
                  <a:lnTo>
                    <a:pt x="103" y="511"/>
                  </a:lnTo>
                  <a:lnTo>
                    <a:pt x="98" y="509"/>
                  </a:lnTo>
                  <a:lnTo>
                    <a:pt x="92" y="508"/>
                  </a:lnTo>
                  <a:lnTo>
                    <a:pt x="87" y="505"/>
                  </a:lnTo>
                  <a:lnTo>
                    <a:pt x="83" y="503"/>
                  </a:lnTo>
                  <a:lnTo>
                    <a:pt x="78" y="501"/>
                  </a:lnTo>
                  <a:lnTo>
                    <a:pt x="74" y="499"/>
                  </a:lnTo>
                  <a:lnTo>
                    <a:pt x="70" y="496"/>
                  </a:lnTo>
                  <a:lnTo>
                    <a:pt x="69" y="495"/>
                  </a:lnTo>
                  <a:lnTo>
                    <a:pt x="67" y="493"/>
                  </a:lnTo>
                  <a:lnTo>
                    <a:pt x="66" y="492"/>
                  </a:lnTo>
                  <a:lnTo>
                    <a:pt x="64" y="490"/>
                  </a:lnTo>
                  <a:lnTo>
                    <a:pt x="63" y="489"/>
                  </a:lnTo>
                  <a:lnTo>
                    <a:pt x="63" y="487"/>
                  </a:lnTo>
                  <a:lnTo>
                    <a:pt x="61" y="484"/>
                  </a:lnTo>
                  <a:lnTo>
                    <a:pt x="61" y="481"/>
                  </a:lnTo>
                  <a:lnTo>
                    <a:pt x="60" y="479"/>
                  </a:lnTo>
                  <a:lnTo>
                    <a:pt x="60" y="477"/>
                  </a:lnTo>
                  <a:lnTo>
                    <a:pt x="61" y="475"/>
                  </a:lnTo>
                  <a:lnTo>
                    <a:pt x="61" y="473"/>
                  </a:lnTo>
                  <a:lnTo>
                    <a:pt x="61" y="471"/>
                  </a:lnTo>
                  <a:lnTo>
                    <a:pt x="61" y="470"/>
                  </a:lnTo>
                  <a:lnTo>
                    <a:pt x="61" y="467"/>
                  </a:lnTo>
                  <a:lnTo>
                    <a:pt x="62" y="465"/>
                  </a:lnTo>
                  <a:lnTo>
                    <a:pt x="63" y="462"/>
                  </a:lnTo>
                  <a:lnTo>
                    <a:pt x="63" y="460"/>
                  </a:lnTo>
                  <a:lnTo>
                    <a:pt x="65" y="456"/>
                  </a:lnTo>
                  <a:lnTo>
                    <a:pt x="66" y="454"/>
                  </a:lnTo>
                  <a:lnTo>
                    <a:pt x="67" y="453"/>
                  </a:lnTo>
                  <a:lnTo>
                    <a:pt x="69" y="450"/>
                  </a:lnTo>
                  <a:lnTo>
                    <a:pt x="71" y="449"/>
                  </a:lnTo>
                  <a:lnTo>
                    <a:pt x="73" y="448"/>
                  </a:lnTo>
                  <a:lnTo>
                    <a:pt x="74" y="446"/>
                  </a:lnTo>
                  <a:lnTo>
                    <a:pt x="78" y="446"/>
                  </a:lnTo>
                  <a:lnTo>
                    <a:pt x="80" y="444"/>
                  </a:lnTo>
                  <a:lnTo>
                    <a:pt x="83" y="443"/>
                  </a:lnTo>
                  <a:lnTo>
                    <a:pt x="86" y="442"/>
                  </a:lnTo>
                  <a:lnTo>
                    <a:pt x="89" y="441"/>
                  </a:lnTo>
                  <a:lnTo>
                    <a:pt x="92" y="440"/>
                  </a:lnTo>
                  <a:lnTo>
                    <a:pt x="95" y="440"/>
                  </a:lnTo>
                  <a:lnTo>
                    <a:pt x="99" y="439"/>
                  </a:lnTo>
                  <a:lnTo>
                    <a:pt x="103" y="439"/>
                  </a:lnTo>
                  <a:lnTo>
                    <a:pt x="105" y="439"/>
                  </a:lnTo>
                  <a:lnTo>
                    <a:pt x="105" y="439"/>
                  </a:lnTo>
                  <a:lnTo>
                    <a:pt x="106" y="438"/>
                  </a:lnTo>
                  <a:lnTo>
                    <a:pt x="106" y="438"/>
                  </a:lnTo>
                  <a:lnTo>
                    <a:pt x="105" y="437"/>
                  </a:lnTo>
                  <a:lnTo>
                    <a:pt x="102" y="436"/>
                  </a:lnTo>
                  <a:lnTo>
                    <a:pt x="96" y="430"/>
                  </a:lnTo>
                  <a:lnTo>
                    <a:pt x="93" y="427"/>
                  </a:lnTo>
                  <a:lnTo>
                    <a:pt x="89" y="423"/>
                  </a:lnTo>
                  <a:lnTo>
                    <a:pt x="84" y="419"/>
                  </a:lnTo>
                  <a:lnTo>
                    <a:pt x="80" y="414"/>
                  </a:lnTo>
                  <a:lnTo>
                    <a:pt x="74" y="407"/>
                  </a:lnTo>
                  <a:lnTo>
                    <a:pt x="72" y="403"/>
                  </a:lnTo>
                  <a:lnTo>
                    <a:pt x="69" y="400"/>
                  </a:lnTo>
                  <a:lnTo>
                    <a:pt x="67" y="396"/>
                  </a:lnTo>
                  <a:lnTo>
                    <a:pt x="65" y="392"/>
                  </a:lnTo>
                  <a:lnTo>
                    <a:pt x="62" y="388"/>
                  </a:lnTo>
                  <a:lnTo>
                    <a:pt x="60" y="382"/>
                  </a:lnTo>
                  <a:lnTo>
                    <a:pt x="58" y="378"/>
                  </a:lnTo>
                  <a:lnTo>
                    <a:pt x="56" y="372"/>
                  </a:lnTo>
                  <a:lnTo>
                    <a:pt x="55" y="368"/>
                  </a:lnTo>
                  <a:lnTo>
                    <a:pt x="53" y="361"/>
                  </a:lnTo>
                  <a:lnTo>
                    <a:pt x="53" y="361"/>
                  </a:lnTo>
                  <a:lnTo>
                    <a:pt x="53" y="361"/>
                  </a:lnTo>
                  <a:lnTo>
                    <a:pt x="52" y="361"/>
                  </a:lnTo>
                  <a:lnTo>
                    <a:pt x="52" y="361"/>
                  </a:lnTo>
                  <a:lnTo>
                    <a:pt x="51" y="361"/>
                  </a:lnTo>
                  <a:lnTo>
                    <a:pt x="50" y="361"/>
                  </a:lnTo>
                  <a:lnTo>
                    <a:pt x="50" y="362"/>
                  </a:lnTo>
                  <a:lnTo>
                    <a:pt x="50" y="364"/>
                  </a:lnTo>
                  <a:lnTo>
                    <a:pt x="49" y="365"/>
                  </a:lnTo>
                  <a:lnTo>
                    <a:pt x="48" y="367"/>
                  </a:lnTo>
                  <a:lnTo>
                    <a:pt x="45" y="371"/>
                  </a:lnTo>
                  <a:lnTo>
                    <a:pt x="44" y="374"/>
                  </a:lnTo>
                  <a:lnTo>
                    <a:pt x="42" y="376"/>
                  </a:lnTo>
                  <a:lnTo>
                    <a:pt x="39" y="379"/>
                  </a:lnTo>
                  <a:lnTo>
                    <a:pt x="37" y="382"/>
                  </a:lnTo>
                  <a:lnTo>
                    <a:pt x="34" y="386"/>
                  </a:lnTo>
                  <a:lnTo>
                    <a:pt x="31" y="389"/>
                  </a:lnTo>
                  <a:lnTo>
                    <a:pt x="28" y="391"/>
                  </a:lnTo>
                  <a:lnTo>
                    <a:pt x="25" y="393"/>
                  </a:lnTo>
                  <a:lnTo>
                    <a:pt x="22" y="395"/>
                  </a:lnTo>
                  <a:lnTo>
                    <a:pt x="18" y="397"/>
                  </a:lnTo>
                  <a:lnTo>
                    <a:pt x="14" y="398"/>
                  </a:lnTo>
                  <a:lnTo>
                    <a:pt x="10" y="398"/>
                  </a:lnTo>
                  <a:lnTo>
                    <a:pt x="10" y="398"/>
                  </a:lnTo>
                  <a:lnTo>
                    <a:pt x="9" y="398"/>
                  </a:lnTo>
                  <a:lnTo>
                    <a:pt x="8" y="398"/>
                  </a:lnTo>
                  <a:lnTo>
                    <a:pt x="8" y="396"/>
                  </a:lnTo>
                  <a:lnTo>
                    <a:pt x="7" y="395"/>
                  </a:lnTo>
                  <a:lnTo>
                    <a:pt x="5" y="392"/>
                  </a:lnTo>
                  <a:lnTo>
                    <a:pt x="4" y="390"/>
                  </a:lnTo>
                  <a:lnTo>
                    <a:pt x="3" y="387"/>
                  </a:lnTo>
                  <a:lnTo>
                    <a:pt x="3" y="384"/>
                  </a:lnTo>
                  <a:lnTo>
                    <a:pt x="2" y="381"/>
                  </a:lnTo>
                  <a:lnTo>
                    <a:pt x="1" y="374"/>
                  </a:lnTo>
                  <a:lnTo>
                    <a:pt x="0" y="370"/>
                  </a:lnTo>
                  <a:lnTo>
                    <a:pt x="0" y="367"/>
                  </a:lnTo>
                  <a:lnTo>
                    <a:pt x="0" y="357"/>
                  </a:lnTo>
                  <a:lnTo>
                    <a:pt x="1" y="348"/>
                  </a:lnTo>
                  <a:lnTo>
                    <a:pt x="2" y="343"/>
                  </a:lnTo>
                  <a:lnTo>
                    <a:pt x="3" y="338"/>
                  </a:lnTo>
                  <a:lnTo>
                    <a:pt x="3" y="332"/>
                  </a:lnTo>
                  <a:lnTo>
                    <a:pt x="5" y="327"/>
                  </a:lnTo>
                  <a:lnTo>
                    <a:pt x="6" y="322"/>
                  </a:lnTo>
                  <a:lnTo>
                    <a:pt x="8" y="316"/>
                  </a:lnTo>
                  <a:lnTo>
                    <a:pt x="10" y="311"/>
                  </a:lnTo>
                  <a:lnTo>
                    <a:pt x="12" y="304"/>
                  </a:lnTo>
                  <a:lnTo>
                    <a:pt x="15" y="299"/>
                  </a:lnTo>
                  <a:lnTo>
                    <a:pt x="18" y="293"/>
                  </a:lnTo>
                  <a:lnTo>
                    <a:pt x="22" y="287"/>
                  </a:lnTo>
                  <a:lnTo>
                    <a:pt x="26" y="281"/>
                  </a:lnTo>
                  <a:lnTo>
                    <a:pt x="30" y="275"/>
                  </a:lnTo>
                  <a:lnTo>
                    <a:pt x="34" y="269"/>
                  </a:lnTo>
                  <a:lnTo>
                    <a:pt x="37" y="265"/>
                  </a:lnTo>
                  <a:lnTo>
                    <a:pt x="42" y="260"/>
                  </a:lnTo>
                  <a:lnTo>
                    <a:pt x="46" y="254"/>
                  </a:lnTo>
                  <a:lnTo>
                    <a:pt x="49" y="252"/>
                  </a:lnTo>
                  <a:lnTo>
                    <a:pt x="52" y="250"/>
                  </a:lnTo>
                  <a:lnTo>
                    <a:pt x="56" y="246"/>
                  </a:lnTo>
                  <a:lnTo>
                    <a:pt x="59" y="243"/>
                  </a:lnTo>
                  <a:lnTo>
                    <a:pt x="66" y="238"/>
                  </a:lnTo>
                  <a:lnTo>
                    <a:pt x="70" y="233"/>
                  </a:lnTo>
                  <a:lnTo>
                    <a:pt x="72" y="232"/>
                  </a:lnTo>
                  <a:close/>
                </a:path>
              </a:pathLst>
            </a:custGeom>
            <a:solidFill>
              <a:schemeClr val="accent3"/>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grpSp>
          <p:nvGrpSpPr>
            <p:cNvPr id="42" name="组合 41"/>
            <p:cNvGrpSpPr/>
            <p:nvPr/>
          </p:nvGrpSpPr>
          <p:grpSpPr>
            <a:xfrm>
              <a:off x="3526241" y="4062783"/>
              <a:ext cx="222509" cy="210525"/>
              <a:chOff x="4760915" y="138333"/>
              <a:chExt cx="801339" cy="758179"/>
            </a:xfrm>
            <a:solidFill>
              <a:schemeClr val="accent3"/>
            </a:solidFill>
          </p:grpSpPr>
          <p:sp>
            <p:nvSpPr>
              <p:cNvPr id="43" name="Freeform 6"/>
              <p:cNvSpPr/>
              <p:nvPr/>
            </p:nvSpPr>
            <p:spPr bwMode="auto">
              <a:xfrm>
                <a:off x="4760915" y="218898"/>
                <a:ext cx="431601" cy="433040"/>
              </a:xfrm>
              <a:custGeom>
                <a:avLst/>
                <a:gdLst>
                  <a:gd name="T0" fmla="*/ 145 w 289"/>
                  <a:gd name="T1" fmla="*/ 0 h 289"/>
                  <a:gd name="T2" fmla="*/ 0 w 289"/>
                  <a:gd name="T3" fmla="*/ 145 h 289"/>
                  <a:gd name="T4" fmla="*/ 16 w 289"/>
                  <a:gd name="T5" fmla="*/ 210 h 289"/>
                  <a:gd name="T6" fmla="*/ 33 w 289"/>
                  <a:gd name="T7" fmla="*/ 216 h 289"/>
                  <a:gd name="T8" fmla="*/ 39 w 289"/>
                  <a:gd name="T9" fmla="*/ 199 h 289"/>
                  <a:gd name="T10" fmla="*/ 26 w 289"/>
                  <a:gd name="T11" fmla="*/ 145 h 289"/>
                  <a:gd name="T12" fmla="*/ 145 w 289"/>
                  <a:gd name="T13" fmla="*/ 26 h 289"/>
                  <a:gd name="T14" fmla="*/ 263 w 289"/>
                  <a:gd name="T15" fmla="*/ 145 h 289"/>
                  <a:gd name="T16" fmla="*/ 145 w 289"/>
                  <a:gd name="T17" fmla="*/ 263 h 289"/>
                  <a:gd name="T18" fmla="*/ 118 w 289"/>
                  <a:gd name="T19" fmla="*/ 260 h 289"/>
                  <a:gd name="T20" fmla="*/ 103 w 289"/>
                  <a:gd name="T21" fmla="*/ 270 h 289"/>
                  <a:gd name="T22" fmla="*/ 112 w 289"/>
                  <a:gd name="T23" fmla="*/ 285 h 289"/>
                  <a:gd name="T24" fmla="*/ 145 w 289"/>
                  <a:gd name="T25" fmla="*/ 289 h 289"/>
                  <a:gd name="T26" fmla="*/ 289 w 289"/>
                  <a:gd name="T27" fmla="*/ 145 h 289"/>
                  <a:gd name="T28" fmla="*/ 145 w 289"/>
                  <a:gd name="T29" fmla="*/ 0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9" h="289">
                    <a:moveTo>
                      <a:pt x="145" y="0"/>
                    </a:moveTo>
                    <a:cubicBezTo>
                      <a:pt x="65" y="0"/>
                      <a:pt x="0" y="65"/>
                      <a:pt x="0" y="145"/>
                    </a:cubicBezTo>
                    <a:cubicBezTo>
                      <a:pt x="0" y="167"/>
                      <a:pt x="6" y="190"/>
                      <a:pt x="16" y="210"/>
                    </a:cubicBezTo>
                    <a:cubicBezTo>
                      <a:pt x="19" y="217"/>
                      <a:pt x="27" y="219"/>
                      <a:pt x="33" y="216"/>
                    </a:cubicBezTo>
                    <a:cubicBezTo>
                      <a:pt x="40" y="213"/>
                      <a:pt x="42" y="205"/>
                      <a:pt x="39" y="199"/>
                    </a:cubicBezTo>
                    <a:cubicBezTo>
                      <a:pt x="30" y="182"/>
                      <a:pt x="26" y="163"/>
                      <a:pt x="26" y="145"/>
                    </a:cubicBezTo>
                    <a:cubicBezTo>
                      <a:pt x="26" y="79"/>
                      <a:pt x="79" y="26"/>
                      <a:pt x="145" y="26"/>
                    </a:cubicBezTo>
                    <a:cubicBezTo>
                      <a:pt x="210" y="26"/>
                      <a:pt x="263" y="79"/>
                      <a:pt x="263" y="145"/>
                    </a:cubicBezTo>
                    <a:cubicBezTo>
                      <a:pt x="263" y="210"/>
                      <a:pt x="210" y="263"/>
                      <a:pt x="145" y="263"/>
                    </a:cubicBezTo>
                    <a:cubicBezTo>
                      <a:pt x="136" y="263"/>
                      <a:pt x="127" y="262"/>
                      <a:pt x="118" y="260"/>
                    </a:cubicBezTo>
                    <a:cubicBezTo>
                      <a:pt x="111" y="258"/>
                      <a:pt x="104" y="263"/>
                      <a:pt x="103" y="270"/>
                    </a:cubicBezTo>
                    <a:cubicBezTo>
                      <a:pt x="101" y="277"/>
                      <a:pt x="105" y="283"/>
                      <a:pt x="112" y="285"/>
                    </a:cubicBezTo>
                    <a:cubicBezTo>
                      <a:pt x="123" y="287"/>
                      <a:pt x="134" y="289"/>
                      <a:pt x="145" y="289"/>
                    </a:cubicBezTo>
                    <a:cubicBezTo>
                      <a:pt x="224" y="289"/>
                      <a:pt x="289" y="224"/>
                      <a:pt x="289" y="145"/>
                    </a:cubicBezTo>
                    <a:cubicBezTo>
                      <a:pt x="289" y="65"/>
                      <a:pt x="224" y="0"/>
                      <a:pt x="14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44" name="Freeform 7"/>
              <p:cNvSpPr/>
              <p:nvPr/>
            </p:nvSpPr>
            <p:spPr bwMode="auto">
              <a:xfrm>
                <a:off x="4769547" y="359888"/>
                <a:ext cx="281979" cy="536624"/>
              </a:xfrm>
              <a:custGeom>
                <a:avLst/>
                <a:gdLst>
                  <a:gd name="T0" fmla="*/ 113 w 189"/>
                  <a:gd name="T1" fmla="*/ 87 h 358"/>
                  <a:gd name="T2" fmla="*/ 141 w 189"/>
                  <a:gd name="T3" fmla="*/ 96 h 358"/>
                  <a:gd name="T4" fmla="*/ 189 w 189"/>
                  <a:gd name="T5" fmla="*/ 48 h 358"/>
                  <a:gd name="T6" fmla="*/ 141 w 189"/>
                  <a:gd name="T7" fmla="*/ 0 h 358"/>
                  <a:gd name="T8" fmla="*/ 93 w 189"/>
                  <a:gd name="T9" fmla="*/ 48 h 358"/>
                  <a:gd name="T10" fmla="*/ 97 w 189"/>
                  <a:gd name="T11" fmla="*/ 67 h 358"/>
                  <a:gd name="T12" fmla="*/ 64 w 189"/>
                  <a:gd name="T13" fmla="*/ 108 h 358"/>
                  <a:gd name="T14" fmla="*/ 9 w 189"/>
                  <a:gd name="T15" fmla="*/ 342 h 358"/>
                  <a:gd name="T16" fmla="*/ 22 w 189"/>
                  <a:gd name="T17" fmla="*/ 358 h 358"/>
                  <a:gd name="T18" fmla="*/ 23 w 189"/>
                  <a:gd name="T19" fmla="*/ 358 h 358"/>
                  <a:gd name="T20" fmla="*/ 35 w 189"/>
                  <a:gd name="T21" fmla="*/ 340 h 358"/>
                  <a:gd name="T22" fmla="*/ 85 w 189"/>
                  <a:gd name="T23" fmla="*/ 125 h 358"/>
                  <a:gd name="T24" fmla="*/ 113 w 189"/>
                  <a:gd name="T25" fmla="*/ 8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358">
                    <a:moveTo>
                      <a:pt x="113" y="87"/>
                    </a:moveTo>
                    <a:cubicBezTo>
                      <a:pt x="121" y="92"/>
                      <a:pt x="131" y="96"/>
                      <a:pt x="141" y="96"/>
                    </a:cubicBezTo>
                    <a:cubicBezTo>
                      <a:pt x="167" y="96"/>
                      <a:pt x="189" y="74"/>
                      <a:pt x="189" y="48"/>
                    </a:cubicBezTo>
                    <a:cubicBezTo>
                      <a:pt x="189" y="21"/>
                      <a:pt x="167" y="0"/>
                      <a:pt x="141" y="0"/>
                    </a:cubicBezTo>
                    <a:cubicBezTo>
                      <a:pt x="114" y="0"/>
                      <a:pt x="93" y="21"/>
                      <a:pt x="93" y="48"/>
                    </a:cubicBezTo>
                    <a:cubicBezTo>
                      <a:pt x="93" y="55"/>
                      <a:pt x="94" y="61"/>
                      <a:pt x="97" y="67"/>
                    </a:cubicBezTo>
                    <a:cubicBezTo>
                      <a:pt x="87" y="78"/>
                      <a:pt x="75" y="91"/>
                      <a:pt x="64" y="108"/>
                    </a:cubicBezTo>
                    <a:cubicBezTo>
                      <a:pt x="34" y="153"/>
                      <a:pt x="0" y="234"/>
                      <a:pt x="9" y="342"/>
                    </a:cubicBezTo>
                    <a:cubicBezTo>
                      <a:pt x="10" y="349"/>
                      <a:pt x="15" y="358"/>
                      <a:pt x="22" y="358"/>
                    </a:cubicBezTo>
                    <a:cubicBezTo>
                      <a:pt x="23" y="358"/>
                      <a:pt x="23" y="358"/>
                      <a:pt x="23" y="358"/>
                    </a:cubicBezTo>
                    <a:cubicBezTo>
                      <a:pt x="30" y="358"/>
                      <a:pt x="36" y="347"/>
                      <a:pt x="35" y="340"/>
                    </a:cubicBezTo>
                    <a:cubicBezTo>
                      <a:pt x="28" y="259"/>
                      <a:pt x="45" y="186"/>
                      <a:pt x="85" y="125"/>
                    </a:cubicBezTo>
                    <a:cubicBezTo>
                      <a:pt x="95" y="111"/>
                      <a:pt x="104" y="97"/>
                      <a:pt x="113" y="8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45" name="Freeform 8"/>
              <p:cNvSpPr/>
              <p:nvPr/>
            </p:nvSpPr>
            <p:spPr bwMode="auto">
              <a:xfrm>
                <a:off x="5234237" y="138333"/>
                <a:ext cx="277664" cy="261838"/>
              </a:xfrm>
              <a:custGeom>
                <a:avLst/>
                <a:gdLst>
                  <a:gd name="T0" fmla="*/ 96 w 187"/>
                  <a:gd name="T1" fmla="*/ 160 h 175"/>
                  <a:gd name="T2" fmla="*/ 65 w 187"/>
                  <a:gd name="T3" fmla="*/ 154 h 175"/>
                  <a:gd name="T4" fmla="*/ 33 w 187"/>
                  <a:gd name="T5" fmla="*/ 64 h 175"/>
                  <a:gd name="T6" fmla="*/ 122 w 187"/>
                  <a:gd name="T7" fmla="*/ 32 h 175"/>
                  <a:gd name="T8" fmla="*/ 154 w 187"/>
                  <a:gd name="T9" fmla="*/ 122 h 175"/>
                  <a:gd name="T10" fmla="*/ 146 w 187"/>
                  <a:gd name="T11" fmla="*/ 135 h 175"/>
                  <a:gd name="T12" fmla="*/ 147 w 187"/>
                  <a:gd name="T13" fmla="*/ 145 h 175"/>
                  <a:gd name="T14" fmla="*/ 158 w 187"/>
                  <a:gd name="T15" fmla="*/ 144 h 175"/>
                  <a:gd name="T16" fmla="*/ 167 w 187"/>
                  <a:gd name="T17" fmla="*/ 128 h 175"/>
                  <a:gd name="T18" fmla="*/ 129 w 187"/>
                  <a:gd name="T19" fmla="*/ 19 h 175"/>
                  <a:gd name="T20" fmla="*/ 20 w 187"/>
                  <a:gd name="T21" fmla="*/ 58 h 175"/>
                  <a:gd name="T22" fmla="*/ 58 w 187"/>
                  <a:gd name="T23" fmla="*/ 167 h 175"/>
                  <a:gd name="T24" fmla="*/ 96 w 187"/>
                  <a:gd name="T25" fmla="*/ 175 h 175"/>
                  <a:gd name="T26" fmla="*/ 103 w 187"/>
                  <a:gd name="T27" fmla="*/ 167 h 175"/>
                  <a:gd name="T28" fmla="*/ 96 w 187"/>
                  <a:gd name="T29" fmla="*/ 16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5">
                    <a:moveTo>
                      <a:pt x="96" y="160"/>
                    </a:moveTo>
                    <a:cubicBezTo>
                      <a:pt x="85" y="161"/>
                      <a:pt x="74" y="158"/>
                      <a:pt x="65" y="154"/>
                    </a:cubicBezTo>
                    <a:cubicBezTo>
                      <a:pt x="31" y="138"/>
                      <a:pt x="17" y="98"/>
                      <a:pt x="33" y="64"/>
                    </a:cubicBezTo>
                    <a:cubicBezTo>
                      <a:pt x="49" y="31"/>
                      <a:pt x="89" y="16"/>
                      <a:pt x="122" y="32"/>
                    </a:cubicBezTo>
                    <a:cubicBezTo>
                      <a:pt x="156" y="48"/>
                      <a:pt x="170" y="88"/>
                      <a:pt x="154" y="122"/>
                    </a:cubicBezTo>
                    <a:cubicBezTo>
                      <a:pt x="152" y="126"/>
                      <a:pt x="149" y="131"/>
                      <a:pt x="146" y="135"/>
                    </a:cubicBezTo>
                    <a:cubicBezTo>
                      <a:pt x="144" y="138"/>
                      <a:pt x="144" y="143"/>
                      <a:pt x="147" y="145"/>
                    </a:cubicBezTo>
                    <a:cubicBezTo>
                      <a:pt x="151" y="148"/>
                      <a:pt x="155" y="147"/>
                      <a:pt x="158" y="144"/>
                    </a:cubicBezTo>
                    <a:cubicBezTo>
                      <a:pt x="161" y="139"/>
                      <a:pt x="165" y="134"/>
                      <a:pt x="167" y="128"/>
                    </a:cubicBezTo>
                    <a:cubicBezTo>
                      <a:pt x="187" y="87"/>
                      <a:pt x="170" y="38"/>
                      <a:pt x="129" y="19"/>
                    </a:cubicBezTo>
                    <a:cubicBezTo>
                      <a:pt x="88" y="0"/>
                      <a:pt x="39" y="17"/>
                      <a:pt x="20" y="58"/>
                    </a:cubicBezTo>
                    <a:cubicBezTo>
                      <a:pt x="0" y="99"/>
                      <a:pt x="18" y="148"/>
                      <a:pt x="58" y="167"/>
                    </a:cubicBezTo>
                    <a:cubicBezTo>
                      <a:pt x="70" y="173"/>
                      <a:pt x="83" y="175"/>
                      <a:pt x="96" y="175"/>
                    </a:cubicBezTo>
                    <a:cubicBezTo>
                      <a:pt x="100" y="175"/>
                      <a:pt x="103" y="171"/>
                      <a:pt x="103" y="167"/>
                    </a:cubicBezTo>
                    <a:cubicBezTo>
                      <a:pt x="103" y="163"/>
                      <a:pt x="100" y="160"/>
                      <a:pt x="96"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46" name="Freeform 9"/>
              <p:cNvSpPr/>
              <p:nvPr/>
            </p:nvSpPr>
            <p:spPr bwMode="auto">
              <a:xfrm>
                <a:off x="5326312" y="227530"/>
                <a:ext cx="235942" cy="256083"/>
              </a:xfrm>
              <a:custGeom>
                <a:avLst/>
                <a:gdLst>
                  <a:gd name="T0" fmla="*/ 152 w 158"/>
                  <a:gd name="T1" fmla="*/ 156 h 171"/>
                  <a:gd name="T2" fmla="*/ 56 w 158"/>
                  <a:gd name="T3" fmla="*/ 78 h 171"/>
                  <a:gd name="T4" fmla="*/ 44 w 158"/>
                  <a:gd name="T5" fmla="*/ 55 h 171"/>
                  <a:gd name="T6" fmla="*/ 55 w 158"/>
                  <a:gd name="T7" fmla="*/ 43 h 171"/>
                  <a:gd name="T8" fmla="*/ 42 w 158"/>
                  <a:gd name="T9" fmla="*/ 7 h 171"/>
                  <a:gd name="T10" fmla="*/ 6 w 158"/>
                  <a:gd name="T11" fmla="*/ 20 h 171"/>
                  <a:gd name="T12" fmla="*/ 19 w 158"/>
                  <a:gd name="T13" fmla="*/ 56 h 171"/>
                  <a:gd name="T14" fmla="*/ 30 w 158"/>
                  <a:gd name="T15" fmla="*/ 58 h 171"/>
                  <a:gd name="T16" fmla="*/ 43 w 158"/>
                  <a:gd name="T17" fmla="*/ 85 h 171"/>
                  <a:gd name="T18" fmla="*/ 147 w 158"/>
                  <a:gd name="T19" fmla="*/ 169 h 171"/>
                  <a:gd name="T20" fmla="*/ 157 w 158"/>
                  <a:gd name="T21" fmla="*/ 166 h 171"/>
                  <a:gd name="T22" fmla="*/ 157 w 158"/>
                  <a:gd name="T23" fmla="*/ 165 h 171"/>
                  <a:gd name="T24" fmla="*/ 152 w 158"/>
                  <a:gd name="T25" fmla="*/ 156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8" h="171">
                    <a:moveTo>
                      <a:pt x="152" y="156"/>
                    </a:moveTo>
                    <a:cubicBezTo>
                      <a:pt x="109" y="140"/>
                      <a:pt x="77" y="114"/>
                      <a:pt x="56" y="78"/>
                    </a:cubicBezTo>
                    <a:cubicBezTo>
                      <a:pt x="51" y="70"/>
                      <a:pt x="47" y="62"/>
                      <a:pt x="44" y="55"/>
                    </a:cubicBezTo>
                    <a:cubicBezTo>
                      <a:pt x="49" y="52"/>
                      <a:pt x="53" y="48"/>
                      <a:pt x="55" y="43"/>
                    </a:cubicBezTo>
                    <a:cubicBezTo>
                      <a:pt x="61" y="29"/>
                      <a:pt x="56" y="13"/>
                      <a:pt x="42" y="7"/>
                    </a:cubicBezTo>
                    <a:cubicBezTo>
                      <a:pt x="29" y="0"/>
                      <a:pt x="13" y="6"/>
                      <a:pt x="6" y="20"/>
                    </a:cubicBezTo>
                    <a:cubicBezTo>
                      <a:pt x="0" y="33"/>
                      <a:pt x="5" y="49"/>
                      <a:pt x="19" y="56"/>
                    </a:cubicBezTo>
                    <a:cubicBezTo>
                      <a:pt x="23" y="57"/>
                      <a:pt x="26" y="58"/>
                      <a:pt x="30" y="58"/>
                    </a:cubicBezTo>
                    <a:cubicBezTo>
                      <a:pt x="33" y="66"/>
                      <a:pt x="37" y="75"/>
                      <a:pt x="43" y="85"/>
                    </a:cubicBezTo>
                    <a:cubicBezTo>
                      <a:pt x="58" y="112"/>
                      <a:pt x="89" y="148"/>
                      <a:pt x="147" y="169"/>
                    </a:cubicBezTo>
                    <a:cubicBezTo>
                      <a:pt x="151" y="171"/>
                      <a:pt x="155" y="169"/>
                      <a:pt x="157" y="166"/>
                    </a:cubicBezTo>
                    <a:cubicBezTo>
                      <a:pt x="157" y="165"/>
                      <a:pt x="157" y="165"/>
                      <a:pt x="157" y="165"/>
                    </a:cubicBezTo>
                    <a:cubicBezTo>
                      <a:pt x="158" y="161"/>
                      <a:pt x="156" y="157"/>
                      <a:pt x="152" y="1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grpSp>
        <p:grpSp>
          <p:nvGrpSpPr>
            <p:cNvPr id="47" name="组合 46"/>
            <p:cNvGrpSpPr/>
            <p:nvPr/>
          </p:nvGrpSpPr>
          <p:grpSpPr>
            <a:xfrm>
              <a:off x="4459435" y="4068649"/>
              <a:ext cx="251671" cy="206130"/>
              <a:chOff x="8770487" y="148403"/>
              <a:chExt cx="906362" cy="742354"/>
            </a:xfrm>
            <a:solidFill>
              <a:schemeClr val="accent3"/>
            </a:solidFill>
          </p:grpSpPr>
          <p:sp>
            <p:nvSpPr>
              <p:cNvPr id="48" name="Freeform 10"/>
              <p:cNvSpPr>
                <a:spLocks noEditPoints="1"/>
              </p:cNvSpPr>
              <p:nvPr/>
            </p:nvSpPr>
            <p:spPr bwMode="auto">
              <a:xfrm>
                <a:off x="8770487" y="148403"/>
                <a:ext cx="644524" cy="589855"/>
              </a:xfrm>
              <a:custGeom>
                <a:avLst/>
                <a:gdLst>
                  <a:gd name="T0" fmla="*/ 412 w 432"/>
                  <a:gd name="T1" fmla="*/ 150 h 393"/>
                  <a:gd name="T2" fmla="*/ 432 w 432"/>
                  <a:gd name="T3" fmla="*/ 151 h 393"/>
                  <a:gd name="T4" fmla="*/ 215 w 432"/>
                  <a:gd name="T5" fmla="*/ 0 h 393"/>
                  <a:gd name="T6" fmla="*/ 0 w 432"/>
                  <a:gd name="T7" fmla="*/ 183 h 393"/>
                  <a:gd name="T8" fmla="*/ 86 w 432"/>
                  <a:gd name="T9" fmla="*/ 328 h 393"/>
                  <a:gd name="T10" fmla="*/ 65 w 432"/>
                  <a:gd name="T11" fmla="*/ 393 h 393"/>
                  <a:gd name="T12" fmla="*/ 140 w 432"/>
                  <a:gd name="T13" fmla="*/ 355 h 393"/>
                  <a:gd name="T14" fmla="*/ 215 w 432"/>
                  <a:gd name="T15" fmla="*/ 366 h 393"/>
                  <a:gd name="T16" fmla="*/ 235 w 432"/>
                  <a:gd name="T17" fmla="*/ 365 h 393"/>
                  <a:gd name="T18" fmla="*/ 229 w 432"/>
                  <a:gd name="T19" fmla="*/ 320 h 393"/>
                  <a:gd name="T20" fmla="*/ 412 w 432"/>
                  <a:gd name="T21" fmla="*/ 150 h 393"/>
                  <a:gd name="T22" fmla="*/ 296 w 432"/>
                  <a:gd name="T23" fmla="*/ 91 h 393"/>
                  <a:gd name="T24" fmla="*/ 323 w 432"/>
                  <a:gd name="T25" fmla="*/ 118 h 393"/>
                  <a:gd name="T26" fmla="*/ 296 w 432"/>
                  <a:gd name="T27" fmla="*/ 145 h 393"/>
                  <a:gd name="T28" fmla="*/ 264 w 432"/>
                  <a:gd name="T29" fmla="*/ 118 h 393"/>
                  <a:gd name="T30" fmla="*/ 296 w 432"/>
                  <a:gd name="T31" fmla="*/ 91 h 393"/>
                  <a:gd name="T32" fmla="*/ 145 w 432"/>
                  <a:gd name="T33" fmla="*/ 145 h 393"/>
                  <a:gd name="T34" fmla="*/ 113 w 432"/>
                  <a:gd name="T35" fmla="*/ 118 h 393"/>
                  <a:gd name="T36" fmla="*/ 145 w 432"/>
                  <a:gd name="T37" fmla="*/ 91 h 393"/>
                  <a:gd name="T38" fmla="*/ 172 w 432"/>
                  <a:gd name="T39" fmla="*/ 118 h 393"/>
                  <a:gd name="T40" fmla="*/ 145 w 432"/>
                  <a:gd name="T41" fmla="*/ 145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32" h="393">
                    <a:moveTo>
                      <a:pt x="412" y="150"/>
                    </a:moveTo>
                    <a:cubicBezTo>
                      <a:pt x="419" y="150"/>
                      <a:pt x="426" y="150"/>
                      <a:pt x="432" y="151"/>
                    </a:cubicBezTo>
                    <a:cubicBezTo>
                      <a:pt x="414" y="64"/>
                      <a:pt x="321" y="0"/>
                      <a:pt x="215" y="0"/>
                    </a:cubicBezTo>
                    <a:cubicBezTo>
                      <a:pt x="97" y="0"/>
                      <a:pt x="0" y="80"/>
                      <a:pt x="0" y="183"/>
                    </a:cubicBezTo>
                    <a:cubicBezTo>
                      <a:pt x="0" y="242"/>
                      <a:pt x="32" y="290"/>
                      <a:pt x="86" y="328"/>
                    </a:cubicBezTo>
                    <a:cubicBezTo>
                      <a:pt x="65" y="393"/>
                      <a:pt x="65" y="393"/>
                      <a:pt x="65" y="393"/>
                    </a:cubicBezTo>
                    <a:cubicBezTo>
                      <a:pt x="140" y="355"/>
                      <a:pt x="140" y="355"/>
                      <a:pt x="140" y="355"/>
                    </a:cubicBezTo>
                    <a:cubicBezTo>
                      <a:pt x="167" y="360"/>
                      <a:pt x="188" y="366"/>
                      <a:pt x="215" y="366"/>
                    </a:cubicBezTo>
                    <a:cubicBezTo>
                      <a:pt x="222" y="366"/>
                      <a:pt x="229" y="365"/>
                      <a:pt x="235" y="365"/>
                    </a:cubicBezTo>
                    <a:cubicBezTo>
                      <a:pt x="231" y="351"/>
                      <a:pt x="229" y="335"/>
                      <a:pt x="229" y="320"/>
                    </a:cubicBezTo>
                    <a:cubicBezTo>
                      <a:pt x="229" y="226"/>
                      <a:pt x="309" y="150"/>
                      <a:pt x="412" y="150"/>
                    </a:cubicBezTo>
                    <a:close/>
                    <a:moveTo>
                      <a:pt x="296" y="91"/>
                    </a:moveTo>
                    <a:cubicBezTo>
                      <a:pt x="312" y="91"/>
                      <a:pt x="323" y="102"/>
                      <a:pt x="323" y="118"/>
                    </a:cubicBezTo>
                    <a:cubicBezTo>
                      <a:pt x="323" y="134"/>
                      <a:pt x="312" y="145"/>
                      <a:pt x="296" y="145"/>
                    </a:cubicBezTo>
                    <a:cubicBezTo>
                      <a:pt x="280" y="145"/>
                      <a:pt x="264" y="134"/>
                      <a:pt x="264" y="118"/>
                    </a:cubicBezTo>
                    <a:cubicBezTo>
                      <a:pt x="264" y="102"/>
                      <a:pt x="280" y="91"/>
                      <a:pt x="296" y="91"/>
                    </a:cubicBezTo>
                    <a:close/>
                    <a:moveTo>
                      <a:pt x="145" y="145"/>
                    </a:moveTo>
                    <a:cubicBezTo>
                      <a:pt x="129" y="145"/>
                      <a:pt x="113" y="134"/>
                      <a:pt x="113" y="118"/>
                    </a:cubicBezTo>
                    <a:cubicBezTo>
                      <a:pt x="113" y="102"/>
                      <a:pt x="129" y="91"/>
                      <a:pt x="145" y="91"/>
                    </a:cubicBezTo>
                    <a:cubicBezTo>
                      <a:pt x="161" y="91"/>
                      <a:pt x="172" y="102"/>
                      <a:pt x="172" y="118"/>
                    </a:cubicBezTo>
                    <a:cubicBezTo>
                      <a:pt x="172" y="134"/>
                      <a:pt x="161" y="145"/>
                      <a:pt x="145"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49" name="Freeform 11"/>
              <p:cNvSpPr>
                <a:spLocks noEditPoints="1"/>
              </p:cNvSpPr>
              <p:nvPr/>
            </p:nvSpPr>
            <p:spPr bwMode="auto">
              <a:xfrm>
                <a:off x="9131593" y="390100"/>
                <a:ext cx="545256" cy="500657"/>
              </a:xfrm>
              <a:custGeom>
                <a:avLst/>
                <a:gdLst>
                  <a:gd name="T0" fmla="*/ 366 w 366"/>
                  <a:gd name="T1" fmla="*/ 156 h 334"/>
                  <a:gd name="T2" fmla="*/ 183 w 366"/>
                  <a:gd name="T3" fmla="*/ 0 h 334"/>
                  <a:gd name="T4" fmla="*/ 0 w 366"/>
                  <a:gd name="T5" fmla="*/ 156 h 334"/>
                  <a:gd name="T6" fmla="*/ 183 w 366"/>
                  <a:gd name="T7" fmla="*/ 312 h 334"/>
                  <a:gd name="T8" fmla="*/ 248 w 366"/>
                  <a:gd name="T9" fmla="*/ 302 h 334"/>
                  <a:gd name="T10" fmla="*/ 307 w 366"/>
                  <a:gd name="T11" fmla="*/ 334 h 334"/>
                  <a:gd name="T12" fmla="*/ 291 w 366"/>
                  <a:gd name="T13" fmla="*/ 280 h 334"/>
                  <a:gd name="T14" fmla="*/ 366 w 366"/>
                  <a:gd name="T15" fmla="*/ 156 h 334"/>
                  <a:gd name="T16" fmla="*/ 124 w 366"/>
                  <a:gd name="T17" fmla="*/ 129 h 334"/>
                  <a:gd name="T18" fmla="*/ 102 w 366"/>
                  <a:gd name="T19" fmla="*/ 108 h 334"/>
                  <a:gd name="T20" fmla="*/ 124 w 366"/>
                  <a:gd name="T21" fmla="*/ 86 h 334"/>
                  <a:gd name="T22" fmla="*/ 151 w 366"/>
                  <a:gd name="T23" fmla="*/ 108 h 334"/>
                  <a:gd name="T24" fmla="*/ 124 w 366"/>
                  <a:gd name="T25" fmla="*/ 129 h 334"/>
                  <a:gd name="T26" fmla="*/ 242 w 366"/>
                  <a:gd name="T27" fmla="*/ 129 h 334"/>
                  <a:gd name="T28" fmla="*/ 221 w 366"/>
                  <a:gd name="T29" fmla="*/ 108 h 334"/>
                  <a:gd name="T30" fmla="*/ 242 w 366"/>
                  <a:gd name="T31" fmla="*/ 86 h 334"/>
                  <a:gd name="T32" fmla="*/ 269 w 366"/>
                  <a:gd name="T33" fmla="*/ 108 h 334"/>
                  <a:gd name="T34" fmla="*/ 242 w 366"/>
                  <a:gd name="T35" fmla="*/ 12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334">
                    <a:moveTo>
                      <a:pt x="366" y="156"/>
                    </a:moveTo>
                    <a:cubicBezTo>
                      <a:pt x="366" y="70"/>
                      <a:pt x="280" y="0"/>
                      <a:pt x="183" y="0"/>
                    </a:cubicBezTo>
                    <a:cubicBezTo>
                      <a:pt x="81" y="0"/>
                      <a:pt x="0" y="70"/>
                      <a:pt x="0" y="156"/>
                    </a:cubicBezTo>
                    <a:cubicBezTo>
                      <a:pt x="0" y="242"/>
                      <a:pt x="81" y="312"/>
                      <a:pt x="183" y="312"/>
                    </a:cubicBezTo>
                    <a:cubicBezTo>
                      <a:pt x="205" y="312"/>
                      <a:pt x="226" y="307"/>
                      <a:pt x="248" y="302"/>
                    </a:cubicBezTo>
                    <a:cubicBezTo>
                      <a:pt x="307" y="334"/>
                      <a:pt x="307" y="334"/>
                      <a:pt x="307" y="334"/>
                    </a:cubicBezTo>
                    <a:cubicBezTo>
                      <a:pt x="291" y="280"/>
                      <a:pt x="291" y="280"/>
                      <a:pt x="291" y="280"/>
                    </a:cubicBezTo>
                    <a:cubicBezTo>
                      <a:pt x="334" y="248"/>
                      <a:pt x="366" y="205"/>
                      <a:pt x="366" y="156"/>
                    </a:cubicBezTo>
                    <a:close/>
                    <a:moveTo>
                      <a:pt x="124" y="129"/>
                    </a:moveTo>
                    <a:cubicBezTo>
                      <a:pt x="113" y="129"/>
                      <a:pt x="102" y="119"/>
                      <a:pt x="102" y="108"/>
                    </a:cubicBezTo>
                    <a:cubicBezTo>
                      <a:pt x="102" y="97"/>
                      <a:pt x="113" y="86"/>
                      <a:pt x="124" y="86"/>
                    </a:cubicBezTo>
                    <a:cubicBezTo>
                      <a:pt x="140" y="86"/>
                      <a:pt x="151" y="97"/>
                      <a:pt x="151" y="108"/>
                    </a:cubicBezTo>
                    <a:cubicBezTo>
                      <a:pt x="151" y="119"/>
                      <a:pt x="140" y="129"/>
                      <a:pt x="124" y="129"/>
                    </a:cubicBezTo>
                    <a:close/>
                    <a:moveTo>
                      <a:pt x="242" y="129"/>
                    </a:moveTo>
                    <a:cubicBezTo>
                      <a:pt x="232" y="129"/>
                      <a:pt x="221" y="119"/>
                      <a:pt x="221" y="108"/>
                    </a:cubicBezTo>
                    <a:cubicBezTo>
                      <a:pt x="221" y="97"/>
                      <a:pt x="232" y="86"/>
                      <a:pt x="242" y="86"/>
                    </a:cubicBezTo>
                    <a:cubicBezTo>
                      <a:pt x="258" y="86"/>
                      <a:pt x="269" y="97"/>
                      <a:pt x="269" y="108"/>
                    </a:cubicBezTo>
                    <a:cubicBezTo>
                      <a:pt x="269" y="119"/>
                      <a:pt x="258" y="129"/>
                      <a:pt x="242" y="12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grpSp>
        <p:grpSp>
          <p:nvGrpSpPr>
            <p:cNvPr id="50" name="组合 49"/>
            <p:cNvGrpSpPr/>
            <p:nvPr/>
          </p:nvGrpSpPr>
          <p:grpSpPr>
            <a:xfrm>
              <a:off x="3011164" y="4054068"/>
              <a:ext cx="272844" cy="211723"/>
              <a:chOff x="2623051" y="138333"/>
              <a:chExt cx="982613" cy="762495"/>
            </a:xfrm>
            <a:solidFill>
              <a:schemeClr val="accent3"/>
            </a:solidFill>
          </p:grpSpPr>
          <p:sp>
            <p:nvSpPr>
              <p:cNvPr id="51" name="Freeform 12"/>
              <p:cNvSpPr>
                <a:spLocks noEditPoints="1"/>
              </p:cNvSpPr>
              <p:nvPr/>
            </p:nvSpPr>
            <p:spPr bwMode="auto">
              <a:xfrm>
                <a:off x="2623051" y="223214"/>
                <a:ext cx="847377" cy="677614"/>
              </a:xfrm>
              <a:custGeom>
                <a:avLst/>
                <a:gdLst>
                  <a:gd name="T0" fmla="*/ 467 w 568"/>
                  <a:gd name="T1" fmla="*/ 190 h 452"/>
                  <a:gd name="T2" fmla="*/ 455 w 568"/>
                  <a:gd name="T3" fmla="*/ 172 h 452"/>
                  <a:gd name="T4" fmla="*/ 450 w 568"/>
                  <a:gd name="T5" fmla="*/ 104 h 452"/>
                  <a:gd name="T6" fmla="*/ 329 w 568"/>
                  <a:gd name="T7" fmla="*/ 109 h 452"/>
                  <a:gd name="T8" fmla="*/ 310 w 568"/>
                  <a:gd name="T9" fmla="*/ 79 h 452"/>
                  <a:gd name="T10" fmla="*/ 213 w 568"/>
                  <a:gd name="T11" fmla="*/ 29 h 452"/>
                  <a:gd name="T12" fmla="*/ 51 w 568"/>
                  <a:gd name="T13" fmla="*/ 163 h 452"/>
                  <a:gd name="T14" fmla="*/ 6 w 568"/>
                  <a:gd name="T15" fmla="*/ 286 h 452"/>
                  <a:gd name="T16" fmla="*/ 242 w 568"/>
                  <a:gd name="T17" fmla="*/ 444 h 452"/>
                  <a:gd name="T18" fmla="*/ 526 w 568"/>
                  <a:gd name="T19" fmla="*/ 319 h 452"/>
                  <a:gd name="T20" fmla="*/ 467 w 568"/>
                  <a:gd name="T21" fmla="*/ 190 h 452"/>
                  <a:gd name="T22" fmla="*/ 250 w 568"/>
                  <a:gd name="T23" fmla="*/ 411 h 452"/>
                  <a:gd name="T24" fmla="*/ 66 w 568"/>
                  <a:gd name="T25" fmla="*/ 296 h 452"/>
                  <a:gd name="T26" fmla="*/ 250 w 568"/>
                  <a:gd name="T27" fmla="*/ 169 h 452"/>
                  <a:gd name="T28" fmla="*/ 435 w 568"/>
                  <a:gd name="T29" fmla="*/ 274 h 452"/>
                  <a:gd name="T30" fmla="*/ 250 w 568"/>
                  <a:gd name="T31" fmla="*/ 411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68" h="452">
                    <a:moveTo>
                      <a:pt x="467" y="190"/>
                    </a:moveTo>
                    <a:cubicBezTo>
                      <a:pt x="443" y="185"/>
                      <a:pt x="455" y="172"/>
                      <a:pt x="455" y="172"/>
                    </a:cubicBezTo>
                    <a:cubicBezTo>
                      <a:pt x="455" y="172"/>
                      <a:pt x="478" y="133"/>
                      <a:pt x="450" y="104"/>
                    </a:cubicBezTo>
                    <a:cubicBezTo>
                      <a:pt x="415" y="69"/>
                      <a:pt x="329" y="109"/>
                      <a:pt x="329" y="109"/>
                    </a:cubicBezTo>
                    <a:cubicBezTo>
                      <a:pt x="297" y="119"/>
                      <a:pt x="305" y="104"/>
                      <a:pt x="310" y="79"/>
                    </a:cubicBezTo>
                    <a:cubicBezTo>
                      <a:pt x="310" y="50"/>
                      <a:pt x="300" y="0"/>
                      <a:pt x="213" y="29"/>
                    </a:cubicBezTo>
                    <a:cubicBezTo>
                      <a:pt x="126" y="59"/>
                      <a:pt x="51" y="163"/>
                      <a:pt x="51" y="163"/>
                    </a:cubicBezTo>
                    <a:cubicBezTo>
                      <a:pt x="0" y="232"/>
                      <a:pt x="6" y="286"/>
                      <a:pt x="6" y="286"/>
                    </a:cubicBezTo>
                    <a:cubicBezTo>
                      <a:pt x="19" y="404"/>
                      <a:pt x="145" y="436"/>
                      <a:pt x="242" y="444"/>
                    </a:cubicBezTo>
                    <a:cubicBezTo>
                      <a:pt x="345" y="452"/>
                      <a:pt x="484" y="409"/>
                      <a:pt x="526" y="319"/>
                    </a:cubicBezTo>
                    <a:cubicBezTo>
                      <a:pt x="568" y="230"/>
                      <a:pt x="491" y="195"/>
                      <a:pt x="467" y="190"/>
                    </a:cubicBezTo>
                    <a:close/>
                    <a:moveTo>
                      <a:pt x="250" y="411"/>
                    </a:moveTo>
                    <a:cubicBezTo>
                      <a:pt x="148" y="415"/>
                      <a:pt x="66" y="364"/>
                      <a:pt x="66" y="296"/>
                    </a:cubicBezTo>
                    <a:cubicBezTo>
                      <a:pt x="66" y="228"/>
                      <a:pt x="148" y="174"/>
                      <a:pt x="250" y="169"/>
                    </a:cubicBezTo>
                    <a:cubicBezTo>
                      <a:pt x="352" y="164"/>
                      <a:pt x="435" y="206"/>
                      <a:pt x="435" y="274"/>
                    </a:cubicBezTo>
                    <a:cubicBezTo>
                      <a:pt x="435" y="342"/>
                      <a:pt x="352" y="406"/>
                      <a:pt x="250" y="4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52" name="Freeform 13"/>
              <p:cNvSpPr>
                <a:spLocks noEditPoints="1"/>
              </p:cNvSpPr>
              <p:nvPr/>
            </p:nvSpPr>
            <p:spPr bwMode="auto">
              <a:xfrm>
                <a:off x="2811518" y="526774"/>
                <a:ext cx="335210" cy="296366"/>
              </a:xfrm>
              <a:custGeom>
                <a:avLst/>
                <a:gdLst>
                  <a:gd name="T0" fmla="*/ 103 w 224"/>
                  <a:gd name="T1" fmla="*/ 12 h 198"/>
                  <a:gd name="T2" fmla="*/ 12 w 224"/>
                  <a:gd name="T3" fmla="*/ 120 h 198"/>
                  <a:gd name="T4" fmla="*/ 40 w 224"/>
                  <a:gd name="T5" fmla="*/ 166 h 198"/>
                  <a:gd name="T6" fmla="*/ 193 w 224"/>
                  <a:gd name="T7" fmla="*/ 138 h 198"/>
                  <a:gd name="T8" fmla="*/ 103 w 224"/>
                  <a:gd name="T9" fmla="*/ 12 h 198"/>
                  <a:gd name="T10" fmla="*/ 77 w 224"/>
                  <a:gd name="T11" fmla="*/ 147 h 198"/>
                  <a:gd name="T12" fmla="*/ 42 w 224"/>
                  <a:gd name="T13" fmla="*/ 122 h 198"/>
                  <a:gd name="T14" fmla="*/ 75 w 224"/>
                  <a:gd name="T15" fmla="*/ 87 h 198"/>
                  <a:gd name="T16" fmla="*/ 111 w 224"/>
                  <a:gd name="T17" fmla="*/ 114 h 198"/>
                  <a:gd name="T18" fmla="*/ 77 w 224"/>
                  <a:gd name="T19" fmla="*/ 147 h 198"/>
                  <a:gd name="T20" fmla="*/ 137 w 224"/>
                  <a:gd name="T21" fmla="*/ 95 h 198"/>
                  <a:gd name="T22" fmla="*/ 119 w 224"/>
                  <a:gd name="T23" fmla="*/ 93 h 198"/>
                  <a:gd name="T24" fmla="*/ 124 w 224"/>
                  <a:gd name="T25" fmla="*/ 74 h 198"/>
                  <a:gd name="T26" fmla="*/ 143 w 224"/>
                  <a:gd name="T27" fmla="*/ 76 h 198"/>
                  <a:gd name="T28" fmla="*/ 137 w 224"/>
                  <a:gd name="T29" fmla="*/ 9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98">
                    <a:moveTo>
                      <a:pt x="103" y="12"/>
                    </a:moveTo>
                    <a:cubicBezTo>
                      <a:pt x="0" y="24"/>
                      <a:pt x="12" y="120"/>
                      <a:pt x="12" y="120"/>
                    </a:cubicBezTo>
                    <a:cubicBezTo>
                      <a:pt x="12" y="120"/>
                      <a:pt x="11" y="150"/>
                      <a:pt x="40" y="166"/>
                    </a:cubicBezTo>
                    <a:cubicBezTo>
                      <a:pt x="100" y="198"/>
                      <a:pt x="161" y="179"/>
                      <a:pt x="193" y="138"/>
                    </a:cubicBezTo>
                    <a:cubicBezTo>
                      <a:pt x="224" y="98"/>
                      <a:pt x="205" y="0"/>
                      <a:pt x="103" y="12"/>
                    </a:cubicBezTo>
                    <a:close/>
                    <a:moveTo>
                      <a:pt x="77" y="147"/>
                    </a:moveTo>
                    <a:cubicBezTo>
                      <a:pt x="58" y="149"/>
                      <a:pt x="42" y="138"/>
                      <a:pt x="42" y="122"/>
                    </a:cubicBezTo>
                    <a:cubicBezTo>
                      <a:pt x="42" y="106"/>
                      <a:pt x="56" y="89"/>
                      <a:pt x="75" y="87"/>
                    </a:cubicBezTo>
                    <a:cubicBezTo>
                      <a:pt x="97" y="85"/>
                      <a:pt x="111" y="98"/>
                      <a:pt x="111" y="114"/>
                    </a:cubicBezTo>
                    <a:cubicBezTo>
                      <a:pt x="111" y="130"/>
                      <a:pt x="96" y="144"/>
                      <a:pt x="77" y="147"/>
                    </a:cubicBezTo>
                    <a:close/>
                    <a:moveTo>
                      <a:pt x="137" y="95"/>
                    </a:moveTo>
                    <a:cubicBezTo>
                      <a:pt x="131" y="100"/>
                      <a:pt x="123" y="99"/>
                      <a:pt x="119" y="93"/>
                    </a:cubicBezTo>
                    <a:cubicBezTo>
                      <a:pt x="116" y="88"/>
                      <a:pt x="117" y="79"/>
                      <a:pt x="124" y="74"/>
                    </a:cubicBezTo>
                    <a:cubicBezTo>
                      <a:pt x="131" y="68"/>
                      <a:pt x="139" y="70"/>
                      <a:pt x="143" y="76"/>
                    </a:cubicBezTo>
                    <a:cubicBezTo>
                      <a:pt x="146" y="81"/>
                      <a:pt x="144" y="90"/>
                      <a:pt x="137"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53" name="Freeform 14"/>
              <p:cNvSpPr/>
              <p:nvPr/>
            </p:nvSpPr>
            <p:spPr bwMode="auto">
              <a:xfrm>
                <a:off x="3256066" y="253426"/>
                <a:ext cx="181272" cy="191344"/>
              </a:xfrm>
              <a:custGeom>
                <a:avLst/>
                <a:gdLst>
                  <a:gd name="T0" fmla="*/ 92 w 121"/>
                  <a:gd name="T1" fmla="*/ 128 h 128"/>
                  <a:gd name="T2" fmla="*/ 109 w 121"/>
                  <a:gd name="T3" fmla="*/ 114 h 128"/>
                  <a:gd name="T4" fmla="*/ 109 w 121"/>
                  <a:gd name="T5" fmla="*/ 112 h 128"/>
                  <a:gd name="T6" fmla="*/ 17 w 121"/>
                  <a:gd name="T7" fmla="*/ 19 h 128"/>
                  <a:gd name="T8" fmla="*/ 0 w 121"/>
                  <a:gd name="T9" fmla="*/ 36 h 128"/>
                  <a:gd name="T10" fmla="*/ 17 w 121"/>
                  <a:gd name="T11" fmla="*/ 53 h 128"/>
                  <a:gd name="T12" fmla="*/ 75 w 121"/>
                  <a:gd name="T13" fmla="*/ 111 h 128"/>
                  <a:gd name="T14" fmla="*/ 92 w 121"/>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1" h="128">
                    <a:moveTo>
                      <a:pt x="92" y="128"/>
                    </a:moveTo>
                    <a:cubicBezTo>
                      <a:pt x="100" y="128"/>
                      <a:pt x="107" y="122"/>
                      <a:pt x="109" y="114"/>
                    </a:cubicBezTo>
                    <a:cubicBezTo>
                      <a:pt x="109" y="113"/>
                      <a:pt x="109" y="113"/>
                      <a:pt x="109" y="112"/>
                    </a:cubicBezTo>
                    <a:cubicBezTo>
                      <a:pt x="121" y="0"/>
                      <a:pt x="17" y="19"/>
                      <a:pt x="17" y="19"/>
                    </a:cubicBezTo>
                    <a:cubicBezTo>
                      <a:pt x="7" y="19"/>
                      <a:pt x="0" y="27"/>
                      <a:pt x="0" y="36"/>
                    </a:cubicBezTo>
                    <a:cubicBezTo>
                      <a:pt x="0" y="45"/>
                      <a:pt x="7" y="53"/>
                      <a:pt x="17" y="53"/>
                    </a:cubicBezTo>
                    <a:cubicBezTo>
                      <a:pt x="92" y="36"/>
                      <a:pt x="75" y="111"/>
                      <a:pt x="75" y="111"/>
                    </a:cubicBezTo>
                    <a:cubicBezTo>
                      <a:pt x="75" y="121"/>
                      <a:pt x="83" y="128"/>
                      <a:pt x="92" y="1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sp>
            <p:nvSpPr>
              <p:cNvPr id="54" name="Freeform 15"/>
              <p:cNvSpPr/>
              <p:nvPr/>
            </p:nvSpPr>
            <p:spPr bwMode="auto">
              <a:xfrm>
                <a:off x="3218661" y="138333"/>
                <a:ext cx="387003" cy="359667"/>
              </a:xfrm>
              <a:custGeom>
                <a:avLst/>
                <a:gdLst>
                  <a:gd name="T0" fmla="*/ 105 w 259"/>
                  <a:gd name="T1" fmla="*/ 9 h 240"/>
                  <a:gd name="T2" fmla="*/ 21 w 259"/>
                  <a:gd name="T3" fmla="*/ 9 h 240"/>
                  <a:gd name="T4" fmla="*/ 19 w 259"/>
                  <a:gd name="T5" fmla="*/ 10 h 240"/>
                  <a:gd name="T6" fmla="*/ 18 w 259"/>
                  <a:gd name="T7" fmla="*/ 11 h 240"/>
                  <a:gd name="T8" fmla="*/ 0 w 259"/>
                  <a:gd name="T9" fmla="*/ 35 h 240"/>
                  <a:gd name="T10" fmla="*/ 25 w 259"/>
                  <a:gd name="T11" fmla="*/ 59 h 240"/>
                  <a:gd name="T12" fmla="*/ 47 w 259"/>
                  <a:gd name="T13" fmla="*/ 54 h 240"/>
                  <a:gd name="T14" fmla="*/ 168 w 259"/>
                  <a:gd name="T15" fmla="*/ 114 h 240"/>
                  <a:gd name="T16" fmla="*/ 176 w 259"/>
                  <a:gd name="T17" fmla="*/ 195 h 240"/>
                  <a:gd name="T18" fmla="*/ 171 w 259"/>
                  <a:gd name="T19" fmla="*/ 218 h 240"/>
                  <a:gd name="T20" fmla="*/ 195 w 259"/>
                  <a:gd name="T21" fmla="*/ 240 h 240"/>
                  <a:gd name="T22" fmla="*/ 219 w 259"/>
                  <a:gd name="T23" fmla="*/ 220 h 240"/>
                  <a:gd name="T24" fmla="*/ 219 w 259"/>
                  <a:gd name="T25" fmla="*/ 220 h 240"/>
                  <a:gd name="T26" fmla="*/ 105 w 259"/>
                  <a:gd name="T27" fmla="*/ 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9" h="240">
                    <a:moveTo>
                      <a:pt x="105" y="9"/>
                    </a:moveTo>
                    <a:cubicBezTo>
                      <a:pt x="69" y="0"/>
                      <a:pt x="31" y="7"/>
                      <a:pt x="21" y="9"/>
                    </a:cubicBezTo>
                    <a:cubicBezTo>
                      <a:pt x="20" y="9"/>
                      <a:pt x="19" y="10"/>
                      <a:pt x="19" y="10"/>
                    </a:cubicBezTo>
                    <a:cubicBezTo>
                      <a:pt x="18" y="10"/>
                      <a:pt x="18" y="11"/>
                      <a:pt x="18" y="11"/>
                    </a:cubicBezTo>
                    <a:cubicBezTo>
                      <a:pt x="8" y="14"/>
                      <a:pt x="0" y="23"/>
                      <a:pt x="0" y="35"/>
                    </a:cubicBezTo>
                    <a:cubicBezTo>
                      <a:pt x="0" y="48"/>
                      <a:pt x="11" y="59"/>
                      <a:pt x="25" y="59"/>
                    </a:cubicBezTo>
                    <a:cubicBezTo>
                      <a:pt x="25" y="59"/>
                      <a:pt x="38" y="57"/>
                      <a:pt x="47" y="54"/>
                    </a:cubicBezTo>
                    <a:cubicBezTo>
                      <a:pt x="56" y="50"/>
                      <a:pt x="131" y="51"/>
                      <a:pt x="168" y="114"/>
                    </a:cubicBezTo>
                    <a:cubicBezTo>
                      <a:pt x="188" y="159"/>
                      <a:pt x="177" y="190"/>
                      <a:pt x="176" y="195"/>
                    </a:cubicBezTo>
                    <a:cubicBezTo>
                      <a:pt x="176" y="195"/>
                      <a:pt x="171" y="207"/>
                      <a:pt x="171" y="218"/>
                    </a:cubicBezTo>
                    <a:cubicBezTo>
                      <a:pt x="171" y="232"/>
                      <a:pt x="182" y="240"/>
                      <a:pt x="195" y="240"/>
                    </a:cubicBezTo>
                    <a:cubicBezTo>
                      <a:pt x="206" y="240"/>
                      <a:pt x="216" y="239"/>
                      <a:pt x="219" y="220"/>
                    </a:cubicBezTo>
                    <a:cubicBezTo>
                      <a:pt x="219" y="220"/>
                      <a:pt x="219" y="220"/>
                      <a:pt x="219" y="220"/>
                    </a:cubicBezTo>
                    <a:cubicBezTo>
                      <a:pt x="259" y="86"/>
                      <a:pt x="170" y="24"/>
                      <a:pt x="10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n-ea"/>
                </a:endParaRPr>
              </a:p>
            </p:txBody>
          </p:sp>
        </p:grpSp>
      </p:grpSp>
      <p:sp>
        <p:nvSpPr>
          <p:cNvPr id="56" name="Freeform 139"/>
          <p:cNvSpPr/>
          <p:nvPr/>
        </p:nvSpPr>
        <p:spPr bwMode="auto">
          <a:xfrm>
            <a:off x="2876146" y="3456303"/>
            <a:ext cx="505818" cy="383117"/>
          </a:xfrm>
          <a:custGeom>
            <a:avLst/>
            <a:gdLst>
              <a:gd name="T0" fmla="*/ 143 w 165"/>
              <a:gd name="T1" fmla="*/ 19 h 125"/>
              <a:gd name="T2" fmla="*/ 34 w 165"/>
              <a:gd name="T3" fmla="*/ 19 h 125"/>
              <a:gd name="T4" fmla="*/ 30 w 165"/>
              <a:gd name="T5" fmla="*/ 5 h 125"/>
              <a:gd name="T6" fmla="*/ 29 w 165"/>
              <a:gd name="T7" fmla="*/ 4 h 125"/>
              <a:gd name="T8" fmla="*/ 29 w 165"/>
              <a:gd name="T9" fmla="*/ 4 h 125"/>
              <a:gd name="T10" fmla="*/ 28 w 165"/>
              <a:gd name="T11" fmla="*/ 3 h 125"/>
              <a:gd name="T12" fmla="*/ 28 w 165"/>
              <a:gd name="T13" fmla="*/ 2 h 125"/>
              <a:gd name="T14" fmla="*/ 28 w 165"/>
              <a:gd name="T15" fmla="*/ 2 h 125"/>
              <a:gd name="T16" fmla="*/ 27 w 165"/>
              <a:gd name="T17" fmla="*/ 1 h 125"/>
              <a:gd name="T18" fmla="*/ 27 w 165"/>
              <a:gd name="T19" fmla="*/ 1 h 125"/>
              <a:gd name="T20" fmla="*/ 22 w 165"/>
              <a:gd name="T21" fmla="*/ 0 h 125"/>
              <a:gd name="T22" fmla="*/ 7 w 165"/>
              <a:gd name="T23" fmla="*/ 2 h 125"/>
              <a:gd name="T24" fmla="*/ 0 w 165"/>
              <a:gd name="T25" fmla="*/ 9 h 125"/>
              <a:gd name="T26" fmla="*/ 7 w 165"/>
              <a:gd name="T27" fmla="*/ 15 h 125"/>
              <a:gd name="T28" fmla="*/ 18 w 165"/>
              <a:gd name="T29" fmla="*/ 14 h 125"/>
              <a:gd name="T30" fmla="*/ 45 w 165"/>
              <a:gd name="T31" fmla="*/ 99 h 125"/>
              <a:gd name="T32" fmla="*/ 42 w 165"/>
              <a:gd name="T33" fmla="*/ 109 h 125"/>
              <a:gd name="T34" fmla="*/ 58 w 165"/>
              <a:gd name="T35" fmla="*/ 125 h 125"/>
              <a:gd name="T36" fmla="*/ 73 w 165"/>
              <a:gd name="T37" fmla="*/ 116 h 125"/>
              <a:gd name="T38" fmla="*/ 94 w 165"/>
              <a:gd name="T39" fmla="*/ 116 h 125"/>
              <a:gd name="T40" fmla="*/ 109 w 165"/>
              <a:gd name="T41" fmla="*/ 125 h 125"/>
              <a:gd name="T42" fmla="*/ 125 w 165"/>
              <a:gd name="T43" fmla="*/ 109 h 125"/>
              <a:gd name="T44" fmla="*/ 109 w 165"/>
              <a:gd name="T45" fmla="*/ 93 h 125"/>
              <a:gd name="T46" fmla="*/ 94 w 165"/>
              <a:gd name="T47" fmla="*/ 102 h 125"/>
              <a:gd name="T48" fmla="*/ 73 w 165"/>
              <a:gd name="T49" fmla="*/ 102 h 125"/>
              <a:gd name="T50" fmla="*/ 58 w 165"/>
              <a:gd name="T51" fmla="*/ 93 h 125"/>
              <a:gd name="T52" fmla="*/ 58 w 165"/>
              <a:gd name="T53" fmla="*/ 93 h 125"/>
              <a:gd name="T54" fmla="*/ 55 w 165"/>
              <a:gd name="T55" fmla="*/ 83 h 125"/>
              <a:gd name="T56" fmla="*/ 125 w 165"/>
              <a:gd name="T57" fmla="*/ 83 h 125"/>
              <a:gd name="T58" fmla="*/ 139 w 165"/>
              <a:gd name="T59" fmla="*/ 68 h 125"/>
              <a:gd name="T60" fmla="*/ 158 w 165"/>
              <a:gd name="T61" fmla="*/ 34 h 125"/>
              <a:gd name="T62" fmla="*/ 143 w 165"/>
              <a:gd name="T63" fmla="*/ 1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5" h="125">
                <a:moveTo>
                  <a:pt x="143" y="19"/>
                </a:moveTo>
                <a:cubicBezTo>
                  <a:pt x="34" y="19"/>
                  <a:pt x="34" y="19"/>
                  <a:pt x="34" y="19"/>
                </a:cubicBezTo>
                <a:cubicBezTo>
                  <a:pt x="30" y="5"/>
                  <a:pt x="30" y="5"/>
                  <a:pt x="30" y="5"/>
                </a:cubicBezTo>
                <a:cubicBezTo>
                  <a:pt x="30" y="5"/>
                  <a:pt x="29" y="4"/>
                  <a:pt x="29" y="4"/>
                </a:cubicBezTo>
                <a:cubicBezTo>
                  <a:pt x="29" y="4"/>
                  <a:pt x="29" y="4"/>
                  <a:pt x="29" y="4"/>
                </a:cubicBezTo>
                <a:cubicBezTo>
                  <a:pt x="29" y="3"/>
                  <a:pt x="29" y="3"/>
                  <a:pt x="28" y="3"/>
                </a:cubicBezTo>
                <a:cubicBezTo>
                  <a:pt x="28" y="2"/>
                  <a:pt x="28" y="2"/>
                  <a:pt x="28" y="2"/>
                </a:cubicBezTo>
                <a:cubicBezTo>
                  <a:pt x="28" y="2"/>
                  <a:pt x="28" y="2"/>
                  <a:pt x="28" y="2"/>
                </a:cubicBezTo>
                <a:cubicBezTo>
                  <a:pt x="27" y="2"/>
                  <a:pt x="27" y="1"/>
                  <a:pt x="27" y="1"/>
                </a:cubicBezTo>
                <a:cubicBezTo>
                  <a:pt x="27" y="1"/>
                  <a:pt x="27" y="1"/>
                  <a:pt x="27" y="1"/>
                </a:cubicBezTo>
                <a:cubicBezTo>
                  <a:pt x="25" y="0"/>
                  <a:pt x="24" y="0"/>
                  <a:pt x="22" y="0"/>
                </a:cubicBezTo>
                <a:cubicBezTo>
                  <a:pt x="7" y="2"/>
                  <a:pt x="7" y="2"/>
                  <a:pt x="7" y="2"/>
                </a:cubicBezTo>
                <a:cubicBezTo>
                  <a:pt x="3" y="2"/>
                  <a:pt x="0" y="5"/>
                  <a:pt x="0" y="9"/>
                </a:cubicBezTo>
                <a:cubicBezTo>
                  <a:pt x="1" y="12"/>
                  <a:pt x="4" y="15"/>
                  <a:pt x="7" y="15"/>
                </a:cubicBezTo>
                <a:cubicBezTo>
                  <a:pt x="18" y="14"/>
                  <a:pt x="18" y="14"/>
                  <a:pt x="18" y="14"/>
                </a:cubicBezTo>
                <a:cubicBezTo>
                  <a:pt x="45" y="99"/>
                  <a:pt x="45" y="99"/>
                  <a:pt x="45" y="99"/>
                </a:cubicBezTo>
                <a:cubicBezTo>
                  <a:pt x="43" y="101"/>
                  <a:pt x="42" y="105"/>
                  <a:pt x="42" y="109"/>
                </a:cubicBezTo>
                <a:cubicBezTo>
                  <a:pt x="42" y="118"/>
                  <a:pt x="49" y="125"/>
                  <a:pt x="58" y="125"/>
                </a:cubicBezTo>
                <a:cubicBezTo>
                  <a:pt x="64" y="125"/>
                  <a:pt x="70" y="121"/>
                  <a:pt x="73" y="116"/>
                </a:cubicBezTo>
                <a:cubicBezTo>
                  <a:pt x="94" y="116"/>
                  <a:pt x="94" y="116"/>
                  <a:pt x="94" y="116"/>
                </a:cubicBezTo>
                <a:cubicBezTo>
                  <a:pt x="97" y="121"/>
                  <a:pt x="103" y="125"/>
                  <a:pt x="109" y="125"/>
                </a:cubicBezTo>
                <a:cubicBezTo>
                  <a:pt x="118" y="125"/>
                  <a:pt x="125" y="118"/>
                  <a:pt x="125" y="109"/>
                </a:cubicBezTo>
                <a:cubicBezTo>
                  <a:pt x="125" y="100"/>
                  <a:pt x="118" y="93"/>
                  <a:pt x="109" y="93"/>
                </a:cubicBezTo>
                <a:cubicBezTo>
                  <a:pt x="103" y="93"/>
                  <a:pt x="97" y="97"/>
                  <a:pt x="94" y="102"/>
                </a:cubicBezTo>
                <a:cubicBezTo>
                  <a:pt x="73" y="102"/>
                  <a:pt x="73" y="102"/>
                  <a:pt x="73" y="102"/>
                </a:cubicBezTo>
                <a:cubicBezTo>
                  <a:pt x="70" y="97"/>
                  <a:pt x="64" y="93"/>
                  <a:pt x="58" y="93"/>
                </a:cubicBezTo>
                <a:cubicBezTo>
                  <a:pt x="58" y="93"/>
                  <a:pt x="58" y="93"/>
                  <a:pt x="58" y="93"/>
                </a:cubicBezTo>
                <a:cubicBezTo>
                  <a:pt x="55" y="83"/>
                  <a:pt x="55" y="83"/>
                  <a:pt x="55" y="83"/>
                </a:cubicBezTo>
                <a:cubicBezTo>
                  <a:pt x="125" y="83"/>
                  <a:pt x="125" y="83"/>
                  <a:pt x="125" y="83"/>
                </a:cubicBezTo>
                <a:cubicBezTo>
                  <a:pt x="133" y="83"/>
                  <a:pt x="134" y="77"/>
                  <a:pt x="139" y="68"/>
                </a:cubicBezTo>
                <a:cubicBezTo>
                  <a:pt x="158" y="34"/>
                  <a:pt x="158" y="34"/>
                  <a:pt x="158" y="34"/>
                </a:cubicBezTo>
                <a:cubicBezTo>
                  <a:pt x="165" y="20"/>
                  <a:pt x="151" y="19"/>
                  <a:pt x="143" y="19"/>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additive="base">
                                        <p:cTn id="7" dur="500" fill="hold"/>
                                        <p:tgtEl>
                                          <p:spTgt spid="121"/>
                                        </p:tgtEl>
                                        <p:attrNameLst>
                                          <p:attrName>ppt_x</p:attrName>
                                        </p:attrNameLst>
                                      </p:cBhvr>
                                      <p:tavLst>
                                        <p:tav tm="0">
                                          <p:val>
                                            <p:strVal val="#ppt_x"/>
                                          </p:val>
                                        </p:tav>
                                        <p:tav tm="100000">
                                          <p:val>
                                            <p:strVal val="#ppt_x"/>
                                          </p:val>
                                        </p:tav>
                                      </p:tavLst>
                                    </p:anim>
                                    <p:anim calcmode="lin" valueType="num">
                                      <p:cBhvr additive="base">
                                        <p:cTn id="8" dur="500" fill="hold"/>
                                        <p:tgtEl>
                                          <p:spTgt spid="1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childTnLst>
                                </p:cTn>
                              </p:par>
                            </p:childTnLst>
                          </p:cTn>
                        </p:par>
                        <p:par>
                          <p:cTn id="13" fill="hold">
                            <p:stCondLst>
                              <p:cond delay="1000"/>
                            </p:stCondLst>
                            <p:childTnLst>
                              <p:par>
                                <p:cTn id="14" presetID="2" presetClass="entr" presetSubtype="4" accel="50000" decel="50000" fill="hold" nodeType="afterEffect">
                                  <p:stCondLst>
                                    <p:cond delay="0"/>
                                  </p:stCondLst>
                                  <p:childTnLst>
                                    <p:set>
                                      <p:cBhvr>
                                        <p:cTn id="15" dur="1" fill="hold">
                                          <p:stCondLst>
                                            <p:cond delay="0"/>
                                          </p:stCondLst>
                                        </p:cTn>
                                        <p:tgtEl>
                                          <p:spTgt spid="120"/>
                                        </p:tgtEl>
                                        <p:attrNameLst>
                                          <p:attrName>style.visibility</p:attrName>
                                        </p:attrNameLst>
                                      </p:cBhvr>
                                      <p:to>
                                        <p:strVal val="visible"/>
                                      </p:to>
                                    </p:set>
                                    <p:anim calcmode="lin" valueType="num">
                                      <p:cBhvr additive="base">
                                        <p:cTn id="16" dur="500" fill="hold"/>
                                        <p:tgtEl>
                                          <p:spTgt spid="120"/>
                                        </p:tgtEl>
                                        <p:attrNameLst>
                                          <p:attrName>ppt_x</p:attrName>
                                        </p:attrNameLst>
                                      </p:cBhvr>
                                      <p:tavLst>
                                        <p:tav tm="0">
                                          <p:val>
                                            <p:strVal val="#ppt_x"/>
                                          </p:val>
                                        </p:tav>
                                        <p:tav tm="100000">
                                          <p:val>
                                            <p:strVal val="#ppt_x"/>
                                          </p:val>
                                        </p:tav>
                                      </p:tavLst>
                                    </p:anim>
                                    <p:anim calcmode="lin" valueType="num">
                                      <p:cBhvr additive="base">
                                        <p:cTn id="17" dur="500" fill="hold"/>
                                        <p:tgtEl>
                                          <p:spTgt spid="120"/>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00"/>
                            </p:stCondLst>
                            <p:childTnLst>
                              <p:par>
                                <p:cTn id="23" presetID="12" presetClass="entr" presetSubtype="8" fill="hold" nodeType="afterEffect">
                                  <p:stCondLst>
                                    <p:cond delay="0"/>
                                  </p:stCondLst>
                                  <p:childTnLst>
                                    <p:set>
                                      <p:cBhvr>
                                        <p:cTn id="24" dur="1" fill="hold">
                                          <p:stCondLst>
                                            <p:cond delay="0"/>
                                          </p:stCondLst>
                                        </p:cTn>
                                        <p:tgtEl>
                                          <p:spTgt spid="122"/>
                                        </p:tgtEl>
                                        <p:attrNameLst>
                                          <p:attrName>style.visibility</p:attrName>
                                        </p:attrNameLst>
                                      </p:cBhvr>
                                      <p:to>
                                        <p:strVal val="visible"/>
                                      </p:to>
                                    </p:set>
                                    <p:animEffect transition="in" filter="slide(fromLeft)">
                                      <p:cBhvr>
                                        <p:cTn id="25" dur="500"/>
                                        <p:tgtEl>
                                          <p:spTgt spid="122"/>
                                        </p:tgtEl>
                                      </p:cBhvr>
                                    </p:animEffect>
                                  </p:childTnLst>
                                </p:cTn>
                              </p:par>
                            </p:childTnLst>
                          </p:cTn>
                        </p:par>
                        <p:par>
                          <p:cTn id="26" fill="hold">
                            <p:stCondLst>
                              <p:cond delay="2500"/>
                            </p:stCondLst>
                            <p:childTnLst>
                              <p:par>
                                <p:cTn id="27" presetID="12" presetClass="entr" presetSubtype="4" fill="hold" grpId="0" nodeType="afterEffect">
                                  <p:stCondLst>
                                    <p:cond delay="0"/>
                                  </p:stCondLst>
                                  <p:childTnLst>
                                    <p:set>
                                      <p:cBhvr>
                                        <p:cTn id="28" dur="1" fill="hold">
                                          <p:stCondLst>
                                            <p:cond delay="0"/>
                                          </p:stCondLst>
                                        </p:cTn>
                                        <p:tgtEl>
                                          <p:spTgt spid="101"/>
                                        </p:tgtEl>
                                        <p:attrNameLst>
                                          <p:attrName>style.visibility</p:attrName>
                                        </p:attrNameLst>
                                      </p:cBhvr>
                                      <p:to>
                                        <p:strVal val="visible"/>
                                      </p:to>
                                    </p:set>
                                    <p:animEffect transition="in" filter="slide(fromBottom)">
                                      <p:cBhvr>
                                        <p:cTn id="29"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p:bldP spid="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Freeform 76"/>
          <p:cNvSpPr/>
          <p:nvPr/>
        </p:nvSpPr>
        <p:spPr>
          <a:xfrm>
            <a:off x="5823867" y="1298660"/>
            <a:ext cx="1711726" cy="855975"/>
          </a:xfrm>
          <a:custGeom>
            <a:avLst/>
            <a:gdLst>
              <a:gd name="connsiteX0" fmla="*/ 0 w 1283962"/>
              <a:gd name="connsiteY0" fmla="*/ 64198 h 641981"/>
              <a:gd name="connsiteX1" fmla="*/ 18803 w 1283962"/>
              <a:gd name="connsiteY1" fmla="*/ 18803 h 641981"/>
              <a:gd name="connsiteX2" fmla="*/ 64198 w 1283962"/>
              <a:gd name="connsiteY2" fmla="*/ 0 h 641981"/>
              <a:gd name="connsiteX3" fmla="*/ 1219764 w 1283962"/>
              <a:gd name="connsiteY3" fmla="*/ 0 h 641981"/>
              <a:gd name="connsiteX4" fmla="*/ 1265159 w 1283962"/>
              <a:gd name="connsiteY4" fmla="*/ 18803 h 641981"/>
              <a:gd name="connsiteX5" fmla="*/ 1283962 w 1283962"/>
              <a:gd name="connsiteY5" fmla="*/ 64198 h 641981"/>
              <a:gd name="connsiteX6" fmla="*/ 1283962 w 1283962"/>
              <a:gd name="connsiteY6" fmla="*/ 577783 h 641981"/>
              <a:gd name="connsiteX7" fmla="*/ 1265159 w 1283962"/>
              <a:gd name="connsiteY7" fmla="*/ 623178 h 641981"/>
              <a:gd name="connsiteX8" fmla="*/ 1219764 w 1283962"/>
              <a:gd name="connsiteY8" fmla="*/ 641981 h 641981"/>
              <a:gd name="connsiteX9" fmla="*/ 64198 w 1283962"/>
              <a:gd name="connsiteY9" fmla="*/ 641981 h 641981"/>
              <a:gd name="connsiteX10" fmla="*/ 18803 w 1283962"/>
              <a:gd name="connsiteY10" fmla="*/ 623178 h 641981"/>
              <a:gd name="connsiteX11" fmla="*/ 0 w 1283962"/>
              <a:gd name="connsiteY11" fmla="*/ 577783 h 641981"/>
              <a:gd name="connsiteX12" fmla="*/ 0 w 1283962"/>
              <a:gd name="connsiteY12" fmla="*/ 64198 h 64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3962" h="641981">
                <a:moveTo>
                  <a:pt x="0" y="64198"/>
                </a:moveTo>
                <a:cubicBezTo>
                  <a:pt x="0" y="47172"/>
                  <a:pt x="6764" y="30843"/>
                  <a:pt x="18803" y="18803"/>
                </a:cubicBezTo>
                <a:cubicBezTo>
                  <a:pt x="30842" y="6764"/>
                  <a:pt x="47172" y="0"/>
                  <a:pt x="64198" y="0"/>
                </a:cubicBezTo>
                <a:lnTo>
                  <a:pt x="1219764" y="0"/>
                </a:lnTo>
                <a:cubicBezTo>
                  <a:pt x="1236790" y="0"/>
                  <a:pt x="1253119" y="6764"/>
                  <a:pt x="1265159" y="18803"/>
                </a:cubicBezTo>
                <a:cubicBezTo>
                  <a:pt x="1277198" y="30842"/>
                  <a:pt x="1283962" y="47172"/>
                  <a:pt x="1283962" y="64198"/>
                </a:cubicBezTo>
                <a:lnTo>
                  <a:pt x="1283962" y="577783"/>
                </a:lnTo>
                <a:cubicBezTo>
                  <a:pt x="1283962" y="594809"/>
                  <a:pt x="1277198" y="611138"/>
                  <a:pt x="1265159" y="623178"/>
                </a:cubicBezTo>
                <a:cubicBezTo>
                  <a:pt x="1253120" y="635217"/>
                  <a:pt x="1236791" y="641981"/>
                  <a:pt x="1219764" y="641981"/>
                </a:cubicBezTo>
                <a:lnTo>
                  <a:pt x="64198" y="641981"/>
                </a:lnTo>
                <a:cubicBezTo>
                  <a:pt x="47172" y="641981"/>
                  <a:pt x="30843" y="635217"/>
                  <a:pt x="18803" y="623178"/>
                </a:cubicBezTo>
                <a:cubicBezTo>
                  <a:pt x="6764" y="611139"/>
                  <a:pt x="0" y="594809"/>
                  <a:pt x="0" y="577783"/>
                </a:cubicBezTo>
                <a:lnTo>
                  <a:pt x="0" y="64198"/>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1218565">
              <a:spcBef>
                <a:spcPct val="20000"/>
              </a:spcBef>
              <a:defRPr/>
            </a:pPr>
            <a:r>
              <a:rPr lang="zh-CN" altLang="en-US" sz="1900" dirty="0">
                <a:solidFill>
                  <a:schemeClr val="bg1"/>
                </a:solidFill>
                <a:latin typeface="+mn-ea"/>
              </a:rPr>
              <a:t>Add a title </a:t>
            </a:r>
            <a:r>
              <a:rPr lang="en-US" sz="1900" dirty="0">
                <a:solidFill>
                  <a:schemeClr val="bg1"/>
                </a:solidFill>
                <a:latin typeface="+mn-ea"/>
              </a:rPr>
              <a:t>01</a:t>
            </a:r>
          </a:p>
        </p:txBody>
      </p:sp>
      <p:grpSp>
        <p:nvGrpSpPr>
          <p:cNvPr id="85" name="Group 84"/>
          <p:cNvGrpSpPr/>
          <p:nvPr/>
        </p:nvGrpSpPr>
        <p:grpSpPr>
          <a:xfrm>
            <a:off x="5059922" y="1951265"/>
            <a:ext cx="843200" cy="535133"/>
            <a:chOff x="3794840" y="2240239"/>
            <a:chExt cx="632482" cy="401350"/>
          </a:xfrm>
        </p:grpSpPr>
        <p:sp>
          <p:nvSpPr>
            <p:cNvPr id="76" name="Freeform 75"/>
            <p:cNvSpPr/>
            <p:nvPr/>
          </p:nvSpPr>
          <p:spPr>
            <a:xfrm rot="19457599">
              <a:off x="3794840" y="2240239"/>
              <a:ext cx="632482" cy="32211"/>
            </a:xfrm>
            <a:custGeom>
              <a:avLst/>
              <a:gdLst>
                <a:gd name="connsiteX0" fmla="*/ 0 w 632482"/>
                <a:gd name="connsiteY0" fmla="*/ 16105 h 32211"/>
                <a:gd name="connsiteX1" fmla="*/ 632482 w 632482"/>
                <a:gd name="connsiteY1" fmla="*/ 16105 h 32211"/>
              </a:gdLst>
              <a:ahLst/>
              <a:cxnLst>
                <a:cxn ang="0">
                  <a:pos x="connsiteX0" y="connsiteY0"/>
                </a:cxn>
                <a:cxn ang="0">
                  <a:pos x="connsiteX1" y="connsiteY1"/>
                </a:cxn>
              </a:cxnLst>
              <a:rect l="l" t="t" r="r" b="b"/>
              <a:pathLst>
                <a:path w="632482" h="32211">
                  <a:moveTo>
                    <a:pt x="0" y="16105"/>
                  </a:moveTo>
                  <a:lnTo>
                    <a:pt x="632482" y="16105"/>
                  </a:lnTo>
                </a:path>
              </a:pathLst>
            </a:custGeom>
            <a:noFill/>
            <a:ln>
              <a:solidFill>
                <a:schemeClr val="bg2"/>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28" tIns="293" rIns="313129" bIns="293" numCol="1" spcCol="1270" anchor="ctr" anchorCtr="0">
              <a:noAutofit/>
            </a:bodyPr>
            <a:lstStyle/>
            <a:p>
              <a:pPr algn="ctr" defTabSz="295910">
                <a:lnSpc>
                  <a:spcPct val="90000"/>
                </a:lnSpc>
                <a:spcBef>
                  <a:spcPct val="0"/>
                </a:spcBef>
                <a:spcAft>
                  <a:spcPct val="35000"/>
                </a:spcAft>
              </a:pPr>
              <a:endParaRPr lang="en-US" sz="700">
                <a:latin typeface="+mn-ea"/>
              </a:endParaRPr>
            </a:p>
          </p:txBody>
        </p:sp>
        <p:sp>
          <p:nvSpPr>
            <p:cNvPr id="78" name="Freeform 77"/>
            <p:cNvSpPr/>
            <p:nvPr/>
          </p:nvSpPr>
          <p:spPr>
            <a:xfrm rot="2142401">
              <a:off x="3794840" y="2609378"/>
              <a:ext cx="632482" cy="32211"/>
            </a:xfrm>
            <a:custGeom>
              <a:avLst/>
              <a:gdLst>
                <a:gd name="connsiteX0" fmla="*/ 0 w 632482"/>
                <a:gd name="connsiteY0" fmla="*/ 16105 h 32211"/>
                <a:gd name="connsiteX1" fmla="*/ 632482 w 632482"/>
                <a:gd name="connsiteY1" fmla="*/ 16105 h 32211"/>
              </a:gdLst>
              <a:ahLst/>
              <a:cxnLst>
                <a:cxn ang="0">
                  <a:pos x="connsiteX0" y="connsiteY0"/>
                </a:cxn>
                <a:cxn ang="0">
                  <a:pos x="connsiteX1" y="connsiteY1"/>
                </a:cxn>
              </a:cxnLst>
              <a:rect l="l" t="t" r="r" b="b"/>
              <a:pathLst>
                <a:path w="632482" h="32211">
                  <a:moveTo>
                    <a:pt x="0" y="16105"/>
                  </a:moveTo>
                  <a:lnTo>
                    <a:pt x="632482" y="16105"/>
                  </a:lnTo>
                </a:path>
              </a:pathLst>
            </a:custGeom>
            <a:noFill/>
            <a:ln>
              <a:solidFill>
                <a:schemeClr val="bg2"/>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29" tIns="293" rIns="313128" bIns="293" numCol="1" spcCol="1270" anchor="ctr" anchorCtr="0">
              <a:noAutofit/>
            </a:bodyPr>
            <a:lstStyle/>
            <a:p>
              <a:pPr algn="ctr" defTabSz="295910">
                <a:lnSpc>
                  <a:spcPct val="90000"/>
                </a:lnSpc>
                <a:spcBef>
                  <a:spcPct val="0"/>
                </a:spcBef>
                <a:spcAft>
                  <a:spcPct val="35000"/>
                </a:spcAft>
              </a:pPr>
              <a:endParaRPr lang="en-US" sz="700">
                <a:latin typeface="+mn-ea"/>
              </a:endParaRPr>
            </a:p>
          </p:txBody>
        </p:sp>
      </p:grpSp>
      <p:sp>
        <p:nvSpPr>
          <p:cNvPr id="79" name="Freeform 78"/>
          <p:cNvSpPr/>
          <p:nvPr/>
        </p:nvSpPr>
        <p:spPr>
          <a:xfrm>
            <a:off x="5823867" y="2283031"/>
            <a:ext cx="1711726" cy="855975"/>
          </a:xfrm>
          <a:custGeom>
            <a:avLst/>
            <a:gdLst>
              <a:gd name="connsiteX0" fmla="*/ 0 w 1283962"/>
              <a:gd name="connsiteY0" fmla="*/ 64198 h 641981"/>
              <a:gd name="connsiteX1" fmla="*/ 18803 w 1283962"/>
              <a:gd name="connsiteY1" fmla="*/ 18803 h 641981"/>
              <a:gd name="connsiteX2" fmla="*/ 64198 w 1283962"/>
              <a:gd name="connsiteY2" fmla="*/ 0 h 641981"/>
              <a:gd name="connsiteX3" fmla="*/ 1219764 w 1283962"/>
              <a:gd name="connsiteY3" fmla="*/ 0 h 641981"/>
              <a:gd name="connsiteX4" fmla="*/ 1265159 w 1283962"/>
              <a:gd name="connsiteY4" fmla="*/ 18803 h 641981"/>
              <a:gd name="connsiteX5" fmla="*/ 1283962 w 1283962"/>
              <a:gd name="connsiteY5" fmla="*/ 64198 h 641981"/>
              <a:gd name="connsiteX6" fmla="*/ 1283962 w 1283962"/>
              <a:gd name="connsiteY6" fmla="*/ 577783 h 641981"/>
              <a:gd name="connsiteX7" fmla="*/ 1265159 w 1283962"/>
              <a:gd name="connsiteY7" fmla="*/ 623178 h 641981"/>
              <a:gd name="connsiteX8" fmla="*/ 1219764 w 1283962"/>
              <a:gd name="connsiteY8" fmla="*/ 641981 h 641981"/>
              <a:gd name="connsiteX9" fmla="*/ 64198 w 1283962"/>
              <a:gd name="connsiteY9" fmla="*/ 641981 h 641981"/>
              <a:gd name="connsiteX10" fmla="*/ 18803 w 1283962"/>
              <a:gd name="connsiteY10" fmla="*/ 623178 h 641981"/>
              <a:gd name="connsiteX11" fmla="*/ 0 w 1283962"/>
              <a:gd name="connsiteY11" fmla="*/ 577783 h 641981"/>
              <a:gd name="connsiteX12" fmla="*/ 0 w 1283962"/>
              <a:gd name="connsiteY12" fmla="*/ 64198 h 64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3962" h="641981">
                <a:moveTo>
                  <a:pt x="0" y="64198"/>
                </a:moveTo>
                <a:cubicBezTo>
                  <a:pt x="0" y="47172"/>
                  <a:pt x="6764" y="30843"/>
                  <a:pt x="18803" y="18803"/>
                </a:cubicBezTo>
                <a:cubicBezTo>
                  <a:pt x="30842" y="6764"/>
                  <a:pt x="47172" y="0"/>
                  <a:pt x="64198" y="0"/>
                </a:cubicBezTo>
                <a:lnTo>
                  <a:pt x="1219764" y="0"/>
                </a:lnTo>
                <a:cubicBezTo>
                  <a:pt x="1236790" y="0"/>
                  <a:pt x="1253119" y="6764"/>
                  <a:pt x="1265159" y="18803"/>
                </a:cubicBezTo>
                <a:cubicBezTo>
                  <a:pt x="1277198" y="30842"/>
                  <a:pt x="1283962" y="47172"/>
                  <a:pt x="1283962" y="64198"/>
                </a:cubicBezTo>
                <a:lnTo>
                  <a:pt x="1283962" y="577783"/>
                </a:lnTo>
                <a:cubicBezTo>
                  <a:pt x="1283962" y="594809"/>
                  <a:pt x="1277198" y="611138"/>
                  <a:pt x="1265159" y="623178"/>
                </a:cubicBezTo>
                <a:cubicBezTo>
                  <a:pt x="1253120" y="635217"/>
                  <a:pt x="1236791" y="641981"/>
                  <a:pt x="1219764" y="641981"/>
                </a:cubicBezTo>
                <a:lnTo>
                  <a:pt x="64198" y="641981"/>
                </a:lnTo>
                <a:cubicBezTo>
                  <a:pt x="47172" y="641981"/>
                  <a:pt x="30843" y="635217"/>
                  <a:pt x="18803" y="623178"/>
                </a:cubicBezTo>
                <a:cubicBezTo>
                  <a:pt x="6764" y="611139"/>
                  <a:pt x="0" y="594809"/>
                  <a:pt x="0" y="577783"/>
                </a:cubicBezTo>
                <a:lnTo>
                  <a:pt x="0" y="64198"/>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1218565">
              <a:spcBef>
                <a:spcPct val="20000"/>
              </a:spcBef>
              <a:defRPr/>
            </a:pPr>
            <a:r>
              <a:rPr lang="zh-CN" altLang="en-US" sz="1900" dirty="0">
                <a:solidFill>
                  <a:schemeClr val="bg1"/>
                </a:solidFill>
                <a:latin typeface="+mn-ea"/>
              </a:rPr>
              <a:t>Add a title </a:t>
            </a:r>
            <a:r>
              <a:rPr lang="en-US" sz="1900" dirty="0">
                <a:solidFill>
                  <a:schemeClr val="bg1"/>
                </a:solidFill>
                <a:latin typeface="+mn-ea"/>
              </a:rPr>
              <a:t>02</a:t>
            </a:r>
          </a:p>
        </p:txBody>
      </p:sp>
      <p:grpSp>
        <p:nvGrpSpPr>
          <p:cNvPr id="136" name="Group 135"/>
          <p:cNvGrpSpPr/>
          <p:nvPr/>
        </p:nvGrpSpPr>
        <p:grpSpPr>
          <a:xfrm>
            <a:off x="3054640" y="1952634"/>
            <a:ext cx="179355" cy="2449839"/>
            <a:chOff x="2290682" y="1464474"/>
            <a:chExt cx="134534" cy="1837379"/>
          </a:xfrm>
        </p:grpSpPr>
        <p:sp>
          <p:nvSpPr>
            <p:cNvPr id="74" name="Freeform 73"/>
            <p:cNvSpPr/>
            <p:nvPr/>
          </p:nvSpPr>
          <p:spPr>
            <a:xfrm rot="18770822" flipV="1">
              <a:off x="1825136" y="1930021"/>
              <a:ext cx="1065628" cy="134533"/>
            </a:xfrm>
            <a:custGeom>
              <a:avLst/>
              <a:gdLst>
                <a:gd name="connsiteX0" fmla="*/ 0 w 755224"/>
                <a:gd name="connsiteY0" fmla="*/ 16105 h 32211"/>
                <a:gd name="connsiteX1" fmla="*/ 755224 w 755224"/>
                <a:gd name="connsiteY1" fmla="*/ 16105 h 32211"/>
              </a:gdLst>
              <a:ahLst/>
              <a:cxnLst>
                <a:cxn ang="0">
                  <a:pos x="connsiteX0" y="connsiteY0"/>
                </a:cxn>
                <a:cxn ang="0">
                  <a:pos x="connsiteX1" y="connsiteY1"/>
                </a:cxn>
              </a:cxnLst>
              <a:rect l="l" t="t" r="r" b="b"/>
              <a:pathLst>
                <a:path w="755224" h="32211">
                  <a:moveTo>
                    <a:pt x="0" y="16105"/>
                  </a:moveTo>
                  <a:lnTo>
                    <a:pt x="755224" y="16105"/>
                  </a:lnTo>
                </a:path>
              </a:pathLst>
            </a:custGeom>
            <a:noFill/>
            <a:ln>
              <a:solidFill>
                <a:schemeClr val="tx2">
                  <a:lumMod val="7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1430" tIns="-2775" rIns="371432" bIns="-2776" numCol="1" spcCol="1270" anchor="ctr" anchorCtr="0">
              <a:noAutofit/>
            </a:bodyPr>
            <a:lstStyle/>
            <a:p>
              <a:pPr algn="ctr" defTabSz="295910">
                <a:lnSpc>
                  <a:spcPct val="90000"/>
                </a:lnSpc>
                <a:spcBef>
                  <a:spcPct val="0"/>
                </a:spcBef>
                <a:spcAft>
                  <a:spcPct val="35000"/>
                </a:spcAft>
              </a:pPr>
              <a:endParaRPr lang="en-US" sz="700">
                <a:latin typeface="+mn-ea"/>
              </a:endParaRPr>
            </a:p>
          </p:txBody>
        </p:sp>
        <p:sp>
          <p:nvSpPr>
            <p:cNvPr id="111" name="Freeform 110"/>
            <p:cNvSpPr/>
            <p:nvPr/>
          </p:nvSpPr>
          <p:spPr>
            <a:xfrm rot="2829178">
              <a:off x="1825135" y="2701772"/>
              <a:ext cx="1065628" cy="134533"/>
            </a:xfrm>
            <a:custGeom>
              <a:avLst/>
              <a:gdLst>
                <a:gd name="connsiteX0" fmla="*/ 0 w 755224"/>
                <a:gd name="connsiteY0" fmla="*/ 16105 h 32211"/>
                <a:gd name="connsiteX1" fmla="*/ 755224 w 755224"/>
                <a:gd name="connsiteY1" fmla="*/ 16105 h 32211"/>
              </a:gdLst>
              <a:ahLst/>
              <a:cxnLst>
                <a:cxn ang="0">
                  <a:pos x="connsiteX0" y="connsiteY0"/>
                </a:cxn>
                <a:cxn ang="0">
                  <a:pos x="connsiteX1" y="connsiteY1"/>
                </a:cxn>
              </a:cxnLst>
              <a:rect l="l" t="t" r="r" b="b"/>
              <a:pathLst>
                <a:path w="755224" h="32211">
                  <a:moveTo>
                    <a:pt x="0" y="16105"/>
                  </a:moveTo>
                  <a:lnTo>
                    <a:pt x="755224" y="16105"/>
                  </a:lnTo>
                </a:path>
              </a:pathLst>
            </a:custGeom>
            <a:noFill/>
            <a:ln>
              <a:solidFill>
                <a:schemeClr val="tx2">
                  <a:lumMod val="7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71430" tIns="-2775" rIns="371432" bIns="-2776" numCol="1" spcCol="1270" anchor="ctr" anchorCtr="0">
              <a:noAutofit/>
            </a:bodyPr>
            <a:lstStyle/>
            <a:p>
              <a:pPr algn="ctr" defTabSz="295910">
                <a:lnSpc>
                  <a:spcPct val="90000"/>
                </a:lnSpc>
                <a:spcBef>
                  <a:spcPct val="0"/>
                </a:spcBef>
                <a:spcAft>
                  <a:spcPct val="35000"/>
                </a:spcAft>
              </a:pPr>
              <a:endParaRPr lang="en-US" sz="700">
                <a:latin typeface="+mn-ea"/>
              </a:endParaRPr>
            </a:p>
          </p:txBody>
        </p:sp>
      </p:grpSp>
      <p:sp>
        <p:nvSpPr>
          <p:cNvPr id="95" name="Freeform 94"/>
          <p:cNvSpPr/>
          <p:nvPr/>
        </p:nvSpPr>
        <p:spPr>
          <a:xfrm>
            <a:off x="5823867" y="3275383"/>
            <a:ext cx="1711726" cy="855975"/>
          </a:xfrm>
          <a:custGeom>
            <a:avLst/>
            <a:gdLst>
              <a:gd name="connsiteX0" fmla="*/ 0 w 1283962"/>
              <a:gd name="connsiteY0" fmla="*/ 64198 h 641981"/>
              <a:gd name="connsiteX1" fmla="*/ 18803 w 1283962"/>
              <a:gd name="connsiteY1" fmla="*/ 18803 h 641981"/>
              <a:gd name="connsiteX2" fmla="*/ 64198 w 1283962"/>
              <a:gd name="connsiteY2" fmla="*/ 0 h 641981"/>
              <a:gd name="connsiteX3" fmla="*/ 1219764 w 1283962"/>
              <a:gd name="connsiteY3" fmla="*/ 0 h 641981"/>
              <a:gd name="connsiteX4" fmla="*/ 1265159 w 1283962"/>
              <a:gd name="connsiteY4" fmla="*/ 18803 h 641981"/>
              <a:gd name="connsiteX5" fmla="*/ 1283962 w 1283962"/>
              <a:gd name="connsiteY5" fmla="*/ 64198 h 641981"/>
              <a:gd name="connsiteX6" fmla="*/ 1283962 w 1283962"/>
              <a:gd name="connsiteY6" fmla="*/ 577783 h 641981"/>
              <a:gd name="connsiteX7" fmla="*/ 1265159 w 1283962"/>
              <a:gd name="connsiteY7" fmla="*/ 623178 h 641981"/>
              <a:gd name="connsiteX8" fmla="*/ 1219764 w 1283962"/>
              <a:gd name="connsiteY8" fmla="*/ 641981 h 641981"/>
              <a:gd name="connsiteX9" fmla="*/ 64198 w 1283962"/>
              <a:gd name="connsiteY9" fmla="*/ 641981 h 641981"/>
              <a:gd name="connsiteX10" fmla="*/ 18803 w 1283962"/>
              <a:gd name="connsiteY10" fmla="*/ 623178 h 641981"/>
              <a:gd name="connsiteX11" fmla="*/ 0 w 1283962"/>
              <a:gd name="connsiteY11" fmla="*/ 577783 h 641981"/>
              <a:gd name="connsiteX12" fmla="*/ 0 w 1283962"/>
              <a:gd name="connsiteY12" fmla="*/ 64198 h 64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3962" h="641981">
                <a:moveTo>
                  <a:pt x="0" y="64198"/>
                </a:moveTo>
                <a:cubicBezTo>
                  <a:pt x="0" y="47172"/>
                  <a:pt x="6764" y="30843"/>
                  <a:pt x="18803" y="18803"/>
                </a:cubicBezTo>
                <a:cubicBezTo>
                  <a:pt x="30842" y="6764"/>
                  <a:pt x="47172" y="0"/>
                  <a:pt x="64198" y="0"/>
                </a:cubicBezTo>
                <a:lnTo>
                  <a:pt x="1219764" y="0"/>
                </a:lnTo>
                <a:cubicBezTo>
                  <a:pt x="1236790" y="0"/>
                  <a:pt x="1253119" y="6764"/>
                  <a:pt x="1265159" y="18803"/>
                </a:cubicBezTo>
                <a:cubicBezTo>
                  <a:pt x="1277198" y="30842"/>
                  <a:pt x="1283962" y="47172"/>
                  <a:pt x="1283962" y="64198"/>
                </a:cubicBezTo>
                <a:lnTo>
                  <a:pt x="1283962" y="577783"/>
                </a:lnTo>
                <a:cubicBezTo>
                  <a:pt x="1283962" y="594809"/>
                  <a:pt x="1277198" y="611138"/>
                  <a:pt x="1265159" y="623178"/>
                </a:cubicBezTo>
                <a:cubicBezTo>
                  <a:pt x="1253120" y="635217"/>
                  <a:pt x="1236791" y="641981"/>
                  <a:pt x="1219764" y="641981"/>
                </a:cubicBezTo>
                <a:lnTo>
                  <a:pt x="64198" y="641981"/>
                </a:lnTo>
                <a:cubicBezTo>
                  <a:pt x="47172" y="641981"/>
                  <a:pt x="30843" y="635217"/>
                  <a:pt x="18803" y="623178"/>
                </a:cubicBezTo>
                <a:cubicBezTo>
                  <a:pt x="6764" y="611139"/>
                  <a:pt x="0" y="594809"/>
                  <a:pt x="0" y="577783"/>
                </a:cubicBezTo>
                <a:lnTo>
                  <a:pt x="0" y="64198"/>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1218565">
              <a:spcBef>
                <a:spcPct val="20000"/>
              </a:spcBef>
              <a:defRPr/>
            </a:pPr>
            <a:r>
              <a:rPr lang="zh-CN" altLang="en-US" sz="1900" dirty="0">
                <a:solidFill>
                  <a:schemeClr val="bg1"/>
                </a:solidFill>
                <a:latin typeface="+mn-ea"/>
              </a:rPr>
              <a:t>Add a title </a:t>
            </a:r>
            <a:r>
              <a:rPr lang="en-US" sz="1900" dirty="0">
                <a:solidFill>
                  <a:schemeClr val="bg1"/>
                </a:solidFill>
                <a:latin typeface="+mn-ea"/>
              </a:rPr>
              <a:t>03</a:t>
            </a:r>
          </a:p>
        </p:txBody>
      </p:sp>
      <p:grpSp>
        <p:nvGrpSpPr>
          <p:cNvPr id="96" name="Group 95"/>
          <p:cNvGrpSpPr/>
          <p:nvPr/>
        </p:nvGrpSpPr>
        <p:grpSpPr>
          <a:xfrm>
            <a:off x="5059922" y="3927988"/>
            <a:ext cx="843200" cy="535133"/>
            <a:chOff x="3794840" y="2240239"/>
            <a:chExt cx="632482" cy="401350"/>
          </a:xfrm>
        </p:grpSpPr>
        <p:sp>
          <p:nvSpPr>
            <p:cNvPr id="97" name="Freeform 96"/>
            <p:cNvSpPr/>
            <p:nvPr/>
          </p:nvSpPr>
          <p:spPr>
            <a:xfrm rot="19457599">
              <a:off x="3794840" y="2240239"/>
              <a:ext cx="632482" cy="32211"/>
            </a:xfrm>
            <a:custGeom>
              <a:avLst/>
              <a:gdLst>
                <a:gd name="connsiteX0" fmla="*/ 0 w 632482"/>
                <a:gd name="connsiteY0" fmla="*/ 16105 h 32211"/>
                <a:gd name="connsiteX1" fmla="*/ 632482 w 632482"/>
                <a:gd name="connsiteY1" fmla="*/ 16105 h 32211"/>
              </a:gdLst>
              <a:ahLst/>
              <a:cxnLst>
                <a:cxn ang="0">
                  <a:pos x="connsiteX0" y="connsiteY0"/>
                </a:cxn>
                <a:cxn ang="0">
                  <a:pos x="connsiteX1" y="connsiteY1"/>
                </a:cxn>
              </a:cxnLst>
              <a:rect l="l" t="t" r="r" b="b"/>
              <a:pathLst>
                <a:path w="632482" h="32211">
                  <a:moveTo>
                    <a:pt x="0" y="16105"/>
                  </a:moveTo>
                  <a:lnTo>
                    <a:pt x="632482" y="16105"/>
                  </a:lnTo>
                </a:path>
              </a:pathLst>
            </a:custGeom>
            <a:noFill/>
            <a:ln>
              <a:solidFill>
                <a:schemeClr val="bg2"/>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28" tIns="293" rIns="313129" bIns="293" numCol="1" spcCol="1270" anchor="ctr" anchorCtr="0">
              <a:noAutofit/>
            </a:bodyPr>
            <a:lstStyle/>
            <a:p>
              <a:pPr algn="ctr" defTabSz="295910">
                <a:lnSpc>
                  <a:spcPct val="90000"/>
                </a:lnSpc>
                <a:spcBef>
                  <a:spcPct val="0"/>
                </a:spcBef>
                <a:spcAft>
                  <a:spcPct val="35000"/>
                </a:spcAft>
              </a:pPr>
              <a:endParaRPr lang="en-US" sz="700">
                <a:latin typeface="+mn-ea"/>
              </a:endParaRPr>
            </a:p>
          </p:txBody>
        </p:sp>
        <p:sp>
          <p:nvSpPr>
            <p:cNvPr id="98" name="Freeform 97"/>
            <p:cNvSpPr/>
            <p:nvPr/>
          </p:nvSpPr>
          <p:spPr>
            <a:xfrm rot="2142401">
              <a:off x="3794840" y="2609378"/>
              <a:ext cx="632482" cy="32211"/>
            </a:xfrm>
            <a:custGeom>
              <a:avLst/>
              <a:gdLst>
                <a:gd name="connsiteX0" fmla="*/ 0 w 632482"/>
                <a:gd name="connsiteY0" fmla="*/ 16105 h 32211"/>
                <a:gd name="connsiteX1" fmla="*/ 632482 w 632482"/>
                <a:gd name="connsiteY1" fmla="*/ 16105 h 32211"/>
              </a:gdLst>
              <a:ahLst/>
              <a:cxnLst>
                <a:cxn ang="0">
                  <a:pos x="connsiteX0" y="connsiteY0"/>
                </a:cxn>
                <a:cxn ang="0">
                  <a:pos x="connsiteX1" y="connsiteY1"/>
                </a:cxn>
              </a:cxnLst>
              <a:rect l="l" t="t" r="r" b="b"/>
              <a:pathLst>
                <a:path w="632482" h="32211">
                  <a:moveTo>
                    <a:pt x="0" y="16105"/>
                  </a:moveTo>
                  <a:lnTo>
                    <a:pt x="632482" y="16105"/>
                  </a:lnTo>
                </a:path>
              </a:pathLst>
            </a:custGeom>
            <a:noFill/>
            <a:ln>
              <a:solidFill>
                <a:schemeClr val="bg2"/>
              </a:solidFill>
            </a:ln>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3129" tIns="293" rIns="313128" bIns="293" numCol="1" spcCol="1270" anchor="ctr" anchorCtr="0">
              <a:noAutofit/>
            </a:bodyPr>
            <a:lstStyle/>
            <a:p>
              <a:pPr algn="ctr" defTabSz="295910">
                <a:lnSpc>
                  <a:spcPct val="90000"/>
                </a:lnSpc>
                <a:spcBef>
                  <a:spcPct val="0"/>
                </a:spcBef>
                <a:spcAft>
                  <a:spcPct val="35000"/>
                </a:spcAft>
              </a:pPr>
              <a:endParaRPr lang="en-US" sz="700">
                <a:latin typeface="+mn-ea"/>
              </a:endParaRPr>
            </a:p>
          </p:txBody>
        </p:sp>
      </p:grpSp>
      <p:sp>
        <p:nvSpPr>
          <p:cNvPr id="99" name="Freeform 98"/>
          <p:cNvSpPr/>
          <p:nvPr/>
        </p:nvSpPr>
        <p:spPr>
          <a:xfrm>
            <a:off x="5823867" y="4259754"/>
            <a:ext cx="1711726" cy="855975"/>
          </a:xfrm>
          <a:custGeom>
            <a:avLst/>
            <a:gdLst>
              <a:gd name="connsiteX0" fmla="*/ 0 w 1283962"/>
              <a:gd name="connsiteY0" fmla="*/ 64198 h 641981"/>
              <a:gd name="connsiteX1" fmla="*/ 18803 w 1283962"/>
              <a:gd name="connsiteY1" fmla="*/ 18803 h 641981"/>
              <a:gd name="connsiteX2" fmla="*/ 64198 w 1283962"/>
              <a:gd name="connsiteY2" fmla="*/ 0 h 641981"/>
              <a:gd name="connsiteX3" fmla="*/ 1219764 w 1283962"/>
              <a:gd name="connsiteY3" fmla="*/ 0 h 641981"/>
              <a:gd name="connsiteX4" fmla="*/ 1265159 w 1283962"/>
              <a:gd name="connsiteY4" fmla="*/ 18803 h 641981"/>
              <a:gd name="connsiteX5" fmla="*/ 1283962 w 1283962"/>
              <a:gd name="connsiteY5" fmla="*/ 64198 h 641981"/>
              <a:gd name="connsiteX6" fmla="*/ 1283962 w 1283962"/>
              <a:gd name="connsiteY6" fmla="*/ 577783 h 641981"/>
              <a:gd name="connsiteX7" fmla="*/ 1265159 w 1283962"/>
              <a:gd name="connsiteY7" fmla="*/ 623178 h 641981"/>
              <a:gd name="connsiteX8" fmla="*/ 1219764 w 1283962"/>
              <a:gd name="connsiteY8" fmla="*/ 641981 h 641981"/>
              <a:gd name="connsiteX9" fmla="*/ 64198 w 1283962"/>
              <a:gd name="connsiteY9" fmla="*/ 641981 h 641981"/>
              <a:gd name="connsiteX10" fmla="*/ 18803 w 1283962"/>
              <a:gd name="connsiteY10" fmla="*/ 623178 h 641981"/>
              <a:gd name="connsiteX11" fmla="*/ 0 w 1283962"/>
              <a:gd name="connsiteY11" fmla="*/ 577783 h 641981"/>
              <a:gd name="connsiteX12" fmla="*/ 0 w 1283962"/>
              <a:gd name="connsiteY12" fmla="*/ 64198 h 64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3962" h="641981">
                <a:moveTo>
                  <a:pt x="0" y="64198"/>
                </a:moveTo>
                <a:cubicBezTo>
                  <a:pt x="0" y="47172"/>
                  <a:pt x="6764" y="30843"/>
                  <a:pt x="18803" y="18803"/>
                </a:cubicBezTo>
                <a:cubicBezTo>
                  <a:pt x="30842" y="6764"/>
                  <a:pt x="47172" y="0"/>
                  <a:pt x="64198" y="0"/>
                </a:cubicBezTo>
                <a:lnTo>
                  <a:pt x="1219764" y="0"/>
                </a:lnTo>
                <a:cubicBezTo>
                  <a:pt x="1236790" y="0"/>
                  <a:pt x="1253119" y="6764"/>
                  <a:pt x="1265159" y="18803"/>
                </a:cubicBezTo>
                <a:cubicBezTo>
                  <a:pt x="1277198" y="30842"/>
                  <a:pt x="1283962" y="47172"/>
                  <a:pt x="1283962" y="64198"/>
                </a:cubicBezTo>
                <a:lnTo>
                  <a:pt x="1283962" y="577783"/>
                </a:lnTo>
                <a:cubicBezTo>
                  <a:pt x="1283962" y="594809"/>
                  <a:pt x="1277198" y="611138"/>
                  <a:pt x="1265159" y="623178"/>
                </a:cubicBezTo>
                <a:cubicBezTo>
                  <a:pt x="1253120" y="635217"/>
                  <a:pt x="1236791" y="641981"/>
                  <a:pt x="1219764" y="641981"/>
                </a:cubicBezTo>
                <a:lnTo>
                  <a:pt x="64198" y="641981"/>
                </a:lnTo>
                <a:cubicBezTo>
                  <a:pt x="47172" y="641981"/>
                  <a:pt x="30843" y="635217"/>
                  <a:pt x="18803" y="623178"/>
                </a:cubicBezTo>
                <a:cubicBezTo>
                  <a:pt x="6764" y="611139"/>
                  <a:pt x="0" y="594809"/>
                  <a:pt x="0" y="577783"/>
                </a:cubicBezTo>
                <a:lnTo>
                  <a:pt x="0" y="64198"/>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1218565">
              <a:spcBef>
                <a:spcPct val="20000"/>
              </a:spcBef>
              <a:defRPr/>
            </a:pPr>
            <a:r>
              <a:rPr lang="zh-CN" altLang="en-US" sz="1900" dirty="0">
                <a:solidFill>
                  <a:schemeClr val="bg1"/>
                </a:solidFill>
                <a:latin typeface="+mn-ea"/>
              </a:rPr>
              <a:t>Add a title </a:t>
            </a:r>
            <a:r>
              <a:rPr lang="en-US" sz="1900" dirty="0">
                <a:solidFill>
                  <a:schemeClr val="bg1"/>
                </a:solidFill>
                <a:latin typeface="+mn-ea"/>
              </a:rPr>
              <a:t>04</a:t>
            </a:r>
          </a:p>
        </p:txBody>
      </p:sp>
      <p:sp>
        <p:nvSpPr>
          <p:cNvPr id="70" name="Freeform 69"/>
          <p:cNvSpPr/>
          <p:nvPr/>
        </p:nvSpPr>
        <p:spPr>
          <a:xfrm>
            <a:off x="970040" y="2737718"/>
            <a:ext cx="1711726" cy="855975"/>
          </a:xfrm>
          <a:custGeom>
            <a:avLst/>
            <a:gdLst>
              <a:gd name="connsiteX0" fmla="*/ 0 w 1283962"/>
              <a:gd name="connsiteY0" fmla="*/ 64198 h 641981"/>
              <a:gd name="connsiteX1" fmla="*/ 18803 w 1283962"/>
              <a:gd name="connsiteY1" fmla="*/ 18803 h 641981"/>
              <a:gd name="connsiteX2" fmla="*/ 64198 w 1283962"/>
              <a:gd name="connsiteY2" fmla="*/ 0 h 641981"/>
              <a:gd name="connsiteX3" fmla="*/ 1219764 w 1283962"/>
              <a:gd name="connsiteY3" fmla="*/ 0 h 641981"/>
              <a:gd name="connsiteX4" fmla="*/ 1265159 w 1283962"/>
              <a:gd name="connsiteY4" fmla="*/ 18803 h 641981"/>
              <a:gd name="connsiteX5" fmla="*/ 1283962 w 1283962"/>
              <a:gd name="connsiteY5" fmla="*/ 64198 h 641981"/>
              <a:gd name="connsiteX6" fmla="*/ 1283962 w 1283962"/>
              <a:gd name="connsiteY6" fmla="*/ 577783 h 641981"/>
              <a:gd name="connsiteX7" fmla="*/ 1265159 w 1283962"/>
              <a:gd name="connsiteY7" fmla="*/ 623178 h 641981"/>
              <a:gd name="connsiteX8" fmla="*/ 1219764 w 1283962"/>
              <a:gd name="connsiteY8" fmla="*/ 641981 h 641981"/>
              <a:gd name="connsiteX9" fmla="*/ 64198 w 1283962"/>
              <a:gd name="connsiteY9" fmla="*/ 641981 h 641981"/>
              <a:gd name="connsiteX10" fmla="*/ 18803 w 1283962"/>
              <a:gd name="connsiteY10" fmla="*/ 623178 h 641981"/>
              <a:gd name="connsiteX11" fmla="*/ 0 w 1283962"/>
              <a:gd name="connsiteY11" fmla="*/ 577783 h 641981"/>
              <a:gd name="connsiteX12" fmla="*/ 0 w 1283962"/>
              <a:gd name="connsiteY12" fmla="*/ 64198 h 64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3962" h="641981">
                <a:moveTo>
                  <a:pt x="0" y="64198"/>
                </a:moveTo>
                <a:cubicBezTo>
                  <a:pt x="0" y="47172"/>
                  <a:pt x="6764" y="30843"/>
                  <a:pt x="18803" y="18803"/>
                </a:cubicBezTo>
                <a:cubicBezTo>
                  <a:pt x="30842" y="6764"/>
                  <a:pt x="47172" y="0"/>
                  <a:pt x="64198" y="0"/>
                </a:cubicBezTo>
                <a:lnTo>
                  <a:pt x="1219764" y="0"/>
                </a:lnTo>
                <a:cubicBezTo>
                  <a:pt x="1236790" y="0"/>
                  <a:pt x="1253119" y="6764"/>
                  <a:pt x="1265159" y="18803"/>
                </a:cubicBezTo>
                <a:cubicBezTo>
                  <a:pt x="1277198" y="30842"/>
                  <a:pt x="1283962" y="47172"/>
                  <a:pt x="1283962" y="64198"/>
                </a:cubicBezTo>
                <a:lnTo>
                  <a:pt x="1283962" y="577783"/>
                </a:lnTo>
                <a:cubicBezTo>
                  <a:pt x="1283962" y="594809"/>
                  <a:pt x="1277198" y="611138"/>
                  <a:pt x="1265159" y="623178"/>
                </a:cubicBezTo>
                <a:cubicBezTo>
                  <a:pt x="1253120" y="635217"/>
                  <a:pt x="1236791" y="641981"/>
                  <a:pt x="1219764" y="641981"/>
                </a:cubicBezTo>
                <a:lnTo>
                  <a:pt x="64198" y="641981"/>
                </a:lnTo>
                <a:cubicBezTo>
                  <a:pt x="47172" y="641981"/>
                  <a:pt x="30843" y="635217"/>
                  <a:pt x="18803" y="623178"/>
                </a:cubicBezTo>
                <a:cubicBezTo>
                  <a:pt x="6764" y="611139"/>
                  <a:pt x="0" y="594809"/>
                  <a:pt x="0" y="577783"/>
                </a:cubicBezTo>
                <a:lnTo>
                  <a:pt x="0" y="64198"/>
                </a:lnTo>
                <a:close/>
              </a:path>
            </a:pathLst>
          </a:custGeom>
          <a:solidFill>
            <a:schemeClr val="tx2">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2310765">
              <a:lnSpc>
                <a:spcPct val="90000"/>
              </a:lnSpc>
              <a:spcBef>
                <a:spcPct val="0"/>
              </a:spcBef>
              <a:spcAft>
                <a:spcPct val="35000"/>
              </a:spcAft>
            </a:pPr>
            <a:r>
              <a:rPr lang="zh-CN" altLang="en-US" sz="2400" dirty="0">
                <a:latin typeface="+mn-ea"/>
              </a:rPr>
              <a:t>Title</a:t>
            </a:r>
            <a:endParaRPr lang="en-US" sz="2400" dirty="0">
              <a:latin typeface="+mn-ea"/>
            </a:endParaRPr>
          </a:p>
        </p:txBody>
      </p:sp>
      <p:sp>
        <p:nvSpPr>
          <p:cNvPr id="126" name="TextBox 125"/>
          <p:cNvSpPr txBox="1"/>
          <p:nvPr/>
        </p:nvSpPr>
        <p:spPr>
          <a:xfrm>
            <a:off x="7689190" y="1124720"/>
            <a:ext cx="3731392" cy="1769703"/>
          </a:xfrm>
          <a:prstGeom prst="rect">
            <a:avLst/>
          </a:prstGeom>
          <a:noFill/>
        </p:spPr>
        <p:txBody>
          <a:bodyPr wrap="square" lIns="121908" tIns="60954" rIns="121908" bIns="60954" rtlCol="0">
            <a:spAutoFit/>
          </a:bodyPr>
          <a:lstStyle/>
          <a:p>
            <a:r>
              <a:rPr lang="zh-CN" altLang="en-US" sz="2100" dirty="0">
                <a:solidFill>
                  <a:schemeClr val="bg2"/>
                </a:solidFill>
                <a:latin typeface="+mn-ea"/>
              </a:rPr>
              <a:t>Project Product Development</a:t>
            </a:r>
            <a:endParaRPr lang="en-US" altLang="zh-CN" sz="2100" dirty="0">
              <a:solidFill>
                <a:schemeClr val="bg2"/>
              </a:solidFill>
              <a:latin typeface="+mn-ea"/>
            </a:endParaRPr>
          </a:p>
          <a:p>
            <a:endParaRPr lang="en-US" sz="2100" dirty="0">
              <a:solidFill>
                <a:schemeClr val="bg2"/>
              </a:solidFill>
              <a:latin typeface="+mn-ea"/>
            </a:endParaRPr>
          </a:p>
          <a:p>
            <a:r>
              <a:rPr lang="zh-CN" altLang="en-US" sz="1300"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endParaRPr lang="en-US" altLang="zh-CN" sz="1300" dirty="0">
              <a:solidFill>
                <a:schemeClr val="tx1">
                  <a:lumMod val="65000"/>
                  <a:lumOff val="35000"/>
                </a:schemeClr>
              </a:solidFill>
              <a:latin typeface="+mn-ea"/>
            </a:endParaRPr>
          </a:p>
          <a:p>
            <a:endParaRPr lang="en-US" altLang="zh-CN" sz="1300" dirty="0">
              <a:solidFill>
                <a:schemeClr val="tx1">
                  <a:lumMod val="65000"/>
                  <a:lumOff val="35000"/>
                </a:schemeClr>
              </a:solidFill>
              <a:latin typeface="+mn-ea"/>
            </a:endParaRPr>
          </a:p>
          <a:p>
            <a:r>
              <a:rPr lang="zh-CN" altLang="en-US" sz="1300"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p>
        </p:txBody>
      </p:sp>
      <p:sp>
        <p:nvSpPr>
          <p:cNvPr id="131" name="TextBox 130"/>
          <p:cNvSpPr txBox="1"/>
          <p:nvPr/>
        </p:nvSpPr>
        <p:spPr>
          <a:xfrm>
            <a:off x="1035440" y="5655394"/>
            <a:ext cx="10121124" cy="400110"/>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Within the word, according to the statistics per page slide of the best control in the</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Within minutes.</a:t>
            </a:r>
          </a:p>
        </p:txBody>
      </p:sp>
      <p:cxnSp>
        <p:nvCxnSpPr>
          <p:cNvPr id="135" name="Straight Connector 134"/>
          <p:cNvCxnSpPr/>
          <p:nvPr/>
        </p:nvCxnSpPr>
        <p:spPr>
          <a:xfrm>
            <a:off x="1043634" y="5477608"/>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75" name="Freeform 74"/>
          <p:cNvSpPr/>
          <p:nvPr/>
        </p:nvSpPr>
        <p:spPr>
          <a:xfrm>
            <a:off x="3414918" y="1709208"/>
            <a:ext cx="1711726" cy="855975"/>
          </a:xfrm>
          <a:custGeom>
            <a:avLst/>
            <a:gdLst>
              <a:gd name="connsiteX0" fmla="*/ 0 w 1283962"/>
              <a:gd name="connsiteY0" fmla="*/ 64198 h 641981"/>
              <a:gd name="connsiteX1" fmla="*/ 18803 w 1283962"/>
              <a:gd name="connsiteY1" fmla="*/ 18803 h 641981"/>
              <a:gd name="connsiteX2" fmla="*/ 64198 w 1283962"/>
              <a:gd name="connsiteY2" fmla="*/ 0 h 641981"/>
              <a:gd name="connsiteX3" fmla="*/ 1219764 w 1283962"/>
              <a:gd name="connsiteY3" fmla="*/ 0 h 641981"/>
              <a:gd name="connsiteX4" fmla="*/ 1265159 w 1283962"/>
              <a:gd name="connsiteY4" fmla="*/ 18803 h 641981"/>
              <a:gd name="connsiteX5" fmla="*/ 1283962 w 1283962"/>
              <a:gd name="connsiteY5" fmla="*/ 64198 h 641981"/>
              <a:gd name="connsiteX6" fmla="*/ 1283962 w 1283962"/>
              <a:gd name="connsiteY6" fmla="*/ 577783 h 641981"/>
              <a:gd name="connsiteX7" fmla="*/ 1265159 w 1283962"/>
              <a:gd name="connsiteY7" fmla="*/ 623178 h 641981"/>
              <a:gd name="connsiteX8" fmla="*/ 1219764 w 1283962"/>
              <a:gd name="connsiteY8" fmla="*/ 641981 h 641981"/>
              <a:gd name="connsiteX9" fmla="*/ 64198 w 1283962"/>
              <a:gd name="connsiteY9" fmla="*/ 641981 h 641981"/>
              <a:gd name="connsiteX10" fmla="*/ 18803 w 1283962"/>
              <a:gd name="connsiteY10" fmla="*/ 623178 h 641981"/>
              <a:gd name="connsiteX11" fmla="*/ 0 w 1283962"/>
              <a:gd name="connsiteY11" fmla="*/ 577783 h 641981"/>
              <a:gd name="connsiteX12" fmla="*/ 0 w 1283962"/>
              <a:gd name="connsiteY12" fmla="*/ 64198 h 64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3962" h="641981">
                <a:moveTo>
                  <a:pt x="0" y="64198"/>
                </a:moveTo>
                <a:cubicBezTo>
                  <a:pt x="0" y="47172"/>
                  <a:pt x="6764" y="30843"/>
                  <a:pt x="18803" y="18803"/>
                </a:cubicBezTo>
                <a:cubicBezTo>
                  <a:pt x="30842" y="6764"/>
                  <a:pt x="47172" y="0"/>
                  <a:pt x="64198" y="0"/>
                </a:cubicBezTo>
                <a:lnTo>
                  <a:pt x="1219764" y="0"/>
                </a:lnTo>
                <a:cubicBezTo>
                  <a:pt x="1236790" y="0"/>
                  <a:pt x="1253119" y="6764"/>
                  <a:pt x="1265159" y="18803"/>
                </a:cubicBezTo>
                <a:cubicBezTo>
                  <a:pt x="1277198" y="30842"/>
                  <a:pt x="1283962" y="47172"/>
                  <a:pt x="1283962" y="64198"/>
                </a:cubicBezTo>
                <a:lnTo>
                  <a:pt x="1283962" y="577783"/>
                </a:lnTo>
                <a:cubicBezTo>
                  <a:pt x="1283962" y="594809"/>
                  <a:pt x="1277198" y="611138"/>
                  <a:pt x="1265159" y="623178"/>
                </a:cubicBezTo>
                <a:cubicBezTo>
                  <a:pt x="1253120" y="635217"/>
                  <a:pt x="1236791" y="641981"/>
                  <a:pt x="1219764" y="641981"/>
                </a:cubicBezTo>
                <a:lnTo>
                  <a:pt x="64198" y="641981"/>
                </a:lnTo>
                <a:cubicBezTo>
                  <a:pt x="47172" y="641981"/>
                  <a:pt x="30843" y="635217"/>
                  <a:pt x="18803" y="623178"/>
                </a:cubicBezTo>
                <a:cubicBezTo>
                  <a:pt x="6764" y="611139"/>
                  <a:pt x="0" y="594809"/>
                  <a:pt x="0" y="577783"/>
                </a:cubicBezTo>
                <a:lnTo>
                  <a:pt x="0" y="64198"/>
                </a:lnTo>
                <a:close/>
              </a:path>
            </a:pathLst>
          </a:cu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2310765">
              <a:lnSpc>
                <a:spcPct val="90000"/>
              </a:lnSpc>
              <a:spcBef>
                <a:spcPct val="0"/>
              </a:spcBef>
              <a:spcAft>
                <a:spcPct val="35000"/>
              </a:spcAft>
            </a:pPr>
            <a:r>
              <a:rPr lang="zh-CN" altLang="en-US" sz="2400" dirty="0">
                <a:latin typeface="+mn-ea"/>
              </a:rPr>
              <a:t>Title</a:t>
            </a:r>
            <a:endParaRPr lang="en-US" altLang="zh-CN" sz="2400" dirty="0">
              <a:latin typeface="+mn-ea"/>
            </a:endParaRPr>
          </a:p>
        </p:txBody>
      </p:sp>
      <p:sp>
        <p:nvSpPr>
          <p:cNvPr id="94" name="Freeform 93"/>
          <p:cNvSpPr/>
          <p:nvPr/>
        </p:nvSpPr>
        <p:spPr>
          <a:xfrm>
            <a:off x="3427448" y="3767568"/>
            <a:ext cx="1711726" cy="855975"/>
          </a:xfrm>
          <a:custGeom>
            <a:avLst/>
            <a:gdLst>
              <a:gd name="connsiteX0" fmla="*/ 0 w 1283962"/>
              <a:gd name="connsiteY0" fmla="*/ 64198 h 641981"/>
              <a:gd name="connsiteX1" fmla="*/ 18803 w 1283962"/>
              <a:gd name="connsiteY1" fmla="*/ 18803 h 641981"/>
              <a:gd name="connsiteX2" fmla="*/ 64198 w 1283962"/>
              <a:gd name="connsiteY2" fmla="*/ 0 h 641981"/>
              <a:gd name="connsiteX3" fmla="*/ 1219764 w 1283962"/>
              <a:gd name="connsiteY3" fmla="*/ 0 h 641981"/>
              <a:gd name="connsiteX4" fmla="*/ 1265159 w 1283962"/>
              <a:gd name="connsiteY4" fmla="*/ 18803 h 641981"/>
              <a:gd name="connsiteX5" fmla="*/ 1283962 w 1283962"/>
              <a:gd name="connsiteY5" fmla="*/ 64198 h 641981"/>
              <a:gd name="connsiteX6" fmla="*/ 1283962 w 1283962"/>
              <a:gd name="connsiteY6" fmla="*/ 577783 h 641981"/>
              <a:gd name="connsiteX7" fmla="*/ 1265159 w 1283962"/>
              <a:gd name="connsiteY7" fmla="*/ 623178 h 641981"/>
              <a:gd name="connsiteX8" fmla="*/ 1219764 w 1283962"/>
              <a:gd name="connsiteY8" fmla="*/ 641981 h 641981"/>
              <a:gd name="connsiteX9" fmla="*/ 64198 w 1283962"/>
              <a:gd name="connsiteY9" fmla="*/ 641981 h 641981"/>
              <a:gd name="connsiteX10" fmla="*/ 18803 w 1283962"/>
              <a:gd name="connsiteY10" fmla="*/ 623178 h 641981"/>
              <a:gd name="connsiteX11" fmla="*/ 0 w 1283962"/>
              <a:gd name="connsiteY11" fmla="*/ 577783 h 641981"/>
              <a:gd name="connsiteX12" fmla="*/ 0 w 1283962"/>
              <a:gd name="connsiteY12" fmla="*/ 64198 h 64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3962" h="641981">
                <a:moveTo>
                  <a:pt x="0" y="64198"/>
                </a:moveTo>
                <a:cubicBezTo>
                  <a:pt x="0" y="47172"/>
                  <a:pt x="6764" y="30843"/>
                  <a:pt x="18803" y="18803"/>
                </a:cubicBezTo>
                <a:cubicBezTo>
                  <a:pt x="30842" y="6764"/>
                  <a:pt x="47172" y="0"/>
                  <a:pt x="64198" y="0"/>
                </a:cubicBezTo>
                <a:lnTo>
                  <a:pt x="1219764" y="0"/>
                </a:lnTo>
                <a:cubicBezTo>
                  <a:pt x="1236790" y="0"/>
                  <a:pt x="1253119" y="6764"/>
                  <a:pt x="1265159" y="18803"/>
                </a:cubicBezTo>
                <a:cubicBezTo>
                  <a:pt x="1277198" y="30842"/>
                  <a:pt x="1283962" y="47172"/>
                  <a:pt x="1283962" y="64198"/>
                </a:cubicBezTo>
                <a:lnTo>
                  <a:pt x="1283962" y="577783"/>
                </a:lnTo>
                <a:cubicBezTo>
                  <a:pt x="1283962" y="594809"/>
                  <a:pt x="1277198" y="611138"/>
                  <a:pt x="1265159" y="623178"/>
                </a:cubicBezTo>
                <a:cubicBezTo>
                  <a:pt x="1253120" y="635217"/>
                  <a:pt x="1236791" y="641981"/>
                  <a:pt x="1219764" y="641981"/>
                </a:cubicBezTo>
                <a:lnTo>
                  <a:pt x="64198" y="641981"/>
                </a:lnTo>
                <a:cubicBezTo>
                  <a:pt x="47172" y="641981"/>
                  <a:pt x="30843" y="635217"/>
                  <a:pt x="18803" y="623178"/>
                </a:cubicBezTo>
                <a:cubicBezTo>
                  <a:pt x="6764" y="611139"/>
                  <a:pt x="0" y="594809"/>
                  <a:pt x="0" y="577783"/>
                </a:cubicBezTo>
                <a:lnTo>
                  <a:pt x="0" y="64198"/>
                </a:lnTo>
                <a:close/>
              </a:path>
            </a:pathLst>
          </a:custGeom>
          <a:solidFill>
            <a:schemeClr val="bg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085" tIns="58085" rIns="58085" bIns="58085" numCol="1" spcCol="1693" anchor="ctr" anchorCtr="0">
            <a:noAutofit/>
          </a:bodyPr>
          <a:lstStyle/>
          <a:p>
            <a:pPr algn="ctr" defTabSz="2310765">
              <a:lnSpc>
                <a:spcPct val="90000"/>
              </a:lnSpc>
              <a:spcBef>
                <a:spcPct val="0"/>
              </a:spcBef>
              <a:spcAft>
                <a:spcPct val="35000"/>
              </a:spcAft>
            </a:pPr>
            <a:r>
              <a:rPr lang="zh-CN" altLang="en-US" sz="2400" dirty="0">
                <a:latin typeface="+mn-ea"/>
              </a:rPr>
              <a:t>Title</a:t>
            </a:r>
            <a:endParaRPr lang="en-US" altLang="zh-CN" sz="2400" dirty="0">
              <a:latin typeface="+mn-ea"/>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0-#ppt_w/2"/>
                                          </p:val>
                                        </p:tav>
                                        <p:tav tm="100000">
                                          <p:val>
                                            <p:strVal val="#ppt_x"/>
                                          </p:val>
                                        </p:tav>
                                      </p:tavLst>
                                    </p:anim>
                                    <p:anim calcmode="lin" valueType="num">
                                      <p:cBhvr additive="base">
                                        <p:cTn id="8" dur="500" fill="hold"/>
                                        <p:tgtEl>
                                          <p:spTgt spid="7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36"/>
                                        </p:tgtEl>
                                        <p:attrNameLst>
                                          <p:attrName>style.visibility</p:attrName>
                                        </p:attrNameLst>
                                      </p:cBhvr>
                                      <p:to>
                                        <p:strVal val="visible"/>
                                      </p:to>
                                    </p:set>
                                    <p:animEffect transition="in" filter="fade">
                                      <p:cBhvr>
                                        <p:cTn id="12" dur="500"/>
                                        <p:tgtEl>
                                          <p:spTgt spid="136"/>
                                        </p:tgtEl>
                                      </p:cBhvr>
                                    </p:animEffect>
                                  </p:childTnLst>
                                </p:cTn>
                              </p:par>
                            </p:childTnLst>
                          </p:cTn>
                        </p:par>
                        <p:par>
                          <p:cTn id="13" fill="hold">
                            <p:stCondLst>
                              <p:cond delay="1000"/>
                            </p:stCondLst>
                            <p:childTnLst>
                              <p:par>
                                <p:cTn id="14" presetID="12" presetClass="entr" presetSubtype="8" fill="hold" grpId="0" nodeType="after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slide(fromLeft)">
                                      <p:cBhvr>
                                        <p:cTn id="16" dur="500"/>
                                        <p:tgtEl>
                                          <p:spTgt spid="75"/>
                                        </p:tgtEl>
                                      </p:cBhvr>
                                    </p:animEffect>
                                  </p:childTnLst>
                                </p:cTn>
                              </p:par>
                            </p:childTnLst>
                          </p:cTn>
                        </p:par>
                        <p:par>
                          <p:cTn id="17" fill="hold">
                            <p:stCondLst>
                              <p:cond delay="1500"/>
                            </p:stCondLst>
                            <p:childTnLst>
                              <p:par>
                                <p:cTn id="18" presetID="12" presetClass="entr" presetSubtype="8" fill="hold" grpId="0"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slide(fromLeft)">
                                      <p:cBhvr>
                                        <p:cTn id="20" dur="500"/>
                                        <p:tgtEl>
                                          <p:spTgt spid="94"/>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fade">
                                      <p:cBhvr>
                                        <p:cTn id="24" dur="500"/>
                                        <p:tgtEl>
                                          <p:spTgt spid="85"/>
                                        </p:tgtEl>
                                      </p:cBhvr>
                                    </p:animEffect>
                                  </p:childTnLst>
                                </p:cTn>
                              </p:par>
                            </p:childTnLst>
                          </p:cTn>
                        </p:par>
                        <p:par>
                          <p:cTn id="25" fill="hold">
                            <p:stCondLst>
                              <p:cond delay="2500"/>
                            </p:stCondLst>
                            <p:childTnLst>
                              <p:par>
                                <p:cTn id="26" presetID="12" presetClass="entr" presetSubtype="8" fill="hold" grpId="0" nodeType="after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slide(fromLeft)">
                                      <p:cBhvr>
                                        <p:cTn id="28" dur="500"/>
                                        <p:tgtEl>
                                          <p:spTgt spid="77"/>
                                        </p:tgtEl>
                                      </p:cBhvr>
                                    </p:animEffect>
                                  </p:childTnLst>
                                </p:cTn>
                              </p:par>
                            </p:childTnLst>
                          </p:cTn>
                        </p:par>
                        <p:par>
                          <p:cTn id="29" fill="hold">
                            <p:stCondLst>
                              <p:cond delay="3000"/>
                            </p:stCondLst>
                            <p:childTnLst>
                              <p:par>
                                <p:cTn id="30" presetID="12" presetClass="entr" presetSubtype="8" fill="hold" grpId="0" nodeType="after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slide(fromLeft)">
                                      <p:cBhvr>
                                        <p:cTn id="32" dur="500"/>
                                        <p:tgtEl>
                                          <p:spTgt spid="79"/>
                                        </p:tgtEl>
                                      </p:cBhvr>
                                    </p:animEffect>
                                  </p:childTnLst>
                                </p:cTn>
                              </p:par>
                            </p:childTnLst>
                          </p:cTn>
                        </p:par>
                        <p:par>
                          <p:cTn id="33" fill="hold">
                            <p:stCondLst>
                              <p:cond delay="3500"/>
                            </p:stCondLst>
                            <p:childTnLst>
                              <p:par>
                                <p:cTn id="34" presetID="10" presetClass="entr" presetSubtype="0" fill="hold" nodeType="afterEffect">
                                  <p:stCondLst>
                                    <p:cond delay="0"/>
                                  </p:stCondLst>
                                  <p:childTnLst>
                                    <p:set>
                                      <p:cBhvr>
                                        <p:cTn id="35" dur="1" fill="hold">
                                          <p:stCondLst>
                                            <p:cond delay="0"/>
                                          </p:stCondLst>
                                        </p:cTn>
                                        <p:tgtEl>
                                          <p:spTgt spid="96"/>
                                        </p:tgtEl>
                                        <p:attrNameLst>
                                          <p:attrName>style.visibility</p:attrName>
                                        </p:attrNameLst>
                                      </p:cBhvr>
                                      <p:to>
                                        <p:strVal val="visible"/>
                                      </p:to>
                                    </p:set>
                                    <p:animEffect transition="in" filter="fade">
                                      <p:cBhvr>
                                        <p:cTn id="36" dur="500"/>
                                        <p:tgtEl>
                                          <p:spTgt spid="96"/>
                                        </p:tgtEl>
                                      </p:cBhvr>
                                    </p:animEffect>
                                  </p:childTnLst>
                                </p:cTn>
                              </p:par>
                            </p:childTnLst>
                          </p:cTn>
                        </p:par>
                        <p:par>
                          <p:cTn id="37" fill="hold">
                            <p:stCondLst>
                              <p:cond delay="4000"/>
                            </p:stCondLst>
                            <p:childTnLst>
                              <p:par>
                                <p:cTn id="38" presetID="12" presetClass="entr" presetSubtype="8" fill="hold" grpId="0" nodeType="afterEffect">
                                  <p:stCondLst>
                                    <p:cond delay="0"/>
                                  </p:stCondLst>
                                  <p:childTnLst>
                                    <p:set>
                                      <p:cBhvr>
                                        <p:cTn id="39" dur="1" fill="hold">
                                          <p:stCondLst>
                                            <p:cond delay="0"/>
                                          </p:stCondLst>
                                        </p:cTn>
                                        <p:tgtEl>
                                          <p:spTgt spid="95"/>
                                        </p:tgtEl>
                                        <p:attrNameLst>
                                          <p:attrName>style.visibility</p:attrName>
                                        </p:attrNameLst>
                                      </p:cBhvr>
                                      <p:to>
                                        <p:strVal val="visible"/>
                                      </p:to>
                                    </p:set>
                                    <p:animEffect transition="in" filter="slide(fromLeft)">
                                      <p:cBhvr>
                                        <p:cTn id="40" dur="500"/>
                                        <p:tgtEl>
                                          <p:spTgt spid="95"/>
                                        </p:tgtEl>
                                      </p:cBhvr>
                                    </p:animEffect>
                                  </p:childTnLst>
                                </p:cTn>
                              </p:par>
                            </p:childTnLst>
                          </p:cTn>
                        </p:par>
                        <p:par>
                          <p:cTn id="41" fill="hold">
                            <p:stCondLst>
                              <p:cond delay="4500"/>
                            </p:stCondLst>
                            <p:childTnLst>
                              <p:par>
                                <p:cTn id="42" presetID="12" presetClass="entr" presetSubtype="8" fill="hold" grpId="0" nodeType="afterEffect">
                                  <p:stCondLst>
                                    <p:cond delay="0"/>
                                  </p:stCondLst>
                                  <p:childTnLst>
                                    <p:set>
                                      <p:cBhvr>
                                        <p:cTn id="43" dur="1" fill="hold">
                                          <p:stCondLst>
                                            <p:cond delay="0"/>
                                          </p:stCondLst>
                                        </p:cTn>
                                        <p:tgtEl>
                                          <p:spTgt spid="99"/>
                                        </p:tgtEl>
                                        <p:attrNameLst>
                                          <p:attrName>style.visibility</p:attrName>
                                        </p:attrNameLst>
                                      </p:cBhvr>
                                      <p:to>
                                        <p:strVal val="visible"/>
                                      </p:to>
                                    </p:set>
                                    <p:animEffect transition="in" filter="slide(fromLeft)">
                                      <p:cBhvr>
                                        <p:cTn id="44" dur="500"/>
                                        <p:tgtEl>
                                          <p:spTgt spid="99"/>
                                        </p:tgtEl>
                                      </p:cBhvr>
                                    </p:animEffect>
                                  </p:childTnLst>
                                </p:cTn>
                              </p:par>
                            </p:childTnLst>
                          </p:cTn>
                        </p:par>
                        <p:par>
                          <p:cTn id="45" fill="hold">
                            <p:stCondLst>
                              <p:cond delay="5000"/>
                            </p:stCondLst>
                            <p:childTnLst>
                              <p:par>
                                <p:cTn id="46" presetID="10" presetClass="entr" presetSubtype="0" fill="hold" nodeType="afterEffect">
                                  <p:stCondLst>
                                    <p:cond delay="0"/>
                                  </p:stCondLst>
                                  <p:childTnLst>
                                    <p:set>
                                      <p:cBhvr>
                                        <p:cTn id="47" dur="1" fill="hold">
                                          <p:stCondLst>
                                            <p:cond delay="0"/>
                                          </p:stCondLst>
                                        </p:cTn>
                                        <p:tgtEl>
                                          <p:spTgt spid="126"/>
                                        </p:tgtEl>
                                        <p:attrNameLst>
                                          <p:attrName>style.visibility</p:attrName>
                                        </p:attrNameLst>
                                      </p:cBhvr>
                                      <p:to>
                                        <p:strVal val="visible"/>
                                      </p:to>
                                    </p:set>
                                    <p:animEffect transition="in" filter="fade">
                                      <p:cBhvr>
                                        <p:cTn id="48" dur="1000"/>
                                        <p:tgtEl>
                                          <p:spTgt spid="126"/>
                                        </p:tgtEl>
                                      </p:cBhvr>
                                    </p:animEffect>
                                  </p:childTnLst>
                                </p:cTn>
                              </p:par>
                            </p:childTnLst>
                          </p:cTn>
                        </p:par>
                        <p:par>
                          <p:cTn id="49" fill="hold">
                            <p:stCondLst>
                              <p:cond delay="6000"/>
                            </p:stCondLst>
                            <p:childTnLst>
                              <p:par>
                                <p:cTn id="50" presetID="18" presetClass="entr" presetSubtype="3" fill="hold" nodeType="afterEffect">
                                  <p:stCondLst>
                                    <p:cond delay="0"/>
                                  </p:stCondLst>
                                  <p:childTnLst>
                                    <p:set>
                                      <p:cBhvr>
                                        <p:cTn id="51" dur="1" fill="hold">
                                          <p:stCondLst>
                                            <p:cond delay="0"/>
                                          </p:stCondLst>
                                        </p:cTn>
                                        <p:tgtEl>
                                          <p:spTgt spid="135"/>
                                        </p:tgtEl>
                                        <p:attrNameLst>
                                          <p:attrName>style.visibility</p:attrName>
                                        </p:attrNameLst>
                                      </p:cBhvr>
                                      <p:to>
                                        <p:strVal val="visible"/>
                                      </p:to>
                                    </p:set>
                                    <p:animEffect transition="in" filter="strips(upRight)">
                                      <p:cBhvr>
                                        <p:cTn id="52" dur="500"/>
                                        <p:tgtEl>
                                          <p:spTgt spid="135"/>
                                        </p:tgtEl>
                                      </p:cBhvr>
                                    </p:animEffect>
                                  </p:childTnLst>
                                </p:cTn>
                              </p:par>
                            </p:childTnLst>
                          </p:cTn>
                        </p:par>
                        <p:par>
                          <p:cTn id="53" fill="hold">
                            <p:stCondLst>
                              <p:cond delay="6500"/>
                            </p:stCondLst>
                            <p:childTnLst>
                              <p:par>
                                <p:cTn id="54" presetID="10" presetClass="entr" presetSubtype="0" fill="hold" grpId="0" nodeType="afterEffect">
                                  <p:stCondLst>
                                    <p:cond delay="0"/>
                                  </p:stCondLst>
                                  <p:childTnLst>
                                    <p:set>
                                      <p:cBhvr>
                                        <p:cTn id="55" dur="1" fill="hold">
                                          <p:stCondLst>
                                            <p:cond delay="0"/>
                                          </p:stCondLst>
                                        </p:cTn>
                                        <p:tgtEl>
                                          <p:spTgt spid="131"/>
                                        </p:tgtEl>
                                        <p:attrNameLst>
                                          <p:attrName>style.visibility</p:attrName>
                                        </p:attrNameLst>
                                      </p:cBhvr>
                                      <p:to>
                                        <p:strVal val="visible"/>
                                      </p:to>
                                    </p:set>
                                    <p:animEffect transition="in" filter="fade">
                                      <p:cBhvr>
                                        <p:cTn id="56"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9" grpId="0" animBg="1"/>
      <p:bldP spid="95" grpId="0" animBg="1"/>
      <p:bldP spid="99" grpId="0" animBg="1"/>
      <p:bldP spid="70" grpId="0" animBg="1"/>
      <p:bldP spid="131" grpId="0"/>
      <p:bldP spid="75" grpId="0" animBg="1"/>
      <p:bldP spid="9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83" name="TextBox 4"/>
          <p:cNvSpPr txBox="1">
            <a:spLocks noChangeArrowheads="1"/>
          </p:cNvSpPr>
          <p:nvPr/>
        </p:nvSpPr>
        <p:spPr bwMode="auto">
          <a:xfrm>
            <a:off x="8297578" y="5563980"/>
            <a:ext cx="3034905"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zh-CN" altLang="en-US" sz="1100" dirty="0">
                <a:solidFill>
                  <a:schemeClr val="tx1">
                    <a:lumMod val="50000"/>
                    <a:lumOff val="50000"/>
                  </a:schemeClr>
                </a:solidFill>
                <a:ea typeface="微软雅黑" panose="020B0503020204020204" pitchFamily="34" charset="-122"/>
              </a:rPr>
              <a:t>All text can be changed to your text content at will</a:t>
            </a:r>
            <a:endParaRPr lang="en-US" altLang="zh-CN" sz="1100" dirty="0">
              <a:solidFill>
                <a:schemeClr val="tx1">
                  <a:lumMod val="50000"/>
                  <a:lumOff val="50000"/>
                </a:schemeClr>
              </a:solidFill>
              <a:ea typeface="微软雅黑" panose="020B0503020204020204" pitchFamily="34" charset="-122"/>
            </a:endParaRPr>
          </a:p>
        </p:txBody>
      </p:sp>
      <p:sp>
        <p:nvSpPr>
          <p:cNvPr id="99381" name="TextBox 7"/>
          <p:cNvSpPr txBox="1">
            <a:spLocks noChangeArrowheads="1"/>
          </p:cNvSpPr>
          <p:nvPr/>
        </p:nvSpPr>
        <p:spPr bwMode="auto">
          <a:xfrm>
            <a:off x="565871" y="3696758"/>
            <a:ext cx="299681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to your text content at will</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TextBox 10"/>
          <p:cNvSpPr txBox="1"/>
          <p:nvPr/>
        </p:nvSpPr>
        <p:spPr bwMode="auto">
          <a:xfrm>
            <a:off x="8297578" y="1932025"/>
            <a:ext cx="3034905" cy="169277"/>
          </a:xfrm>
          <a:prstGeom prst="rect">
            <a:avLst/>
          </a:prstGeom>
          <a:noFill/>
        </p:spPr>
        <p:txBody>
          <a:bodyPr lIns="0" tIns="0" rIns="0" bIns="0">
            <a:spAutoFit/>
          </a:bodyPr>
          <a:lstStyle/>
          <a:p>
            <a:pPr>
              <a:defRPr/>
            </a:pPr>
            <a:r>
              <a:rPr lang="zh-CN" altLang="en-US" sz="1100" dirty="0">
                <a:solidFill>
                  <a:schemeClr val="tx1">
                    <a:lumMod val="50000"/>
                    <a:lumOff val="50000"/>
                  </a:schemeClr>
                </a:solidFill>
                <a:ea typeface="微软雅黑" panose="020B0503020204020204" pitchFamily="34" charset="-122"/>
              </a:rPr>
              <a:t>All text can be changed to your text content at will</a:t>
            </a:r>
            <a:endParaRPr lang="en-US" altLang="zh-CN" sz="1100" dirty="0">
              <a:solidFill>
                <a:schemeClr val="tx1">
                  <a:lumMod val="50000"/>
                  <a:lumOff val="50000"/>
                </a:schemeClr>
              </a:solidFill>
              <a:ea typeface="微软雅黑" panose="020B0503020204020204" pitchFamily="34" charset="-122"/>
            </a:endParaRPr>
          </a:p>
        </p:txBody>
      </p:sp>
      <p:sp>
        <p:nvSpPr>
          <p:cNvPr id="99377" name="TextBox 13"/>
          <p:cNvSpPr txBox="1">
            <a:spLocks noChangeArrowheads="1"/>
          </p:cNvSpPr>
          <p:nvPr/>
        </p:nvSpPr>
        <p:spPr bwMode="auto">
          <a:xfrm>
            <a:off x="783331" y="1901277"/>
            <a:ext cx="30342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to your text content at will</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9375" name="TextBox 16"/>
          <p:cNvSpPr txBox="1">
            <a:spLocks noChangeArrowheads="1"/>
          </p:cNvSpPr>
          <p:nvPr/>
        </p:nvSpPr>
        <p:spPr bwMode="auto">
          <a:xfrm>
            <a:off x="733791" y="5461422"/>
            <a:ext cx="303455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zh-CN" altLang="en-US" sz="11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to your text content at will</a:t>
            </a:r>
            <a:endParaRPr lang="en-US" altLang="zh-CN" sz="11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9373" name="TextBox 19"/>
          <p:cNvSpPr txBox="1">
            <a:spLocks noChangeArrowheads="1"/>
          </p:cNvSpPr>
          <p:nvPr/>
        </p:nvSpPr>
        <p:spPr bwMode="auto">
          <a:xfrm>
            <a:off x="8551546" y="3696758"/>
            <a:ext cx="278093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zh-CN" altLang="en-US" sz="1100" dirty="0">
                <a:solidFill>
                  <a:schemeClr val="tx1">
                    <a:lumMod val="50000"/>
                    <a:lumOff val="50000"/>
                  </a:schemeClr>
                </a:solidFill>
                <a:ea typeface="微软雅黑" panose="020B0503020204020204" pitchFamily="34" charset="-122"/>
              </a:rPr>
              <a:t>All text can be changed to your text content at will</a:t>
            </a:r>
            <a:endParaRPr lang="en-US" altLang="zh-CN" sz="1100" dirty="0">
              <a:solidFill>
                <a:schemeClr val="tx1">
                  <a:lumMod val="50000"/>
                  <a:lumOff val="50000"/>
                </a:schemeClr>
              </a:solidFill>
              <a:ea typeface="微软雅黑" panose="020B0503020204020204" pitchFamily="34" charset="-122"/>
            </a:endParaRPr>
          </a:p>
        </p:txBody>
      </p:sp>
      <p:grpSp>
        <p:nvGrpSpPr>
          <p:cNvPr id="22" name="Group 21"/>
          <p:cNvGrpSpPr/>
          <p:nvPr/>
        </p:nvGrpSpPr>
        <p:grpSpPr bwMode="auto">
          <a:xfrm>
            <a:off x="3869029" y="2014580"/>
            <a:ext cx="1239676" cy="287338"/>
            <a:chOff x="2901397" y="1460250"/>
            <a:chExt cx="930338" cy="220268"/>
          </a:xfrm>
        </p:grpSpPr>
        <p:cxnSp>
          <p:nvCxnSpPr>
            <p:cNvPr id="23" name="Straight Connector 22"/>
            <p:cNvCxnSpPr/>
            <p:nvPr/>
          </p:nvCxnSpPr>
          <p:spPr>
            <a:xfrm flipH="1" flipV="1">
              <a:off x="3592301" y="1460250"/>
              <a:ext cx="239434" cy="220268"/>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901397" y="1463901"/>
              <a:ext cx="690904"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bwMode="auto">
          <a:xfrm flipH="1">
            <a:off x="6995997" y="2008230"/>
            <a:ext cx="1239676" cy="293688"/>
            <a:chOff x="2901397" y="1460250"/>
            <a:chExt cx="930338" cy="220268"/>
          </a:xfrm>
        </p:grpSpPr>
        <p:cxnSp>
          <p:nvCxnSpPr>
            <p:cNvPr id="26" name="Straight Connector 25"/>
            <p:cNvCxnSpPr/>
            <p:nvPr/>
          </p:nvCxnSpPr>
          <p:spPr>
            <a:xfrm flipH="1" flipV="1">
              <a:off x="3592301" y="1460250"/>
              <a:ext cx="239434" cy="220268"/>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901397" y="1463822"/>
              <a:ext cx="690904"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bwMode="auto">
          <a:xfrm flipV="1">
            <a:off x="3869029" y="5302295"/>
            <a:ext cx="1239676" cy="288925"/>
            <a:chOff x="2901397" y="1460250"/>
            <a:chExt cx="930338" cy="220268"/>
          </a:xfrm>
        </p:grpSpPr>
        <p:cxnSp>
          <p:nvCxnSpPr>
            <p:cNvPr id="29" name="Straight Connector 28"/>
            <p:cNvCxnSpPr/>
            <p:nvPr/>
          </p:nvCxnSpPr>
          <p:spPr>
            <a:xfrm flipH="1" flipV="1">
              <a:off x="3592301" y="1460250"/>
              <a:ext cx="239434" cy="220268"/>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2901397" y="1463881"/>
              <a:ext cx="690904"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bwMode="auto">
          <a:xfrm flipH="1" flipV="1">
            <a:off x="6995997" y="5348330"/>
            <a:ext cx="1239676" cy="293688"/>
            <a:chOff x="2901397" y="1460250"/>
            <a:chExt cx="930338" cy="220268"/>
          </a:xfrm>
        </p:grpSpPr>
        <p:cxnSp>
          <p:nvCxnSpPr>
            <p:cNvPr id="32" name="Straight Connector 31"/>
            <p:cNvCxnSpPr/>
            <p:nvPr/>
          </p:nvCxnSpPr>
          <p:spPr>
            <a:xfrm flipH="1" flipV="1">
              <a:off x="3592301" y="1460250"/>
              <a:ext cx="239434" cy="220268"/>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901397" y="1463822"/>
              <a:ext cx="690904"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H="1">
            <a:off x="3691254" y="3798931"/>
            <a:ext cx="61269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7888058" y="3798931"/>
            <a:ext cx="61269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a:off x="4291250" y="2008232"/>
            <a:ext cx="3609505" cy="3621087"/>
            <a:chOff x="3218260" y="1460157"/>
            <a:chExt cx="2707481" cy="2716654"/>
          </a:xfrm>
        </p:grpSpPr>
        <p:grpSp>
          <p:nvGrpSpPr>
            <p:cNvPr id="48" name="Group 47"/>
            <p:cNvGrpSpPr/>
            <p:nvPr/>
          </p:nvGrpSpPr>
          <p:grpSpPr bwMode="auto">
            <a:xfrm>
              <a:off x="5105400" y="2162843"/>
              <a:ext cx="820341" cy="1286272"/>
              <a:chOff x="6807477" y="2883411"/>
              <a:chExt cx="1092888" cy="1713903"/>
            </a:xfrm>
          </p:grpSpPr>
          <p:sp>
            <p:nvSpPr>
              <p:cNvPr id="49" name="Freeform 58"/>
              <p:cNvSpPr/>
              <p:nvPr/>
            </p:nvSpPr>
            <p:spPr bwMode="auto">
              <a:xfrm>
                <a:off x="6807477" y="2883411"/>
                <a:ext cx="1092888" cy="1713903"/>
              </a:xfrm>
              <a:custGeom>
                <a:avLst/>
                <a:gdLst/>
                <a:ahLst/>
                <a:cxnLst>
                  <a:cxn ang="0">
                    <a:pos x="38" y="293"/>
                  </a:cxn>
                  <a:cxn ang="0">
                    <a:pos x="171" y="365"/>
                  </a:cxn>
                  <a:cxn ang="0">
                    <a:pos x="219" y="308"/>
                  </a:cxn>
                  <a:cxn ang="0">
                    <a:pos x="208" y="47"/>
                  </a:cxn>
                  <a:cxn ang="0">
                    <a:pos x="163" y="17"/>
                  </a:cxn>
                  <a:cxn ang="0">
                    <a:pos x="26" y="101"/>
                  </a:cxn>
                  <a:cxn ang="0">
                    <a:pos x="8" y="135"/>
                  </a:cxn>
                  <a:cxn ang="0">
                    <a:pos x="14" y="233"/>
                  </a:cxn>
                  <a:cxn ang="0">
                    <a:pos x="38" y="293"/>
                  </a:cxn>
                </a:cxnLst>
                <a:rect l="0" t="0" r="r" b="b"/>
                <a:pathLst>
                  <a:path w="246" h="385">
                    <a:moveTo>
                      <a:pt x="38" y="293"/>
                    </a:moveTo>
                    <a:cubicBezTo>
                      <a:pt x="60" y="304"/>
                      <a:pt x="171" y="365"/>
                      <a:pt x="171" y="365"/>
                    </a:cubicBezTo>
                    <a:cubicBezTo>
                      <a:pt x="171" y="365"/>
                      <a:pt x="197" y="385"/>
                      <a:pt x="219" y="308"/>
                    </a:cubicBezTo>
                    <a:cubicBezTo>
                      <a:pt x="241" y="232"/>
                      <a:pt x="246" y="140"/>
                      <a:pt x="208" y="47"/>
                    </a:cubicBezTo>
                    <a:cubicBezTo>
                      <a:pt x="203" y="35"/>
                      <a:pt x="191" y="0"/>
                      <a:pt x="163" y="17"/>
                    </a:cubicBezTo>
                    <a:cubicBezTo>
                      <a:pt x="136" y="35"/>
                      <a:pt x="26" y="101"/>
                      <a:pt x="26" y="101"/>
                    </a:cubicBezTo>
                    <a:cubicBezTo>
                      <a:pt x="26" y="101"/>
                      <a:pt x="4" y="114"/>
                      <a:pt x="8" y="135"/>
                    </a:cubicBezTo>
                    <a:cubicBezTo>
                      <a:pt x="13" y="156"/>
                      <a:pt x="21" y="200"/>
                      <a:pt x="14" y="233"/>
                    </a:cubicBezTo>
                    <a:cubicBezTo>
                      <a:pt x="8" y="263"/>
                      <a:pt x="0" y="273"/>
                      <a:pt x="38" y="293"/>
                    </a:cubicBezTo>
                  </a:path>
                </a:pathLst>
              </a:custGeom>
              <a:solidFill>
                <a:schemeClr val="accent4"/>
              </a:solidFill>
              <a:ln w="9525">
                <a:noFill/>
                <a:round/>
              </a:ln>
            </p:spPr>
            <p:txBody>
              <a:bodyPr lIns="121920" tIns="60960" rIns="121920" bIns="60960"/>
              <a:lstStyle/>
              <a:p>
                <a:pPr>
                  <a:defRPr/>
                </a:pPr>
                <a:endParaRPr lang="en-US" sz="2400">
                  <a:solidFill>
                    <a:schemeClr val="tx1">
                      <a:lumMod val="50000"/>
                      <a:lumOff val="50000"/>
                    </a:schemeClr>
                  </a:solidFill>
                </a:endParaRPr>
              </a:p>
            </p:txBody>
          </p:sp>
          <p:sp>
            <p:nvSpPr>
              <p:cNvPr id="50" name="Freeform 141"/>
              <p:cNvSpPr>
                <a:spLocks noChangeArrowheads="1"/>
              </p:cNvSpPr>
              <p:nvPr/>
            </p:nvSpPr>
            <p:spPr bwMode="auto">
              <a:xfrm>
                <a:off x="7126463" y="3502271"/>
                <a:ext cx="517182" cy="526333"/>
              </a:xfrm>
              <a:custGeom>
                <a:avLst/>
                <a:gdLst>
                  <a:gd name="T0" fmla="*/ 498451 w 497"/>
                  <a:gd name="T1" fmla="*/ 193474 h 506"/>
                  <a:gd name="T2" fmla="*/ 498451 w 497"/>
                  <a:gd name="T3" fmla="*/ 193474 h 506"/>
                  <a:gd name="T4" fmla="*/ 303857 w 497"/>
                  <a:gd name="T5" fmla="*/ 147706 h 506"/>
                  <a:gd name="T6" fmla="*/ 276802 w 497"/>
                  <a:gd name="T7" fmla="*/ 17683 h 506"/>
                  <a:gd name="T8" fmla="*/ 248705 w 497"/>
                  <a:gd name="T9" fmla="*/ 0 h 506"/>
                  <a:gd name="T10" fmla="*/ 17690 w 497"/>
                  <a:gd name="T11" fmla="*/ 63451 h 506"/>
                  <a:gd name="T12" fmla="*/ 0 w 497"/>
                  <a:gd name="T13" fmla="*/ 92576 h 506"/>
                  <a:gd name="T14" fmla="*/ 82208 w 497"/>
                  <a:gd name="T15" fmla="*/ 405672 h 506"/>
                  <a:gd name="T16" fmla="*/ 111345 w 497"/>
                  <a:gd name="T17" fmla="*/ 415033 h 506"/>
                  <a:gd name="T18" fmla="*/ 202918 w 497"/>
                  <a:gd name="T19" fmla="*/ 386948 h 506"/>
                  <a:gd name="T20" fmla="*/ 184188 w 497"/>
                  <a:gd name="T21" fmla="*/ 442078 h 506"/>
                  <a:gd name="T22" fmla="*/ 202918 w 497"/>
                  <a:gd name="T23" fmla="*/ 460801 h 506"/>
                  <a:gd name="T24" fmla="*/ 414162 w 497"/>
                  <a:gd name="T25" fmla="*/ 515931 h 506"/>
                  <a:gd name="T26" fmla="*/ 443299 w 497"/>
                  <a:gd name="T27" fmla="*/ 506570 h 506"/>
                  <a:gd name="T28" fmla="*/ 516141 w 497"/>
                  <a:gd name="T29" fmla="*/ 220519 h 506"/>
                  <a:gd name="T30" fmla="*/ 498451 w 497"/>
                  <a:gd name="T31" fmla="*/ 193474 h 506"/>
                  <a:gd name="T32" fmla="*/ 36421 w 497"/>
                  <a:gd name="T33" fmla="*/ 100898 h 506"/>
                  <a:gd name="T34" fmla="*/ 36421 w 497"/>
                  <a:gd name="T35" fmla="*/ 100898 h 506"/>
                  <a:gd name="T36" fmla="*/ 239340 w 497"/>
                  <a:gd name="T37" fmla="*/ 45768 h 506"/>
                  <a:gd name="T38" fmla="*/ 322588 w 497"/>
                  <a:gd name="T39" fmla="*/ 322457 h 506"/>
                  <a:gd name="T40" fmla="*/ 120710 w 497"/>
                  <a:gd name="T41" fmla="*/ 378627 h 506"/>
                  <a:gd name="T42" fmla="*/ 36421 w 497"/>
                  <a:gd name="T43" fmla="*/ 100898 h 506"/>
                  <a:gd name="T44" fmla="*/ 404796 w 497"/>
                  <a:gd name="T45" fmla="*/ 479525 h 506"/>
                  <a:gd name="T46" fmla="*/ 404796 w 497"/>
                  <a:gd name="T47" fmla="*/ 479525 h 506"/>
                  <a:gd name="T48" fmla="*/ 231015 w 497"/>
                  <a:gd name="T49" fmla="*/ 433757 h 506"/>
                  <a:gd name="T50" fmla="*/ 239340 w 497"/>
                  <a:gd name="T51" fmla="*/ 378627 h 506"/>
                  <a:gd name="T52" fmla="*/ 341319 w 497"/>
                  <a:gd name="T53" fmla="*/ 349502 h 506"/>
                  <a:gd name="T54" fmla="*/ 359010 w 497"/>
                  <a:gd name="T55" fmla="*/ 331819 h 506"/>
                  <a:gd name="T56" fmla="*/ 322588 w 497"/>
                  <a:gd name="T57" fmla="*/ 184113 h 506"/>
                  <a:gd name="T58" fmla="*/ 469314 w 497"/>
                  <a:gd name="T59" fmla="*/ 220519 h 506"/>
                  <a:gd name="T60" fmla="*/ 404796 w 497"/>
                  <a:gd name="T61" fmla="*/ 479525 h 50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97" h="506">
                    <a:moveTo>
                      <a:pt x="479" y="186"/>
                    </a:moveTo>
                    <a:lnTo>
                      <a:pt x="479" y="186"/>
                    </a:lnTo>
                    <a:cubicBezTo>
                      <a:pt x="292" y="142"/>
                      <a:pt x="292" y="142"/>
                      <a:pt x="292" y="142"/>
                    </a:cubicBezTo>
                    <a:cubicBezTo>
                      <a:pt x="266" y="17"/>
                      <a:pt x="266" y="17"/>
                      <a:pt x="266" y="17"/>
                    </a:cubicBezTo>
                    <a:cubicBezTo>
                      <a:pt x="257" y="8"/>
                      <a:pt x="248" y="0"/>
                      <a:pt x="239" y="0"/>
                    </a:cubicBezTo>
                    <a:cubicBezTo>
                      <a:pt x="17" y="61"/>
                      <a:pt x="17" y="61"/>
                      <a:pt x="17" y="61"/>
                    </a:cubicBezTo>
                    <a:cubicBezTo>
                      <a:pt x="0" y="71"/>
                      <a:pt x="0" y="80"/>
                      <a:pt x="0" y="89"/>
                    </a:cubicBezTo>
                    <a:cubicBezTo>
                      <a:pt x="79" y="390"/>
                      <a:pt x="79" y="390"/>
                      <a:pt x="79" y="390"/>
                    </a:cubicBezTo>
                    <a:cubicBezTo>
                      <a:pt x="79" y="399"/>
                      <a:pt x="97" y="399"/>
                      <a:pt x="107" y="399"/>
                    </a:cubicBezTo>
                    <a:cubicBezTo>
                      <a:pt x="195" y="372"/>
                      <a:pt x="195" y="372"/>
                      <a:pt x="195" y="372"/>
                    </a:cubicBezTo>
                    <a:cubicBezTo>
                      <a:pt x="177" y="425"/>
                      <a:pt x="177" y="425"/>
                      <a:pt x="177" y="425"/>
                    </a:cubicBezTo>
                    <a:cubicBezTo>
                      <a:pt x="177" y="434"/>
                      <a:pt x="186" y="443"/>
                      <a:pt x="195" y="443"/>
                    </a:cubicBezTo>
                    <a:cubicBezTo>
                      <a:pt x="398" y="496"/>
                      <a:pt x="398" y="496"/>
                      <a:pt x="398" y="496"/>
                    </a:cubicBezTo>
                    <a:cubicBezTo>
                      <a:pt x="407" y="505"/>
                      <a:pt x="416" y="496"/>
                      <a:pt x="426" y="487"/>
                    </a:cubicBezTo>
                    <a:cubicBezTo>
                      <a:pt x="496" y="212"/>
                      <a:pt x="496" y="212"/>
                      <a:pt x="496" y="212"/>
                    </a:cubicBezTo>
                    <a:cubicBezTo>
                      <a:pt x="496" y="204"/>
                      <a:pt x="488" y="186"/>
                      <a:pt x="479" y="186"/>
                    </a:cubicBezTo>
                    <a:close/>
                    <a:moveTo>
                      <a:pt x="35" y="97"/>
                    </a:moveTo>
                    <a:lnTo>
                      <a:pt x="35" y="97"/>
                    </a:lnTo>
                    <a:cubicBezTo>
                      <a:pt x="230" y="44"/>
                      <a:pt x="230" y="44"/>
                      <a:pt x="230" y="44"/>
                    </a:cubicBezTo>
                    <a:cubicBezTo>
                      <a:pt x="310" y="310"/>
                      <a:pt x="310" y="310"/>
                      <a:pt x="310" y="310"/>
                    </a:cubicBezTo>
                    <a:cubicBezTo>
                      <a:pt x="116" y="364"/>
                      <a:pt x="116" y="364"/>
                      <a:pt x="116" y="364"/>
                    </a:cubicBezTo>
                    <a:lnTo>
                      <a:pt x="35" y="97"/>
                    </a:lnTo>
                    <a:close/>
                    <a:moveTo>
                      <a:pt x="389" y="461"/>
                    </a:moveTo>
                    <a:lnTo>
                      <a:pt x="389" y="461"/>
                    </a:lnTo>
                    <a:cubicBezTo>
                      <a:pt x="222" y="417"/>
                      <a:pt x="222" y="417"/>
                      <a:pt x="222" y="417"/>
                    </a:cubicBezTo>
                    <a:cubicBezTo>
                      <a:pt x="230" y="364"/>
                      <a:pt x="230" y="364"/>
                      <a:pt x="230" y="364"/>
                    </a:cubicBezTo>
                    <a:cubicBezTo>
                      <a:pt x="328" y="336"/>
                      <a:pt x="328" y="336"/>
                      <a:pt x="328" y="336"/>
                    </a:cubicBezTo>
                    <a:cubicBezTo>
                      <a:pt x="336" y="336"/>
                      <a:pt x="345" y="327"/>
                      <a:pt x="345" y="319"/>
                    </a:cubicBezTo>
                    <a:cubicBezTo>
                      <a:pt x="310" y="177"/>
                      <a:pt x="310" y="177"/>
                      <a:pt x="310" y="177"/>
                    </a:cubicBezTo>
                    <a:cubicBezTo>
                      <a:pt x="451" y="212"/>
                      <a:pt x="451" y="212"/>
                      <a:pt x="451" y="212"/>
                    </a:cubicBezTo>
                    <a:lnTo>
                      <a:pt x="389" y="461"/>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8" name="组合 7"/>
            <p:cNvGrpSpPr/>
            <p:nvPr/>
          </p:nvGrpSpPr>
          <p:grpSpPr>
            <a:xfrm>
              <a:off x="3218260" y="1460157"/>
              <a:ext cx="2514600" cy="2716654"/>
              <a:chOff x="3218260" y="1460157"/>
              <a:chExt cx="2514600" cy="2716654"/>
            </a:xfrm>
          </p:grpSpPr>
          <p:grpSp>
            <p:nvGrpSpPr>
              <p:cNvPr id="39" name="Group 38"/>
              <p:cNvGrpSpPr/>
              <p:nvPr/>
            </p:nvGrpSpPr>
            <p:grpSpPr bwMode="auto">
              <a:xfrm>
                <a:off x="3218260" y="2165225"/>
                <a:ext cx="820340" cy="1287463"/>
                <a:chOff x="4291635" y="2885856"/>
                <a:chExt cx="1092888" cy="1716347"/>
              </a:xfrm>
            </p:grpSpPr>
            <p:sp>
              <p:nvSpPr>
                <p:cNvPr id="99361" name="Freeform 62"/>
                <p:cNvSpPr/>
                <p:nvPr/>
              </p:nvSpPr>
              <p:spPr bwMode="auto">
                <a:xfrm>
                  <a:off x="4291635" y="2885856"/>
                  <a:ext cx="1092888" cy="1716347"/>
                </a:xfrm>
                <a:custGeom>
                  <a:avLst/>
                  <a:gdLst>
                    <a:gd name="T0" fmla="*/ 209 w 246"/>
                    <a:gd name="T1" fmla="*/ 93 h 385"/>
                    <a:gd name="T2" fmla="*/ 75 w 246"/>
                    <a:gd name="T3" fmla="*/ 20 h 385"/>
                    <a:gd name="T4" fmla="*/ 27 w 246"/>
                    <a:gd name="T5" fmla="*/ 77 h 385"/>
                    <a:gd name="T6" fmla="*/ 38 w 246"/>
                    <a:gd name="T7" fmla="*/ 338 h 385"/>
                    <a:gd name="T8" fmla="*/ 83 w 246"/>
                    <a:gd name="T9" fmla="*/ 368 h 385"/>
                    <a:gd name="T10" fmla="*/ 221 w 246"/>
                    <a:gd name="T11" fmla="*/ 284 h 385"/>
                    <a:gd name="T12" fmla="*/ 238 w 246"/>
                    <a:gd name="T13" fmla="*/ 250 h 385"/>
                    <a:gd name="T14" fmla="*/ 232 w 246"/>
                    <a:gd name="T15" fmla="*/ 152 h 385"/>
                    <a:gd name="T16" fmla="*/ 209 w 246"/>
                    <a:gd name="T17" fmla="*/ 93 h 3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46" h="385">
                      <a:moveTo>
                        <a:pt x="209" y="93"/>
                      </a:moveTo>
                      <a:cubicBezTo>
                        <a:pt x="187" y="81"/>
                        <a:pt x="75" y="20"/>
                        <a:pt x="75" y="20"/>
                      </a:cubicBezTo>
                      <a:cubicBezTo>
                        <a:pt x="75" y="20"/>
                        <a:pt x="49" y="0"/>
                        <a:pt x="27" y="77"/>
                      </a:cubicBezTo>
                      <a:cubicBezTo>
                        <a:pt x="6" y="153"/>
                        <a:pt x="0" y="245"/>
                        <a:pt x="38" y="338"/>
                      </a:cubicBezTo>
                      <a:cubicBezTo>
                        <a:pt x="43" y="350"/>
                        <a:pt x="56" y="385"/>
                        <a:pt x="83" y="368"/>
                      </a:cubicBezTo>
                      <a:cubicBezTo>
                        <a:pt x="110" y="351"/>
                        <a:pt x="221" y="284"/>
                        <a:pt x="221" y="284"/>
                      </a:cubicBezTo>
                      <a:cubicBezTo>
                        <a:pt x="221" y="284"/>
                        <a:pt x="242" y="271"/>
                        <a:pt x="238" y="250"/>
                      </a:cubicBezTo>
                      <a:cubicBezTo>
                        <a:pt x="234" y="229"/>
                        <a:pt x="226" y="186"/>
                        <a:pt x="232" y="152"/>
                      </a:cubicBezTo>
                      <a:cubicBezTo>
                        <a:pt x="238" y="122"/>
                        <a:pt x="246" y="112"/>
                        <a:pt x="209" y="93"/>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a:solidFill>
                      <a:schemeClr val="tx1">
                        <a:lumMod val="50000"/>
                        <a:lumOff val="50000"/>
                      </a:schemeClr>
                    </a:solidFill>
                  </a:endParaRPr>
                </a:p>
              </p:txBody>
            </p:sp>
            <p:sp>
              <p:nvSpPr>
                <p:cNvPr id="41" name="Freeform 124"/>
                <p:cNvSpPr>
                  <a:spLocks noChangeArrowheads="1"/>
                </p:cNvSpPr>
                <p:nvPr/>
              </p:nvSpPr>
              <p:spPr bwMode="auto">
                <a:xfrm>
                  <a:off x="4627776" y="3615446"/>
                  <a:ext cx="377650" cy="364739"/>
                </a:xfrm>
                <a:custGeom>
                  <a:avLst/>
                  <a:gdLst>
                    <a:gd name="T0" fmla="*/ 57931 w 515"/>
                    <a:gd name="T1" fmla="*/ 246821 h 498"/>
                    <a:gd name="T2" fmla="*/ 57931 w 515"/>
                    <a:gd name="T3" fmla="*/ 246821 h 498"/>
                    <a:gd name="T4" fmla="*/ 13199 w 515"/>
                    <a:gd name="T5" fmla="*/ 344232 h 498"/>
                    <a:gd name="T6" fmla="*/ 123928 w 515"/>
                    <a:gd name="T7" fmla="*/ 317865 h 498"/>
                    <a:gd name="T8" fmla="*/ 117328 w 515"/>
                    <a:gd name="T9" fmla="*/ 253413 h 498"/>
                    <a:gd name="T10" fmla="*/ 57931 w 515"/>
                    <a:gd name="T11" fmla="*/ 246821 h 498"/>
                    <a:gd name="T12" fmla="*/ 363717 w 515"/>
                    <a:gd name="T13" fmla="*/ 13183 h 498"/>
                    <a:gd name="T14" fmla="*/ 363717 w 515"/>
                    <a:gd name="T15" fmla="*/ 13183 h 498"/>
                    <a:gd name="T16" fmla="*/ 142994 w 515"/>
                    <a:gd name="T17" fmla="*/ 169186 h 498"/>
                    <a:gd name="T18" fmla="*/ 103395 w 515"/>
                    <a:gd name="T19" fmla="*/ 214595 h 498"/>
                    <a:gd name="T20" fmla="*/ 109995 w 515"/>
                    <a:gd name="T21" fmla="*/ 220455 h 498"/>
                    <a:gd name="T22" fmla="*/ 136394 w 515"/>
                    <a:gd name="T23" fmla="*/ 240230 h 498"/>
                    <a:gd name="T24" fmla="*/ 149593 w 515"/>
                    <a:gd name="T25" fmla="*/ 259272 h 498"/>
                    <a:gd name="T26" fmla="*/ 156193 w 515"/>
                    <a:gd name="T27" fmla="*/ 265864 h 498"/>
                    <a:gd name="T28" fmla="*/ 201658 w 515"/>
                    <a:gd name="T29" fmla="*/ 227046 h 498"/>
                    <a:gd name="T30" fmla="*/ 363717 w 515"/>
                    <a:gd name="T31" fmla="*/ 13183 h 4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15" h="498">
                      <a:moveTo>
                        <a:pt x="79" y="337"/>
                      </a:moveTo>
                      <a:lnTo>
                        <a:pt x="79" y="337"/>
                      </a:lnTo>
                      <a:cubicBezTo>
                        <a:pt x="44" y="372"/>
                        <a:pt x="71" y="416"/>
                        <a:pt x="18" y="470"/>
                      </a:cubicBezTo>
                      <a:cubicBezTo>
                        <a:pt x="0" y="497"/>
                        <a:pt x="116" y="487"/>
                        <a:pt x="169" y="434"/>
                      </a:cubicBezTo>
                      <a:cubicBezTo>
                        <a:pt x="195" y="407"/>
                        <a:pt x="186" y="372"/>
                        <a:pt x="160" y="346"/>
                      </a:cubicBezTo>
                      <a:cubicBezTo>
                        <a:pt x="132" y="319"/>
                        <a:pt x="97" y="319"/>
                        <a:pt x="79" y="337"/>
                      </a:cubicBezTo>
                      <a:close/>
                      <a:moveTo>
                        <a:pt x="496" y="18"/>
                      </a:moveTo>
                      <a:lnTo>
                        <a:pt x="496" y="18"/>
                      </a:lnTo>
                      <a:cubicBezTo>
                        <a:pt x="479" y="0"/>
                        <a:pt x="257" y="168"/>
                        <a:pt x="195" y="231"/>
                      </a:cubicBezTo>
                      <a:cubicBezTo>
                        <a:pt x="169" y="266"/>
                        <a:pt x="160" y="284"/>
                        <a:pt x="141" y="293"/>
                      </a:cubicBezTo>
                      <a:cubicBezTo>
                        <a:pt x="141" y="301"/>
                        <a:pt x="150" y="301"/>
                        <a:pt x="150" y="301"/>
                      </a:cubicBezTo>
                      <a:cubicBezTo>
                        <a:pt x="160" y="310"/>
                        <a:pt x="169" y="310"/>
                        <a:pt x="186" y="328"/>
                      </a:cubicBezTo>
                      <a:cubicBezTo>
                        <a:pt x="195" y="337"/>
                        <a:pt x="204" y="346"/>
                        <a:pt x="204" y="354"/>
                      </a:cubicBezTo>
                      <a:cubicBezTo>
                        <a:pt x="204" y="363"/>
                        <a:pt x="213" y="363"/>
                        <a:pt x="213" y="363"/>
                      </a:cubicBezTo>
                      <a:cubicBezTo>
                        <a:pt x="230" y="354"/>
                        <a:pt x="248" y="337"/>
                        <a:pt x="275" y="310"/>
                      </a:cubicBezTo>
                      <a:cubicBezTo>
                        <a:pt x="336" y="248"/>
                        <a:pt x="514" y="35"/>
                        <a:pt x="496" y="18"/>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5" name="组合 4"/>
              <p:cNvGrpSpPr/>
              <p:nvPr/>
            </p:nvGrpSpPr>
            <p:grpSpPr>
              <a:xfrm>
                <a:off x="3414712" y="1460157"/>
                <a:ext cx="2318148" cy="2716654"/>
                <a:chOff x="3414712" y="1460157"/>
                <a:chExt cx="2318148" cy="2716654"/>
              </a:xfrm>
            </p:grpSpPr>
            <p:grpSp>
              <p:nvGrpSpPr>
                <p:cNvPr id="36" name="Group 35"/>
                <p:cNvGrpSpPr/>
                <p:nvPr/>
              </p:nvGrpSpPr>
              <p:grpSpPr bwMode="auto">
                <a:xfrm>
                  <a:off x="3425429" y="1460157"/>
                  <a:ext cx="1116806" cy="1000434"/>
                  <a:chOff x="4567913" y="1947001"/>
                  <a:chExt cx="1488968" cy="1332492"/>
                </a:xfrm>
              </p:grpSpPr>
              <p:sp>
                <p:nvSpPr>
                  <p:cNvPr id="99363" name="Freeform 64"/>
                  <p:cNvSpPr/>
                  <p:nvPr/>
                </p:nvSpPr>
                <p:spPr bwMode="auto">
                  <a:xfrm>
                    <a:off x="4567913" y="1947001"/>
                    <a:ext cx="1488968" cy="1332492"/>
                  </a:xfrm>
                  <a:custGeom>
                    <a:avLst/>
                    <a:gdLst>
                      <a:gd name="T0" fmla="*/ 330 w 335"/>
                      <a:gd name="T1" fmla="*/ 184 h 299"/>
                      <a:gd name="T2" fmla="*/ 330 w 335"/>
                      <a:gd name="T3" fmla="*/ 32 h 299"/>
                      <a:gd name="T4" fmla="*/ 257 w 335"/>
                      <a:gd name="T5" fmla="*/ 18 h 299"/>
                      <a:gd name="T6" fmla="*/ 33 w 335"/>
                      <a:gd name="T7" fmla="*/ 152 h 299"/>
                      <a:gd name="T8" fmla="*/ 28 w 335"/>
                      <a:gd name="T9" fmla="*/ 206 h 299"/>
                      <a:gd name="T10" fmla="*/ 168 w 335"/>
                      <a:gd name="T11" fmla="*/ 287 h 299"/>
                      <a:gd name="T12" fmla="*/ 206 w 335"/>
                      <a:gd name="T13" fmla="*/ 286 h 299"/>
                      <a:gd name="T14" fmla="*/ 289 w 335"/>
                      <a:gd name="T15" fmla="*/ 233 h 299"/>
                      <a:gd name="T16" fmla="*/ 330 w 335"/>
                      <a:gd name="T17" fmla="*/ 184 h 2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5" h="299">
                        <a:moveTo>
                          <a:pt x="330" y="184"/>
                        </a:moveTo>
                        <a:cubicBezTo>
                          <a:pt x="330" y="159"/>
                          <a:pt x="330" y="32"/>
                          <a:pt x="330" y="32"/>
                        </a:cubicBezTo>
                        <a:cubicBezTo>
                          <a:pt x="330" y="32"/>
                          <a:pt x="335" y="0"/>
                          <a:pt x="257" y="18"/>
                        </a:cubicBezTo>
                        <a:cubicBezTo>
                          <a:pt x="180" y="35"/>
                          <a:pt x="96" y="74"/>
                          <a:pt x="33" y="152"/>
                        </a:cubicBezTo>
                        <a:cubicBezTo>
                          <a:pt x="25" y="163"/>
                          <a:pt x="0" y="190"/>
                          <a:pt x="28" y="206"/>
                        </a:cubicBezTo>
                        <a:cubicBezTo>
                          <a:pt x="57" y="222"/>
                          <a:pt x="168" y="287"/>
                          <a:pt x="168" y="287"/>
                        </a:cubicBezTo>
                        <a:cubicBezTo>
                          <a:pt x="168" y="287"/>
                          <a:pt x="189" y="299"/>
                          <a:pt x="206" y="286"/>
                        </a:cubicBezTo>
                        <a:cubicBezTo>
                          <a:pt x="222" y="272"/>
                          <a:pt x="257" y="244"/>
                          <a:pt x="289" y="233"/>
                        </a:cubicBezTo>
                        <a:cubicBezTo>
                          <a:pt x="319" y="224"/>
                          <a:pt x="331" y="226"/>
                          <a:pt x="330" y="184"/>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lIns="121920" tIns="60960" rIns="121920" bIns="60960"/>
                  <a:lstStyle/>
                  <a:p>
                    <a:endParaRPr lang="zh-CN" altLang="en-US">
                      <a:solidFill>
                        <a:schemeClr val="tx1">
                          <a:lumMod val="50000"/>
                          <a:lumOff val="50000"/>
                        </a:schemeClr>
                      </a:solidFill>
                    </a:endParaRPr>
                  </a:p>
                </p:txBody>
              </p:sp>
              <p:sp>
                <p:nvSpPr>
                  <p:cNvPr id="38" name="Freeform 154"/>
                  <p:cNvSpPr>
                    <a:spLocks noChangeArrowheads="1"/>
                  </p:cNvSpPr>
                  <p:nvPr/>
                </p:nvSpPr>
                <p:spPr bwMode="auto">
                  <a:xfrm>
                    <a:off x="5300173" y="2465272"/>
                    <a:ext cx="309705" cy="420584"/>
                  </a:xfrm>
                  <a:custGeom>
                    <a:avLst/>
                    <a:gdLst>
                      <a:gd name="T0" fmla="*/ 301853 w 355"/>
                      <a:gd name="T1" fmla="*/ 113998 h 487"/>
                      <a:gd name="T2" fmla="*/ 301853 w 355"/>
                      <a:gd name="T3" fmla="*/ 113998 h 487"/>
                      <a:gd name="T4" fmla="*/ 101199 w 355"/>
                      <a:gd name="T5" fmla="*/ 14682 h 487"/>
                      <a:gd name="T6" fmla="*/ 7852 w 355"/>
                      <a:gd name="T7" fmla="*/ 45772 h 487"/>
                      <a:gd name="T8" fmla="*/ 0 w 355"/>
                      <a:gd name="T9" fmla="*/ 68226 h 487"/>
                      <a:gd name="T10" fmla="*/ 7852 w 355"/>
                      <a:gd name="T11" fmla="*/ 297950 h 487"/>
                      <a:gd name="T12" fmla="*/ 15703 w 355"/>
                      <a:gd name="T13" fmla="*/ 313495 h 487"/>
                      <a:gd name="T14" fmla="*/ 193675 w 355"/>
                      <a:gd name="T15" fmla="*/ 419720 h 487"/>
                      <a:gd name="T16" fmla="*/ 201526 w 355"/>
                      <a:gd name="T17" fmla="*/ 419720 h 487"/>
                      <a:gd name="T18" fmla="*/ 209378 w 355"/>
                      <a:gd name="T19" fmla="*/ 419720 h 487"/>
                      <a:gd name="T20" fmla="*/ 216357 w 355"/>
                      <a:gd name="T21" fmla="*/ 412811 h 487"/>
                      <a:gd name="T22" fmla="*/ 216357 w 355"/>
                      <a:gd name="T23" fmla="*/ 175315 h 487"/>
                      <a:gd name="T24" fmla="*/ 209378 w 355"/>
                      <a:gd name="T25" fmla="*/ 159770 h 487"/>
                      <a:gd name="T26" fmla="*/ 38386 w 355"/>
                      <a:gd name="T27" fmla="*/ 60454 h 487"/>
                      <a:gd name="T28" fmla="*/ 61941 w 355"/>
                      <a:gd name="T29" fmla="*/ 45772 h 487"/>
                      <a:gd name="T30" fmla="*/ 93348 w 355"/>
                      <a:gd name="T31" fmla="*/ 37999 h 487"/>
                      <a:gd name="T32" fmla="*/ 262595 w 355"/>
                      <a:gd name="T33" fmla="*/ 129543 h 487"/>
                      <a:gd name="T34" fmla="*/ 270447 w 355"/>
                      <a:gd name="T35" fmla="*/ 137316 h 487"/>
                      <a:gd name="T36" fmla="*/ 270447 w 355"/>
                      <a:gd name="T37" fmla="*/ 367039 h 487"/>
                      <a:gd name="T38" fmla="*/ 286150 w 355"/>
                      <a:gd name="T39" fmla="*/ 381721 h 487"/>
                      <a:gd name="T40" fmla="*/ 308833 w 355"/>
                      <a:gd name="T41" fmla="*/ 367039 h 487"/>
                      <a:gd name="T42" fmla="*/ 308833 w 355"/>
                      <a:gd name="T43" fmla="*/ 121771 h 487"/>
                      <a:gd name="T44" fmla="*/ 301853 w 355"/>
                      <a:gd name="T45" fmla="*/ 113998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42" name="Group 41"/>
                <p:cNvGrpSpPr/>
                <p:nvPr/>
              </p:nvGrpSpPr>
              <p:grpSpPr bwMode="auto">
                <a:xfrm>
                  <a:off x="3414712" y="3147794"/>
                  <a:ext cx="1120379" cy="1008770"/>
                  <a:chOff x="4553244" y="4196345"/>
                  <a:chExt cx="1493859" cy="1344716"/>
                </a:xfrm>
              </p:grpSpPr>
              <p:sp>
                <p:nvSpPr>
                  <p:cNvPr id="43" name="Freeform 61"/>
                  <p:cNvSpPr/>
                  <p:nvPr/>
                </p:nvSpPr>
                <p:spPr bwMode="auto">
                  <a:xfrm>
                    <a:off x="4553244" y="4196345"/>
                    <a:ext cx="1493859" cy="1344716"/>
                  </a:xfrm>
                  <a:custGeom>
                    <a:avLst/>
                    <a:gdLst/>
                    <a:ahLst/>
                    <a:cxnLst>
                      <a:cxn ang="0">
                        <a:pos x="161" y="22"/>
                      </a:cxn>
                      <a:cxn ang="0">
                        <a:pos x="31" y="100"/>
                      </a:cxn>
                      <a:cxn ang="0">
                        <a:pos x="56" y="171"/>
                      </a:cxn>
                      <a:cxn ang="0">
                        <a:pos x="287" y="293"/>
                      </a:cxn>
                      <a:cxn ang="0">
                        <a:pos x="335" y="270"/>
                      </a:cxn>
                      <a:cxn ang="0">
                        <a:pos x="332" y="108"/>
                      </a:cxn>
                      <a:cxn ang="0">
                        <a:pos x="312" y="77"/>
                      </a:cxn>
                      <a:cxn ang="0">
                        <a:pos x="224" y="32"/>
                      </a:cxn>
                      <a:cxn ang="0">
                        <a:pos x="161" y="22"/>
                      </a:cxn>
                    </a:cxnLst>
                    <a:rect l="0" t="0" r="r" b="b"/>
                    <a:pathLst>
                      <a:path w="336" h="302">
                        <a:moveTo>
                          <a:pt x="161" y="22"/>
                        </a:moveTo>
                        <a:cubicBezTo>
                          <a:pt x="140" y="35"/>
                          <a:pt x="31" y="100"/>
                          <a:pt x="31" y="100"/>
                        </a:cubicBezTo>
                        <a:cubicBezTo>
                          <a:pt x="31" y="100"/>
                          <a:pt x="0" y="113"/>
                          <a:pt x="56" y="171"/>
                        </a:cubicBezTo>
                        <a:cubicBezTo>
                          <a:pt x="111" y="228"/>
                          <a:pt x="187" y="280"/>
                          <a:pt x="287" y="293"/>
                        </a:cubicBezTo>
                        <a:cubicBezTo>
                          <a:pt x="300" y="295"/>
                          <a:pt x="336" y="302"/>
                          <a:pt x="335" y="270"/>
                        </a:cubicBezTo>
                        <a:cubicBezTo>
                          <a:pt x="334" y="237"/>
                          <a:pt x="332" y="108"/>
                          <a:pt x="332" y="108"/>
                        </a:cubicBezTo>
                        <a:cubicBezTo>
                          <a:pt x="332" y="108"/>
                          <a:pt x="332" y="84"/>
                          <a:pt x="312" y="77"/>
                        </a:cubicBezTo>
                        <a:cubicBezTo>
                          <a:pt x="292" y="70"/>
                          <a:pt x="250" y="54"/>
                          <a:pt x="224" y="32"/>
                        </a:cubicBezTo>
                        <a:cubicBezTo>
                          <a:pt x="201" y="12"/>
                          <a:pt x="196" y="0"/>
                          <a:pt x="161" y="22"/>
                        </a:cubicBezTo>
                      </a:path>
                    </a:pathLst>
                  </a:custGeom>
                  <a:solidFill>
                    <a:schemeClr val="accent4"/>
                  </a:solidFill>
                  <a:ln w="9525">
                    <a:noFill/>
                    <a:round/>
                  </a:ln>
                </p:spPr>
                <p:txBody>
                  <a:bodyPr lIns="121920" tIns="60960" rIns="121920" bIns="60960"/>
                  <a:lstStyle/>
                  <a:p>
                    <a:pPr>
                      <a:defRPr/>
                    </a:pPr>
                    <a:endParaRPr lang="en-US" sz="2400">
                      <a:solidFill>
                        <a:schemeClr val="tx1">
                          <a:lumMod val="50000"/>
                          <a:lumOff val="50000"/>
                        </a:schemeClr>
                      </a:solidFill>
                    </a:endParaRPr>
                  </a:p>
                </p:txBody>
              </p:sp>
              <p:sp>
                <p:nvSpPr>
                  <p:cNvPr id="44" name="Freeform 116"/>
                  <p:cNvSpPr>
                    <a:spLocks noChangeArrowheads="1"/>
                  </p:cNvSpPr>
                  <p:nvPr/>
                </p:nvSpPr>
                <p:spPr bwMode="auto">
                  <a:xfrm>
                    <a:off x="5239213" y="4686290"/>
                    <a:ext cx="370665" cy="385342"/>
                  </a:xfrm>
                  <a:custGeom>
                    <a:avLst/>
                    <a:gdLst>
                      <a:gd name="T0" fmla="*/ 333182 w 445"/>
                      <a:gd name="T1" fmla="*/ 132618 h 462"/>
                      <a:gd name="T2" fmla="*/ 333182 w 445"/>
                      <a:gd name="T3" fmla="*/ 132618 h 462"/>
                      <a:gd name="T4" fmla="*/ 221566 w 445"/>
                      <a:gd name="T5" fmla="*/ 6673 h 462"/>
                      <a:gd name="T6" fmla="*/ 29986 w 445"/>
                      <a:gd name="T7" fmla="*/ 206850 h 462"/>
                      <a:gd name="T8" fmla="*/ 7497 w 445"/>
                      <a:gd name="T9" fmla="*/ 266069 h 462"/>
                      <a:gd name="T10" fmla="*/ 67469 w 445"/>
                      <a:gd name="T11" fmla="*/ 296096 h 462"/>
                      <a:gd name="T12" fmla="*/ 81630 w 445"/>
                      <a:gd name="T13" fmla="*/ 288589 h 462"/>
                      <a:gd name="T14" fmla="*/ 111616 w 445"/>
                      <a:gd name="T15" fmla="*/ 310275 h 462"/>
                      <a:gd name="T16" fmla="*/ 133273 w 445"/>
                      <a:gd name="T17" fmla="*/ 361988 h 462"/>
                      <a:gd name="T18" fmla="*/ 155763 w 445"/>
                      <a:gd name="T19" fmla="*/ 377001 h 462"/>
                      <a:gd name="T20" fmla="*/ 199909 w 445"/>
                      <a:gd name="T21" fmla="*/ 361988 h 462"/>
                      <a:gd name="T22" fmla="*/ 207406 w 445"/>
                      <a:gd name="T23" fmla="*/ 346975 h 462"/>
                      <a:gd name="T24" fmla="*/ 192413 w 445"/>
                      <a:gd name="T25" fmla="*/ 325289 h 462"/>
                      <a:gd name="T26" fmla="*/ 169923 w 445"/>
                      <a:gd name="T27" fmla="*/ 281083 h 462"/>
                      <a:gd name="T28" fmla="*/ 192413 w 445"/>
                      <a:gd name="T29" fmla="*/ 258563 h 462"/>
                      <a:gd name="T30" fmla="*/ 347342 w 445"/>
                      <a:gd name="T31" fmla="*/ 296096 h 462"/>
                      <a:gd name="T32" fmla="*/ 333182 w 445"/>
                      <a:gd name="T33" fmla="*/ 132618 h 462"/>
                      <a:gd name="T34" fmla="*/ 324852 w 445"/>
                      <a:gd name="T35" fmla="*/ 258563 h 462"/>
                      <a:gd name="T36" fmla="*/ 324852 w 445"/>
                      <a:gd name="T37" fmla="*/ 258563 h 462"/>
                      <a:gd name="T38" fmla="*/ 251552 w 445"/>
                      <a:gd name="T39" fmla="*/ 170151 h 462"/>
                      <a:gd name="T40" fmla="*/ 236559 w 445"/>
                      <a:gd name="T41" fmla="*/ 51713 h 462"/>
                      <a:gd name="T42" fmla="*/ 303196 w 445"/>
                      <a:gd name="T43" fmla="*/ 147631 h 462"/>
                      <a:gd name="T44" fmla="*/ 324852 w 445"/>
                      <a:gd name="T45" fmla="*/ 258563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45" name="Group 44"/>
                <p:cNvGrpSpPr/>
                <p:nvPr/>
              </p:nvGrpSpPr>
              <p:grpSpPr bwMode="auto">
                <a:xfrm>
                  <a:off x="4616054" y="1464921"/>
                  <a:ext cx="1116806" cy="1015917"/>
                  <a:chOff x="6154677" y="1951889"/>
                  <a:chExt cx="1488968" cy="1354496"/>
                </a:xfrm>
              </p:grpSpPr>
              <p:sp>
                <p:nvSpPr>
                  <p:cNvPr id="46" name="Freeform 59"/>
                  <p:cNvSpPr/>
                  <p:nvPr/>
                </p:nvSpPr>
                <p:spPr bwMode="auto">
                  <a:xfrm>
                    <a:off x="6154677" y="1951889"/>
                    <a:ext cx="1488968" cy="1354496"/>
                  </a:xfrm>
                  <a:custGeom>
                    <a:avLst/>
                    <a:gdLst/>
                    <a:ahLst/>
                    <a:cxnLst>
                      <a:cxn ang="0">
                        <a:pos x="174" y="281"/>
                      </a:cxn>
                      <a:cxn ang="0">
                        <a:pos x="305" y="204"/>
                      </a:cxn>
                      <a:cxn ang="0">
                        <a:pos x="280" y="133"/>
                      </a:cxn>
                      <a:cxn ang="0">
                        <a:pos x="49" y="9"/>
                      </a:cxn>
                      <a:cxn ang="0">
                        <a:pos x="1" y="33"/>
                      </a:cxn>
                      <a:cxn ang="0">
                        <a:pos x="3" y="194"/>
                      </a:cxn>
                      <a:cxn ang="0">
                        <a:pos x="23" y="226"/>
                      </a:cxn>
                      <a:cxn ang="0">
                        <a:pos x="110" y="271"/>
                      </a:cxn>
                      <a:cxn ang="0">
                        <a:pos x="174" y="281"/>
                      </a:cxn>
                    </a:cxnLst>
                    <a:rect l="0" t="0" r="r" b="b"/>
                    <a:pathLst>
                      <a:path w="335" h="304">
                        <a:moveTo>
                          <a:pt x="174" y="281"/>
                        </a:moveTo>
                        <a:cubicBezTo>
                          <a:pt x="195" y="268"/>
                          <a:pt x="305" y="204"/>
                          <a:pt x="305" y="204"/>
                        </a:cubicBezTo>
                        <a:cubicBezTo>
                          <a:pt x="305" y="204"/>
                          <a:pt x="335" y="192"/>
                          <a:pt x="280" y="133"/>
                        </a:cubicBezTo>
                        <a:cubicBezTo>
                          <a:pt x="225" y="76"/>
                          <a:pt x="149" y="24"/>
                          <a:pt x="49" y="9"/>
                        </a:cubicBezTo>
                        <a:cubicBezTo>
                          <a:pt x="36" y="7"/>
                          <a:pt x="0" y="0"/>
                          <a:pt x="1" y="33"/>
                        </a:cubicBezTo>
                        <a:cubicBezTo>
                          <a:pt x="2" y="65"/>
                          <a:pt x="3" y="194"/>
                          <a:pt x="3" y="194"/>
                        </a:cubicBezTo>
                        <a:cubicBezTo>
                          <a:pt x="3" y="194"/>
                          <a:pt x="3" y="219"/>
                          <a:pt x="23" y="226"/>
                        </a:cubicBezTo>
                        <a:cubicBezTo>
                          <a:pt x="43" y="233"/>
                          <a:pt x="85" y="249"/>
                          <a:pt x="110" y="271"/>
                        </a:cubicBezTo>
                        <a:cubicBezTo>
                          <a:pt x="133" y="292"/>
                          <a:pt x="138" y="304"/>
                          <a:pt x="174" y="281"/>
                        </a:cubicBezTo>
                      </a:path>
                    </a:pathLst>
                  </a:custGeom>
                  <a:solidFill>
                    <a:schemeClr val="accent3"/>
                  </a:solidFill>
                  <a:ln w="9525">
                    <a:noFill/>
                    <a:round/>
                  </a:ln>
                </p:spPr>
                <p:txBody>
                  <a:bodyPr lIns="121920" tIns="60960" rIns="121920" bIns="60960"/>
                  <a:lstStyle/>
                  <a:p>
                    <a:pPr>
                      <a:defRPr/>
                    </a:pPr>
                    <a:endParaRPr lang="en-US" sz="2400">
                      <a:solidFill>
                        <a:schemeClr val="tx1">
                          <a:lumMod val="50000"/>
                          <a:lumOff val="50000"/>
                        </a:schemeClr>
                      </a:solidFill>
                    </a:endParaRPr>
                  </a:p>
                </p:txBody>
              </p:sp>
              <p:sp>
                <p:nvSpPr>
                  <p:cNvPr id="47" name="Freeform 100"/>
                  <p:cNvSpPr>
                    <a:spLocks noChangeArrowheads="1"/>
                  </p:cNvSpPr>
                  <p:nvPr/>
                </p:nvSpPr>
                <p:spPr bwMode="auto">
                  <a:xfrm>
                    <a:off x="6523752" y="2465272"/>
                    <a:ext cx="530778" cy="342894"/>
                  </a:xfrm>
                  <a:custGeom>
                    <a:avLst/>
                    <a:gdLst>
                      <a:gd name="T0" fmla="*/ 406077 w 498"/>
                      <a:gd name="T1" fmla="*/ 95367 h 320"/>
                      <a:gd name="T2" fmla="*/ 406077 w 498"/>
                      <a:gd name="T3" fmla="*/ 95367 h 320"/>
                      <a:gd name="T4" fmla="*/ 378366 w 498"/>
                      <a:gd name="T5" fmla="*/ 95367 h 320"/>
                      <a:gd name="T6" fmla="*/ 246204 w 498"/>
                      <a:gd name="T7" fmla="*/ 0 h 320"/>
                      <a:gd name="T8" fmla="*/ 104450 w 498"/>
                      <a:gd name="T9" fmla="*/ 143587 h 320"/>
                      <a:gd name="T10" fmla="*/ 104450 w 498"/>
                      <a:gd name="T11" fmla="*/ 160732 h 320"/>
                      <a:gd name="T12" fmla="*/ 94858 w 498"/>
                      <a:gd name="T13" fmla="*/ 160732 h 320"/>
                      <a:gd name="T14" fmla="*/ 0 w 498"/>
                      <a:gd name="T15" fmla="*/ 257171 h 320"/>
                      <a:gd name="T16" fmla="*/ 94858 w 498"/>
                      <a:gd name="T17" fmla="*/ 341822 h 320"/>
                      <a:gd name="T18" fmla="*/ 406077 w 498"/>
                      <a:gd name="T19" fmla="*/ 341822 h 320"/>
                      <a:gd name="T20" fmla="*/ 529712 w 498"/>
                      <a:gd name="T21" fmla="*/ 218595 h 320"/>
                      <a:gd name="T22" fmla="*/ 406077 w 498"/>
                      <a:gd name="T23" fmla="*/ 95367 h 320"/>
                      <a:gd name="T24" fmla="*/ 302693 w 498"/>
                      <a:gd name="T25" fmla="*/ 208951 h 320"/>
                      <a:gd name="T26" fmla="*/ 302693 w 498"/>
                      <a:gd name="T27" fmla="*/ 208951 h 320"/>
                      <a:gd name="T28" fmla="*/ 227020 w 498"/>
                      <a:gd name="T29" fmla="*/ 294675 h 320"/>
                      <a:gd name="T30" fmla="*/ 207835 w 498"/>
                      <a:gd name="T31" fmla="*/ 294675 h 320"/>
                      <a:gd name="T32" fmla="*/ 207835 w 498"/>
                      <a:gd name="T33" fmla="*/ 285031 h 320"/>
                      <a:gd name="T34" fmla="*/ 207835 w 498"/>
                      <a:gd name="T35" fmla="*/ 275387 h 320"/>
                      <a:gd name="T36" fmla="*/ 236612 w 498"/>
                      <a:gd name="T37" fmla="*/ 218595 h 320"/>
                      <a:gd name="T38" fmla="*/ 217427 w 498"/>
                      <a:gd name="T39" fmla="*/ 208951 h 320"/>
                      <a:gd name="T40" fmla="*/ 217427 w 498"/>
                      <a:gd name="T41" fmla="*/ 208951 h 320"/>
                      <a:gd name="T42" fmla="*/ 198242 w 498"/>
                      <a:gd name="T43" fmla="*/ 190735 h 320"/>
                      <a:gd name="T44" fmla="*/ 207835 w 498"/>
                      <a:gd name="T45" fmla="*/ 171447 h 320"/>
                      <a:gd name="T46" fmla="*/ 274981 w 498"/>
                      <a:gd name="T47" fmla="*/ 95367 h 320"/>
                      <a:gd name="T48" fmla="*/ 293100 w 498"/>
                      <a:gd name="T49" fmla="*/ 85724 h 320"/>
                      <a:gd name="T50" fmla="*/ 302693 w 498"/>
                      <a:gd name="T51" fmla="*/ 95367 h 320"/>
                      <a:gd name="T52" fmla="*/ 293100 w 498"/>
                      <a:gd name="T53" fmla="*/ 113584 h 320"/>
                      <a:gd name="T54" fmla="*/ 265389 w 498"/>
                      <a:gd name="T55" fmla="*/ 171447 h 320"/>
                      <a:gd name="T56" fmla="*/ 293100 w 498"/>
                      <a:gd name="T57" fmla="*/ 181091 h 320"/>
                      <a:gd name="T58" fmla="*/ 293100 w 498"/>
                      <a:gd name="T59" fmla="*/ 181091 h 320"/>
                      <a:gd name="T60" fmla="*/ 312285 w 498"/>
                      <a:gd name="T61" fmla="*/ 200379 h 320"/>
                      <a:gd name="T62" fmla="*/ 302693 w 498"/>
                      <a:gd name="T63" fmla="*/ 208951 h 3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8" h="320">
                        <a:moveTo>
                          <a:pt x="381" y="89"/>
                        </a:moveTo>
                        <a:lnTo>
                          <a:pt x="381" y="89"/>
                        </a:lnTo>
                        <a:cubicBezTo>
                          <a:pt x="372" y="89"/>
                          <a:pt x="364" y="89"/>
                          <a:pt x="355" y="89"/>
                        </a:cubicBezTo>
                        <a:cubicBezTo>
                          <a:pt x="337" y="36"/>
                          <a:pt x="293" y="0"/>
                          <a:pt x="231" y="0"/>
                        </a:cubicBezTo>
                        <a:cubicBezTo>
                          <a:pt x="160" y="0"/>
                          <a:pt x="98" y="62"/>
                          <a:pt x="98" y="134"/>
                        </a:cubicBezTo>
                        <a:cubicBezTo>
                          <a:pt x="98" y="134"/>
                          <a:pt x="98" y="142"/>
                          <a:pt x="98" y="150"/>
                        </a:cubicBezTo>
                        <a:cubicBezTo>
                          <a:pt x="98" y="150"/>
                          <a:pt x="98" y="150"/>
                          <a:pt x="89" y="150"/>
                        </a:cubicBezTo>
                        <a:cubicBezTo>
                          <a:pt x="45" y="150"/>
                          <a:pt x="0" y="187"/>
                          <a:pt x="0" y="240"/>
                        </a:cubicBezTo>
                        <a:cubicBezTo>
                          <a:pt x="0" y="284"/>
                          <a:pt x="45" y="319"/>
                          <a:pt x="89" y="319"/>
                        </a:cubicBezTo>
                        <a:cubicBezTo>
                          <a:pt x="381" y="319"/>
                          <a:pt x="381" y="319"/>
                          <a:pt x="381" y="319"/>
                        </a:cubicBezTo>
                        <a:cubicBezTo>
                          <a:pt x="443" y="319"/>
                          <a:pt x="497" y="275"/>
                          <a:pt x="497" y="204"/>
                        </a:cubicBezTo>
                        <a:cubicBezTo>
                          <a:pt x="497" y="142"/>
                          <a:pt x="443" y="89"/>
                          <a:pt x="381" y="89"/>
                        </a:cubicBezTo>
                        <a:close/>
                        <a:moveTo>
                          <a:pt x="284" y="195"/>
                        </a:moveTo>
                        <a:lnTo>
                          <a:pt x="284" y="195"/>
                        </a:lnTo>
                        <a:cubicBezTo>
                          <a:pt x="266" y="213"/>
                          <a:pt x="222" y="266"/>
                          <a:pt x="213" y="275"/>
                        </a:cubicBezTo>
                        <a:cubicBezTo>
                          <a:pt x="213" y="275"/>
                          <a:pt x="204" y="284"/>
                          <a:pt x="195" y="275"/>
                        </a:cubicBezTo>
                        <a:cubicBezTo>
                          <a:pt x="195" y="275"/>
                          <a:pt x="195" y="275"/>
                          <a:pt x="195" y="266"/>
                        </a:cubicBezTo>
                        <a:lnTo>
                          <a:pt x="195" y="257"/>
                        </a:lnTo>
                        <a:cubicBezTo>
                          <a:pt x="222" y="204"/>
                          <a:pt x="222" y="204"/>
                          <a:pt x="222" y="204"/>
                        </a:cubicBezTo>
                        <a:cubicBezTo>
                          <a:pt x="222" y="195"/>
                          <a:pt x="213" y="195"/>
                          <a:pt x="204" y="195"/>
                        </a:cubicBezTo>
                        <a:cubicBezTo>
                          <a:pt x="195" y="187"/>
                          <a:pt x="186" y="187"/>
                          <a:pt x="186" y="178"/>
                        </a:cubicBezTo>
                        <a:cubicBezTo>
                          <a:pt x="186" y="169"/>
                          <a:pt x="186" y="169"/>
                          <a:pt x="195" y="160"/>
                        </a:cubicBezTo>
                        <a:cubicBezTo>
                          <a:pt x="204" y="142"/>
                          <a:pt x="258" y="89"/>
                          <a:pt x="258" y="89"/>
                        </a:cubicBezTo>
                        <a:cubicBezTo>
                          <a:pt x="266" y="80"/>
                          <a:pt x="266" y="80"/>
                          <a:pt x="275" y="80"/>
                        </a:cubicBezTo>
                        <a:cubicBezTo>
                          <a:pt x="275" y="89"/>
                          <a:pt x="284" y="89"/>
                          <a:pt x="284" y="89"/>
                        </a:cubicBezTo>
                        <a:cubicBezTo>
                          <a:pt x="284" y="97"/>
                          <a:pt x="275" y="97"/>
                          <a:pt x="275" y="106"/>
                        </a:cubicBezTo>
                        <a:cubicBezTo>
                          <a:pt x="249" y="160"/>
                          <a:pt x="249" y="160"/>
                          <a:pt x="249" y="160"/>
                        </a:cubicBezTo>
                        <a:cubicBezTo>
                          <a:pt x="258" y="160"/>
                          <a:pt x="266" y="169"/>
                          <a:pt x="275" y="169"/>
                        </a:cubicBezTo>
                        <a:cubicBezTo>
                          <a:pt x="284" y="169"/>
                          <a:pt x="293" y="178"/>
                          <a:pt x="293" y="187"/>
                        </a:cubicBezTo>
                        <a:lnTo>
                          <a:pt x="284" y="195"/>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51" name="Group 50"/>
                <p:cNvGrpSpPr/>
                <p:nvPr/>
              </p:nvGrpSpPr>
              <p:grpSpPr bwMode="auto">
                <a:xfrm>
                  <a:off x="4608910" y="3160894"/>
                  <a:ext cx="1107281" cy="1015917"/>
                  <a:chOff x="6144898" y="4213457"/>
                  <a:chExt cx="1476743" cy="1354496"/>
                </a:xfrm>
              </p:grpSpPr>
              <p:sp>
                <p:nvSpPr>
                  <p:cNvPr id="52" name="Freeform 60"/>
                  <p:cNvSpPr/>
                  <p:nvPr/>
                </p:nvSpPr>
                <p:spPr bwMode="auto">
                  <a:xfrm>
                    <a:off x="6144898" y="4213457"/>
                    <a:ext cx="1476743" cy="1354496"/>
                  </a:xfrm>
                  <a:custGeom>
                    <a:avLst/>
                    <a:gdLst/>
                    <a:ahLst/>
                    <a:cxnLst>
                      <a:cxn ang="0">
                        <a:pos x="2" y="120"/>
                      </a:cxn>
                      <a:cxn ang="0">
                        <a:pos x="7" y="272"/>
                      </a:cxn>
                      <a:cxn ang="0">
                        <a:pos x="81" y="284"/>
                      </a:cxn>
                      <a:cxn ang="0">
                        <a:pos x="300" y="141"/>
                      </a:cxn>
                      <a:cxn ang="0">
                        <a:pos x="303" y="88"/>
                      </a:cxn>
                      <a:cxn ang="0">
                        <a:pos x="160" y="12"/>
                      </a:cxn>
                      <a:cxn ang="0">
                        <a:pos x="123" y="14"/>
                      </a:cxn>
                      <a:cxn ang="0">
                        <a:pos x="41" y="69"/>
                      </a:cxn>
                      <a:cxn ang="0">
                        <a:pos x="2" y="120"/>
                      </a:cxn>
                    </a:cxnLst>
                    <a:rect l="0" t="0" r="r" b="b"/>
                    <a:pathLst>
                      <a:path w="332" h="304">
                        <a:moveTo>
                          <a:pt x="2" y="120"/>
                        </a:moveTo>
                        <a:cubicBezTo>
                          <a:pt x="3" y="145"/>
                          <a:pt x="7" y="272"/>
                          <a:pt x="7" y="272"/>
                        </a:cubicBezTo>
                        <a:cubicBezTo>
                          <a:pt x="7" y="272"/>
                          <a:pt x="4" y="304"/>
                          <a:pt x="81" y="284"/>
                        </a:cubicBezTo>
                        <a:cubicBezTo>
                          <a:pt x="158" y="264"/>
                          <a:pt x="240" y="222"/>
                          <a:pt x="300" y="141"/>
                        </a:cubicBezTo>
                        <a:cubicBezTo>
                          <a:pt x="308" y="131"/>
                          <a:pt x="332" y="102"/>
                          <a:pt x="303" y="88"/>
                        </a:cubicBezTo>
                        <a:cubicBezTo>
                          <a:pt x="274" y="73"/>
                          <a:pt x="160" y="12"/>
                          <a:pt x="160" y="12"/>
                        </a:cubicBezTo>
                        <a:cubicBezTo>
                          <a:pt x="160" y="12"/>
                          <a:pt x="139" y="0"/>
                          <a:pt x="123" y="14"/>
                        </a:cubicBezTo>
                        <a:cubicBezTo>
                          <a:pt x="107" y="29"/>
                          <a:pt x="73" y="58"/>
                          <a:pt x="41" y="69"/>
                        </a:cubicBezTo>
                        <a:cubicBezTo>
                          <a:pt x="12" y="80"/>
                          <a:pt x="0" y="78"/>
                          <a:pt x="2" y="120"/>
                        </a:cubicBezTo>
                      </a:path>
                    </a:pathLst>
                  </a:custGeom>
                  <a:solidFill>
                    <a:schemeClr val="accent5"/>
                  </a:solidFill>
                  <a:ln w="9525">
                    <a:noFill/>
                    <a:round/>
                  </a:ln>
                </p:spPr>
                <p:txBody>
                  <a:bodyPr lIns="121920" tIns="60960" rIns="121920" bIns="60960"/>
                  <a:lstStyle/>
                  <a:p>
                    <a:pPr>
                      <a:defRPr/>
                    </a:pPr>
                    <a:endParaRPr lang="en-US" sz="2400">
                      <a:solidFill>
                        <a:schemeClr val="tx1">
                          <a:lumMod val="50000"/>
                          <a:lumOff val="50000"/>
                        </a:schemeClr>
                      </a:solidFill>
                    </a:endParaRPr>
                  </a:p>
                </p:txBody>
              </p:sp>
              <p:sp>
                <p:nvSpPr>
                  <p:cNvPr id="53" name="Freeform 123"/>
                  <p:cNvSpPr>
                    <a:spLocks noChangeArrowheads="1"/>
                  </p:cNvSpPr>
                  <p:nvPr/>
                </p:nvSpPr>
                <p:spPr bwMode="auto">
                  <a:xfrm>
                    <a:off x="6531183" y="4687484"/>
                    <a:ext cx="401270" cy="409061"/>
                  </a:xfrm>
                  <a:custGeom>
                    <a:avLst/>
                    <a:gdLst>
                      <a:gd name="T0" fmla="*/ 244136 w 452"/>
                      <a:gd name="T1" fmla="*/ 266509 h 462"/>
                      <a:gd name="T2" fmla="*/ 244136 w 452"/>
                      <a:gd name="T3" fmla="*/ 266509 h 462"/>
                      <a:gd name="T4" fmla="*/ 385290 w 452"/>
                      <a:gd name="T5" fmla="*/ 23021 h 462"/>
                      <a:gd name="T6" fmla="*/ 385290 w 452"/>
                      <a:gd name="T7" fmla="*/ 15937 h 462"/>
                      <a:gd name="T8" fmla="*/ 377300 w 452"/>
                      <a:gd name="T9" fmla="*/ 15937 h 462"/>
                      <a:gd name="T10" fmla="*/ 141155 w 452"/>
                      <a:gd name="T11" fmla="*/ 157604 h 462"/>
                      <a:gd name="T12" fmla="*/ 7990 w 452"/>
                      <a:gd name="T13" fmla="*/ 266509 h 462"/>
                      <a:gd name="T14" fmla="*/ 31072 w 452"/>
                      <a:gd name="T15" fmla="*/ 290416 h 462"/>
                      <a:gd name="T16" fmla="*/ 78123 w 452"/>
                      <a:gd name="T17" fmla="*/ 274478 h 462"/>
                      <a:gd name="T18" fmla="*/ 134053 w 452"/>
                      <a:gd name="T19" fmla="*/ 329374 h 462"/>
                      <a:gd name="T20" fmla="*/ 118073 w 452"/>
                      <a:gd name="T21" fmla="*/ 376301 h 462"/>
                      <a:gd name="T22" fmla="*/ 134053 w 452"/>
                      <a:gd name="T23" fmla="*/ 400207 h 462"/>
                      <a:gd name="T24" fmla="*/ 244136 w 452"/>
                      <a:gd name="T25" fmla="*/ 266509 h 462"/>
                      <a:gd name="T26" fmla="*/ 267217 w 452"/>
                      <a:gd name="T27" fmla="*/ 132812 h 462"/>
                      <a:gd name="T28" fmla="*/ 267217 w 452"/>
                      <a:gd name="T29" fmla="*/ 132812 h 462"/>
                      <a:gd name="T30" fmla="*/ 267217 w 452"/>
                      <a:gd name="T31" fmla="*/ 85885 h 462"/>
                      <a:gd name="T32" fmla="*/ 314269 w 452"/>
                      <a:gd name="T33" fmla="*/ 85885 h 462"/>
                      <a:gd name="T34" fmla="*/ 314269 w 452"/>
                      <a:gd name="T35" fmla="*/ 132812 h 462"/>
                      <a:gd name="T36" fmla="*/ 267217 w 452"/>
                      <a:gd name="T37" fmla="*/ 132812 h 4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54" name="Group 53"/>
                <p:cNvGrpSpPr/>
                <p:nvPr/>
              </p:nvGrpSpPr>
              <p:grpSpPr bwMode="auto">
                <a:xfrm>
                  <a:off x="4065985" y="2310526"/>
                  <a:ext cx="1006078" cy="1005198"/>
                  <a:chOff x="5421196" y="3079005"/>
                  <a:chExt cx="1342272" cy="1339827"/>
                </a:xfrm>
              </p:grpSpPr>
              <p:sp>
                <p:nvSpPr>
                  <p:cNvPr id="55" name="Oval 63"/>
                  <p:cNvSpPr>
                    <a:spLocks noChangeArrowheads="1"/>
                  </p:cNvSpPr>
                  <p:nvPr/>
                </p:nvSpPr>
                <p:spPr bwMode="auto">
                  <a:xfrm>
                    <a:off x="5421196" y="3079005"/>
                    <a:ext cx="1342272" cy="1339827"/>
                  </a:xfrm>
                  <a:prstGeom prst="ellipse">
                    <a:avLst/>
                  </a:prstGeom>
                  <a:solidFill>
                    <a:schemeClr val="accent2"/>
                  </a:solidFill>
                  <a:ln w="9525">
                    <a:noFill/>
                    <a:round/>
                  </a:ln>
                </p:spPr>
                <p:txBody>
                  <a:bodyPr lIns="121920" tIns="60960" rIns="121920" bIns="6096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zh-CN" altLang="zh-CN" sz="2400">
                      <a:solidFill>
                        <a:schemeClr val="tx1">
                          <a:lumMod val="50000"/>
                          <a:lumOff val="50000"/>
                        </a:schemeClr>
                      </a:solidFill>
                    </a:endParaRPr>
                  </a:p>
                </p:txBody>
              </p:sp>
              <p:sp>
                <p:nvSpPr>
                  <p:cNvPr id="56" name="Freeform 65"/>
                  <p:cNvSpPr>
                    <a:spLocks noChangeArrowheads="1"/>
                  </p:cNvSpPr>
                  <p:nvPr/>
                </p:nvSpPr>
                <p:spPr bwMode="auto">
                  <a:xfrm>
                    <a:off x="5860487" y="3528208"/>
                    <a:ext cx="463689" cy="463689"/>
                  </a:xfrm>
                  <a:custGeom>
                    <a:avLst/>
                    <a:gdLst>
                      <a:gd name="T0" fmla="*/ 423658 w 417"/>
                      <a:gd name="T1" fmla="*/ 225729 h 417"/>
                      <a:gd name="T2" fmla="*/ 423658 w 417"/>
                      <a:gd name="T3" fmla="*/ 225729 h 417"/>
                      <a:gd name="T4" fmla="*/ 462577 w 417"/>
                      <a:gd name="T5" fmla="*/ 156787 h 417"/>
                      <a:gd name="T6" fmla="*/ 453681 w 417"/>
                      <a:gd name="T7" fmla="*/ 117868 h 417"/>
                      <a:gd name="T8" fmla="*/ 374732 w 417"/>
                      <a:gd name="T9" fmla="*/ 87845 h 417"/>
                      <a:gd name="T10" fmla="*/ 354717 w 417"/>
                      <a:gd name="T11" fmla="*/ 18903 h 417"/>
                      <a:gd name="T12" fmla="*/ 305790 w 417"/>
                      <a:gd name="T13" fmla="*/ 0 h 417"/>
                      <a:gd name="T14" fmla="*/ 236848 w 417"/>
                      <a:gd name="T15" fmla="*/ 38919 h 417"/>
                      <a:gd name="T16" fmla="*/ 167907 w 417"/>
                      <a:gd name="T17" fmla="*/ 0 h 417"/>
                      <a:gd name="T18" fmla="*/ 118980 w 417"/>
                      <a:gd name="T19" fmla="*/ 18903 h 417"/>
                      <a:gd name="T20" fmla="*/ 98965 w 417"/>
                      <a:gd name="T21" fmla="*/ 87845 h 417"/>
                      <a:gd name="T22" fmla="*/ 20015 w 417"/>
                      <a:gd name="T23" fmla="*/ 117868 h 417"/>
                      <a:gd name="T24" fmla="*/ 0 w 417"/>
                      <a:gd name="T25" fmla="*/ 156787 h 417"/>
                      <a:gd name="T26" fmla="*/ 48926 w 417"/>
                      <a:gd name="T27" fmla="*/ 225729 h 417"/>
                      <a:gd name="T28" fmla="*/ 0 w 417"/>
                      <a:gd name="T29" fmla="*/ 305790 h 417"/>
                      <a:gd name="T30" fmla="*/ 20015 w 417"/>
                      <a:gd name="T31" fmla="*/ 344709 h 417"/>
                      <a:gd name="T32" fmla="*/ 98965 w 417"/>
                      <a:gd name="T33" fmla="*/ 364724 h 417"/>
                      <a:gd name="T34" fmla="*/ 118980 w 417"/>
                      <a:gd name="T35" fmla="*/ 442562 h 417"/>
                      <a:gd name="T36" fmla="*/ 167907 w 417"/>
                      <a:gd name="T37" fmla="*/ 462577 h 417"/>
                      <a:gd name="T38" fmla="*/ 236848 w 417"/>
                      <a:gd name="T39" fmla="*/ 413651 h 417"/>
                      <a:gd name="T40" fmla="*/ 305790 w 417"/>
                      <a:gd name="T41" fmla="*/ 462577 h 417"/>
                      <a:gd name="T42" fmla="*/ 354717 w 417"/>
                      <a:gd name="T43" fmla="*/ 442562 h 417"/>
                      <a:gd name="T44" fmla="*/ 374732 w 417"/>
                      <a:gd name="T45" fmla="*/ 364724 h 417"/>
                      <a:gd name="T46" fmla="*/ 453681 w 417"/>
                      <a:gd name="T47" fmla="*/ 344709 h 417"/>
                      <a:gd name="T48" fmla="*/ 462577 w 417"/>
                      <a:gd name="T49" fmla="*/ 294670 h 417"/>
                      <a:gd name="T50" fmla="*/ 423658 w 417"/>
                      <a:gd name="T51" fmla="*/ 225729 h 417"/>
                      <a:gd name="T52" fmla="*/ 236848 w 417"/>
                      <a:gd name="T53" fmla="*/ 324693 h 417"/>
                      <a:gd name="T54" fmla="*/ 236848 w 417"/>
                      <a:gd name="T55" fmla="*/ 324693 h 417"/>
                      <a:gd name="T56" fmla="*/ 138996 w 417"/>
                      <a:gd name="T57" fmla="*/ 225729 h 417"/>
                      <a:gd name="T58" fmla="*/ 236848 w 417"/>
                      <a:gd name="T59" fmla="*/ 127876 h 417"/>
                      <a:gd name="T60" fmla="*/ 334701 w 417"/>
                      <a:gd name="T61" fmla="*/ 225729 h 417"/>
                      <a:gd name="T62" fmla="*/ 236848 w 417"/>
                      <a:gd name="T63" fmla="*/ 324693 h 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gr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1000"/>
                            </p:stCondLst>
                            <p:childTnLst>
                              <p:par>
                                <p:cTn id="12" presetID="18" presetClass="entr" presetSubtype="12"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strips(downLeft)">
                                      <p:cBhvr>
                                        <p:cTn id="14" dur="500"/>
                                        <p:tgtEl>
                                          <p:spTgt spid="22"/>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99377"/>
                                        </p:tgtEl>
                                        <p:attrNameLst>
                                          <p:attrName>style.visibility</p:attrName>
                                        </p:attrNameLst>
                                      </p:cBhvr>
                                      <p:to>
                                        <p:strVal val="visible"/>
                                      </p:to>
                                    </p:set>
                                    <p:anim calcmode="lin" valueType="num">
                                      <p:cBhvr>
                                        <p:cTn id="18" dur="500" fill="hold"/>
                                        <p:tgtEl>
                                          <p:spTgt spid="99377"/>
                                        </p:tgtEl>
                                        <p:attrNameLst>
                                          <p:attrName>ppt_w</p:attrName>
                                        </p:attrNameLst>
                                      </p:cBhvr>
                                      <p:tavLst>
                                        <p:tav tm="0">
                                          <p:val>
                                            <p:fltVal val="0"/>
                                          </p:val>
                                        </p:tav>
                                        <p:tav tm="100000">
                                          <p:val>
                                            <p:strVal val="#ppt_w"/>
                                          </p:val>
                                        </p:tav>
                                      </p:tavLst>
                                    </p:anim>
                                    <p:anim calcmode="lin" valueType="num">
                                      <p:cBhvr>
                                        <p:cTn id="19" dur="500" fill="hold"/>
                                        <p:tgtEl>
                                          <p:spTgt spid="99377"/>
                                        </p:tgtEl>
                                        <p:attrNameLst>
                                          <p:attrName>ppt_h</p:attrName>
                                        </p:attrNameLst>
                                      </p:cBhvr>
                                      <p:tavLst>
                                        <p:tav tm="0">
                                          <p:val>
                                            <p:fltVal val="0"/>
                                          </p:val>
                                        </p:tav>
                                        <p:tav tm="100000">
                                          <p:val>
                                            <p:strVal val="#ppt_h"/>
                                          </p:val>
                                        </p:tav>
                                      </p:tavLst>
                                    </p:anim>
                                    <p:animEffect transition="in" filter="fade">
                                      <p:cBhvr>
                                        <p:cTn id="20" dur="500"/>
                                        <p:tgtEl>
                                          <p:spTgt spid="99377"/>
                                        </p:tgtEl>
                                      </p:cBhvr>
                                    </p:animEffect>
                                  </p:childTnLst>
                                </p:cTn>
                              </p:par>
                            </p:childTnLst>
                          </p:cTn>
                        </p:par>
                        <p:par>
                          <p:cTn id="21" fill="hold">
                            <p:stCondLst>
                              <p:cond delay="2000"/>
                            </p:stCondLst>
                            <p:childTnLst>
                              <p:par>
                                <p:cTn id="22" presetID="18" presetClass="entr" presetSubtype="6"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strips(downRight)">
                                      <p:cBhvr>
                                        <p:cTn id="24" dur="500"/>
                                        <p:tgtEl>
                                          <p:spTgt spid="25"/>
                                        </p:tgtEl>
                                      </p:cBhvr>
                                    </p:animEffect>
                                  </p:childTnLst>
                                </p:cTn>
                              </p:par>
                            </p:childTnLst>
                          </p:cTn>
                        </p:par>
                        <p:par>
                          <p:cTn id="25" fill="hold">
                            <p:stCondLst>
                              <p:cond delay="2500"/>
                            </p:stCondLst>
                            <p:childTnLst>
                              <p:par>
                                <p:cTn id="26" presetID="53" presetClass="entr" presetSubtype="16"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par>
                          <p:cTn id="31" fill="hold">
                            <p:stCondLst>
                              <p:cond delay="3000"/>
                            </p:stCondLst>
                            <p:childTnLst>
                              <p:par>
                                <p:cTn id="32" presetID="18" presetClass="entr" presetSubtype="12" fill="hold" nodeType="after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strips(downLeft)">
                                      <p:cBhvr>
                                        <p:cTn id="34" dur="500"/>
                                        <p:tgtEl>
                                          <p:spTgt spid="34"/>
                                        </p:tgtEl>
                                      </p:cBhvr>
                                    </p:animEffect>
                                  </p:childTnLst>
                                </p:cTn>
                              </p:par>
                            </p:childTnLst>
                          </p:cTn>
                        </p:par>
                        <p:par>
                          <p:cTn id="35" fill="hold">
                            <p:stCondLst>
                              <p:cond delay="3500"/>
                            </p:stCondLst>
                            <p:childTnLst>
                              <p:par>
                                <p:cTn id="36" presetID="53" presetClass="entr" presetSubtype="16" fill="hold" grpId="0" nodeType="afterEffect">
                                  <p:stCondLst>
                                    <p:cond delay="0"/>
                                  </p:stCondLst>
                                  <p:childTnLst>
                                    <p:set>
                                      <p:cBhvr>
                                        <p:cTn id="37" dur="1" fill="hold">
                                          <p:stCondLst>
                                            <p:cond delay="0"/>
                                          </p:stCondLst>
                                        </p:cTn>
                                        <p:tgtEl>
                                          <p:spTgt spid="99381"/>
                                        </p:tgtEl>
                                        <p:attrNameLst>
                                          <p:attrName>style.visibility</p:attrName>
                                        </p:attrNameLst>
                                      </p:cBhvr>
                                      <p:to>
                                        <p:strVal val="visible"/>
                                      </p:to>
                                    </p:set>
                                    <p:anim calcmode="lin" valueType="num">
                                      <p:cBhvr>
                                        <p:cTn id="38" dur="500" fill="hold"/>
                                        <p:tgtEl>
                                          <p:spTgt spid="99381"/>
                                        </p:tgtEl>
                                        <p:attrNameLst>
                                          <p:attrName>ppt_w</p:attrName>
                                        </p:attrNameLst>
                                      </p:cBhvr>
                                      <p:tavLst>
                                        <p:tav tm="0">
                                          <p:val>
                                            <p:fltVal val="0"/>
                                          </p:val>
                                        </p:tav>
                                        <p:tav tm="100000">
                                          <p:val>
                                            <p:strVal val="#ppt_w"/>
                                          </p:val>
                                        </p:tav>
                                      </p:tavLst>
                                    </p:anim>
                                    <p:anim calcmode="lin" valueType="num">
                                      <p:cBhvr>
                                        <p:cTn id="39" dur="500" fill="hold"/>
                                        <p:tgtEl>
                                          <p:spTgt spid="99381"/>
                                        </p:tgtEl>
                                        <p:attrNameLst>
                                          <p:attrName>ppt_h</p:attrName>
                                        </p:attrNameLst>
                                      </p:cBhvr>
                                      <p:tavLst>
                                        <p:tav tm="0">
                                          <p:val>
                                            <p:fltVal val="0"/>
                                          </p:val>
                                        </p:tav>
                                        <p:tav tm="100000">
                                          <p:val>
                                            <p:strVal val="#ppt_h"/>
                                          </p:val>
                                        </p:tav>
                                      </p:tavLst>
                                    </p:anim>
                                    <p:animEffect transition="in" filter="fade">
                                      <p:cBhvr>
                                        <p:cTn id="40" dur="500"/>
                                        <p:tgtEl>
                                          <p:spTgt spid="99381"/>
                                        </p:tgtEl>
                                      </p:cBhvr>
                                    </p:animEffect>
                                  </p:childTnLst>
                                </p:cTn>
                              </p:par>
                            </p:childTnLst>
                          </p:cTn>
                        </p:par>
                        <p:par>
                          <p:cTn id="41" fill="hold">
                            <p:stCondLst>
                              <p:cond delay="4000"/>
                            </p:stCondLst>
                            <p:childTnLst>
                              <p:par>
                                <p:cTn id="42" presetID="18" presetClass="entr" presetSubtype="6"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strips(downRight)">
                                      <p:cBhvr>
                                        <p:cTn id="44" dur="500"/>
                                        <p:tgtEl>
                                          <p:spTgt spid="35"/>
                                        </p:tgtEl>
                                      </p:cBhvr>
                                    </p:animEffect>
                                  </p:childTnLst>
                                </p:cTn>
                              </p:par>
                            </p:childTnLst>
                          </p:cTn>
                        </p:par>
                        <p:par>
                          <p:cTn id="45" fill="hold">
                            <p:stCondLst>
                              <p:cond delay="4500"/>
                            </p:stCondLst>
                            <p:childTnLst>
                              <p:par>
                                <p:cTn id="46" presetID="53" presetClass="entr" presetSubtype="16" fill="hold" grpId="0" nodeType="afterEffect">
                                  <p:stCondLst>
                                    <p:cond delay="0"/>
                                  </p:stCondLst>
                                  <p:childTnLst>
                                    <p:set>
                                      <p:cBhvr>
                                        <p:cTn id="47" dur="1" fill="hold">
                                          <p:stCondLst>
                                            <p:cond delay="0"/>
                                          </p:stCondLst>
                                        </p:cTn>
                                        <p:tgtEl>
                                          <p:spTgt spid="99373"/>
                                        </p:tgtEl>
                                        <p:attrNameLst>
                                          <p:attrName>style.visibility</p:attrName>
                                        </p:attrNameLst>
                                      </p:cBhvr>
                                      <p:to>
                                        <p:strVal val="visible"/>
                                      </p:to>
                                    </p:set>
                                    <p:anim calcmode="lin" valueType="num">
                                      <p:cBhvr>
                                        <p:cTn id="48" dur="500" fill="hold"/>
                                        <p:tgtEl>
                                          <p:spTgt spid="99373"/>
                                        </p:tgtEl>
                                        <p:attrNameLst>
                                          <p:attrName>ppt_w</p:attrName>
                                        </p:attrNameLst>
                                      </p:cBhvr>
                                      <p:tavLst>
                                        <p:tav tm="0">
                                          <p:val>
                                            <p:fltVal val="0"/>
                                          </p:val>
                                        </p:tav>
                                        <p:tav tm="100000">
                                          <p:val>
                                            <p:strVal val="#ppt_w"/>
                                          </p:val>
                                        </p:tav>
                                      </p:tavLst>
                                    </p:anim>
                                    <p:anim calcmode="lin" valueType="num">
                                      <p:cBhvr>
                                        <p:cTn id="49" dur="500" fill="hold"/>
                                        <p:tgtEl>
                                          <p:spTgt spid="99373"/>
                                        </p:tgtEl>
                                        <p:attrNameLst>
                                          <p:attrName>ppt_h</p:attrName>
                                        </p:attrNameLst>
                                      </p:cBhvr>
                                      <p:tavLst>
                                        <p:tav tm="0">
                                          <p:val>
                                            <p:fltVal val="0"/>
                                          </p:val>
                                        </p:tav>
                                        <p:tav tm="100000">
                                          <p:val>
                                            <p:strVal val="#ppt_h"/>
                                          </p:val>
                                        </p:tav>
                                      </p:tavLst>
                                    </p:anim>
                                    <p:animEffect transition="in" filter="fade">
                                      <p:cBhvr>
                                        <p:cTn id="50" dur="500"/>
                                        <p:tgtEl>
                                          <p:spTgt spid="99373"/>
                                        </p:tgtEl>
                                      </p:cBhvr>
                                    </p:animEffect>
                                  </p:childTnLst>
                                </p:cTn>
                              </p:par>
                            </p:childTnLst>
                          </p:cTn>
                        </p:par>
                        <p:par>
                          <p:cTn id="51" fill="hold">
                            <p:stCondLst>
                              <p:cond delay="5000"/>
                            </p:stCondLst>
                            <p:childTnLst>
                              <p:par>
                                <p:cTn id="52" presetID="18" presetClass="entr" presetSubtype="12"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strips(downLeft)">
                                      <p:cBhvr>
                                        <p:cTn id="54" dur="500"/>
                                        <p:tgtEl>
                                          <p:spTgt spid="28"/>
                                        </p:tgtEl>
                                      </p:cBhvr>
                                    </p:animEffect>
                                  </p:childTnLst>
                                </p:cTn>
                              </p:par>
                            </p:childTnLst>
                          </p:cTn>
                        </p:par>
                        <p:par>
                          <p:cTn id="55" fill="hold">
                            <p:stCondLst>
                              <p:cond delay="5500"/>
                            </p:stCondLst>
                            <p:childTnLst>
                              <p:par>
                                <p:cTn id="56" presetID="53" presetClass="entr" presetSubtype="16" fill="hold" grpId="0" nodeType="afterEffect">
                                  <p:stCondLst>
                                    <p:cond delay="0"/>
                                  </p:stCondLst>
                                  <p:childTnLst>
                                    <p:set>
                                      <p:cBhvr>
                                        <p:cTn id="57" dur="1" fill="hold">
                                          <p:stCondLst>
                                            <p:cond delay="0"/>
                                          </p:stCondLst>
                                        </p:cTn>
                                        <p:tgtEl>
                                          <p:spTgt spid="99375"/>
                                        </p:tgtEl>
                                        <p:attrNameLst>
                                          <p:attrName>style.visibility</p:attrName>
                                        </p:attrNameLst>
                                      </p:cBhvr>
                                      <p:to>
                                        <p:strVal val="visible"/>
                                      </p:to>
                                    </p:set>
                                    <p:anim calcmode="lin" valueType="num">
                                      <p:cBhvr>
                                        <p:cTn id="58" dur="500" fill="hold"/>
                                        <p:tgtEl>
                                          <p:spTgt spid="99375"/>
                                        </p:tgtEl>
                                        <p:attrNameLst>
                                          <p:attrName>ppt_w</p:attrName>
                                        </p:attrNameLst>
                                      </p:cBhvr>
                                      <p:tavLst>
                                        <p:tav tm="0">
                                          <p:val>
                                            <p:fltVal val="0"/>
                                          </p:val>
                                        </p:tav>
                                        <p:tav tm="100000">
                                          <p:val>
                                            <p:strVal val="#ppt_w"/>
                                          </p:val>
                                        </p:tav>
                                      </p:tavLst>
                                    </p:anim>
                                    <p:anim calcmode="lin" valueType="num">
                                      <p:cBhvr>
                                        <p:cTn id="59" dur="500" fill="hold"/>
                                        <p:tgtEl>
                                          <p:spTgt spid="99375"/>
                                        </p:tgtEl>
                                        <p:attrNameLst>
                                          <p:attrName>ppt_h</p:attrName>
                                        </p:attrNameLst>
                                      </p:cBhvr>
                                      <p:tavLst>
                                        <p:tav tm="0">
                                          <p:val>
                                            <p:fltVal val="0"/>
                                          </p:val>
                                        </p:tav>
                                        <p:tav tm="100000">
                                          <p:val>
                                            <p:strVal val="#ppt_h"/>
                                          </p:val>
                                        </p:tav>
                                      </p:tavLst>
                                    </p:anim>
                                    <p:animEffect transition="in" filter="fade">
                                      <p:cBhvr>
                                        <p:cTn id="60" dur="500"/>
                                        <p:tgtEl>
                                          <p:spTgt spid="99375"/>
                                        </p:tgtEl>
                                      </p:cBhvr>
                                    </p:animEffect>
                                  </p:childTnLst>
                                </p:cTn>
                              </p:par>
                            </p:childTnLst>
                          </p:cTn>
                        </p:par>
                        <p:par>
                          <p:cTn id="61" fill="hold">
                            <p:stCondLst>
                              <p:cond delay="6000"/>
                            </p:stCondLst>
                            <p:childTnLst>
                              <p:par>
                                <p:cTn id="62" presetID="18" presetClass="entr" presetSubtype="3" fill="hold" nodeType="after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strips(upRight)">
                                      <p:cBhvr>
                                        <p:cTn id="64" dur="500"/>
                                        <p:tgtEl>
                                          <p:spTgt spid="31"/>
                                        </p:tgtEl>
                                      </p:cBhvr>
                                    </p:animEffect>
                                  </p:childTnLst>
                                </p:cTn>
                              </p:par>
                            </p:childTnLst>
                          </p:cTn>
                        </p:par>
                        <p:par>
                          <p:cTn id="65" fill="hold">
                            <p:stCondLst>
                              <p:cond delay="6500"/>
                            </p:stCondLst>
                            <p:childTnLst>
                              <p:par>
                                <p:cTn id="66" presetID="53" presetClass="entr" presetSubtype="16" fill="hold" grpId="0" nodeType="afterEffect">
                                  <p:stCondLst>
                                    <p:cond delay="0"/>
                                  </p:stCondLst>
                                  <p:childTnLst>
                                    <p:set>
                                      <p:cBhvr>
                                        <p:cTn id="67" dur="1" fill="hold">
                                          <p:stCondLst>
                                            <p:cond delay="0"/>
                                          </p:stCondLst>
                                        </p:cTn>
                                        <p:tgtEl>
                                          <p:spTgt spid="99383"/>
                                        </p:tgtEl>
                                        <p:attrNameLst>
                                          <p:attrName>style.visibility</p:attrName>
                                        </p:attrNameLst>
                                      </p:cBhvr>
                                      <p:to>
                                        <p:strVal val="visible"/>
                                      </p:to>
                                    </p:set>
                                    <p:anim calcmode="lin" valueType="num">
                                      <p:cBhvr>
                                        <p:cTn id="68" dur="500" fill="hold"/>
                                        <p:tgtEl>
                                          <p:spTgt spid="99383"/>
                                        </p:tgtEl>
                                        <p:attrNameLst>
                                          <p:attrName>ppt_w</p:attrName>
                                        </p:attrNameLst>
                                      </p:cBhvr>
                                      <p:tavLst>
                                        <p:tav tm="0">
                                          <p:val>
                                            <p:fltVal val="0"/>
                                          </p:val>
                                        </p:tav>
                                        <p:tav tm="100000">
                                          <p:val>
                                            <p:strVal val="#ppt_w"/>
                                          </p:val>
                                        </p:tav>
                                      </p:tavLst>
                                    </p:anim>
                                    <p:anim calcmode="lin" valueType="num">
                                      <p:cBhvr>
                                        <p:cTn id="69" dur="500" fill="hold"/>
                                        <p:tgtEl>
                                          <p:spTgt spid="99383"/>
                                        </p:tgtEl>
                                        <p:attrNameLst>
                                          <p:attrName>ppt_h</p:attrName>
                                        </p:attrNameLst>
                                      </p:cBhvr>
                                      <p:tavLst>
                                        <p:tav tm="0">
                                          <p:val>
                                            <p:fltVal val="0"/>
                                          </p:val>
                                        </p:tav>
                                        <p:tav tm="100000">
                                          <p:val>
                                            <p:strVal val="#ppt_h"/>
                                          </p:val>
                                        </p:tav>
                                      </p:tavLst>
                                    </p:anim>
                                    <p:animEffect transition="in" filter="fade">
                                      <p:cBhvr>
                                        <p:cTn id="70" dur="500"/>
                                        <p:tgtEl>
                                          <p:spTgt spid="99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83" grpId="0"/>
      <p:bldP spid="99381" grpId="0"/>
      <p:bldP spid="11" grpId="0"/>
      <p:bldP spid="99377" grpId="0"/>
      <p:bldP spid="99375" grpId="0"/>
      <p:bldP spid="9937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641639" y="1508767"/>
            <a:ext cx="2764776" cy="4608560"/>
          </a:xfrm>
          <a:prstGeom prst="roundRect">
            <a:avLst>
              <a:gd name="adj" fmla="val 8813"/>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latin typeface="+mn-ea"/>
            </a:endParaRPr>
          </a:p>
        </p:txBody>
      </p:sp>
      <p:grpSp>
        <p:nvGrpSpPr>
          <p:cNvPr id="52" name="Group 51"/>
          <p:cNvGrpSpPr/>
          <p:nvPr/>
        </p:nvGrpSpPr>
        <p:grpSpPr>
          <a:xfrm>
            <a:off x="5335120" y="4877594"/>
            <a:ext cx="4983765" cy="936853"/>
            <a:chOff x="4033795" y="1082760"/>
            <a:chExt cx="3738310" cy="702640"/>
          </a:xfrm>
        </p:grpSpPr>
        <p:grpSp>
          <p:nvGrpSpPr>
            <p:cNvPr id="53" name="Group 29"/>
            <p:cNvGrpSpPr/>
            <p:nvPr/>
          </p:nvGrpSpPr>
          <p:grpSpPr>
            <a:xfrm>
              <a:off x="4399178" y="1082760"/>
              <a:ext cx="3372927" cy="702640"/>
              <a:chOff x="798970" y="1771595"/>
              <a:chExt cx="1860430" cy="702640"/>
            </a:xfrm>
          </p:grpSpPr>
          <p:sp>
            <p:nvSpPr>
              <p:cNvPr id="55" name="Text Placeholder 3"/>
              <p:cNvSpPr txBox="1"/>
              <p:nvPr/>
            </p:nvSpPr>
            <p:spPr>
              <a:xfrm>
                <a:off x="798970" y="1771595"/>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1"/>
                    </a:solidFill>
                    <a:latin typeface="+mn-ea"/>
                  </a:rPr>
                  <a:t>Add subtitle</a:t>
                </a:r>
                <a:r>
                  <a:rPr lang="en-US" sz="2100" dirty="0">
                    <a:solidFill>
                      <a:schemeClr val="accent1"/>
                    </a:solidFill>
                    <a:latin typeface="+mn-ea"/>
                  </a:rPr>
                  <a:t> 04</a:t>
                </a:r>
              </a:p>
            </p:txBody>
          </p:sp>
          <p:sp>
            <p:nvSpPr>
              <p:cNvPr id="56" name="Text Placeholder 3"/>
              <p:cNvSpPr txBox="1"/>
              <p:nvPr/>
            </p:nvSpPr>
            <p:spPr>
              <a:xfrm>
                <a:off x="798970" y="2166458"/>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300" dirty="0">
                  <a:solidFill>
                    <a:schemeClr val="tx1">
                      <a:lumMod val="50000"/>
                      <a:lumOff val="50000"/>
                    </a:schemeClr>
                  </a:solidFill>
                  <a:latin typeface="+mn-ea"/>
                </a:endParaRPr>
              </a:p>
            </p:txBody>
          </p:sp>
        </p:grpSp>
        <p:sp>
          <p:nvSpPr>
            <p:cNvPr id="54" name="Rectangle 53"/>
            <p:cNvSpPr/>
            <p:nvPr/>
          </p:nvSpPr>
          <p:spPr>
            <a:xfrm>
              <a:off x="4033795" y="1236031"/>
              <a:ext cx="49" cy="427040"/>
            </a:xfrm>
            <a:prstGeom prst="rect">
              <a:avLst/>
            </a:prstGeom>
          </p:spPr>
          <p:txBody>
            <a:bodyPr wrap="none" lIns="0" tIns="0" rIns="0" bIns="0">
              <a:spAutoFit/>
            </a:bodyPr>
            <a:lstStyle/>
            <a:p>
              <a:endParaRPr lang="en-US" sz="3700" dirty="0">
                <a:solidFill>
                  <a:schemeClr val="accent1"/>
                </a:solidFill>
                <a:latin typeface="+mn-ea"/>
              </a:endParaRPr>
            </a:p>
          </p:txBody>
        </p:sp>
      </p:grpSp>
      <p:grpSp>
        <p:nvGrpSpPr>
          <p:cNvPr id="62" name="Group 61"/>
          <p:cNvGrpSpPr/>
          <p:nvPr/>
        </p:nvGrpSpPr>
        <p:grpSpPr>
          <a:xfrm>
            <a:off x="5335120" y="1855008"/>
            <a:ext cx="4983765" cy="842880"/>
            <a:chOff x="4033795" y="1117914"/>
            <a:chExt cx="3738310" cy="632160"/>
          </a:xfrm>
        </p:grpSpPr>
        <p:grpSp>
          <p:nvGrpSpPr>
            <p:cNvPr id="63" name="Group 29"/>
            <p:cNvGrpSpPr/>
            <p:nvPr/>
          </p:nvGrpSpPr>
          <p:grpSpPr>
            <a:xfrm>
              <a:off x="4399178" y="1117914"/>
              <a:ext cx="3372927" cy="632160"/>
              <a:chOff x="798970" y="1806749"/>
              <a:chExt cx="1860430" cy="632160"/>
            </a:xfrm>
          </p:grpSpPr>
          <p:sp>
            <p:nvSpPr>
              <p:cNvPr id="68" name="Text Placeholder 3"/>
              <p:cNvSpPr txBox="1"/>
              <p:nvPr/>
            </p:nvSpPr>
            <p:spPr>
              <a:xfrm>
                <a:off x="798970" y="1806749"/>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tx2">
                        <a:lumMod val="75000"/>
                      </a:schemeClr>
                    </a:solidFill>
                    <a:latin typeface="+mn-ea"/>
                  </a:rPr>
                  <a:t>Add subtitle</a:t>
                </a:r>
                <a:r>
                  <a:rPr lang="en-US" sz="2100" dirty="0">
                    <a:solidFill>
                      <a:schemeClr val="tx2">
                        <a:lumMod val="75000"/>
                      </a:schemeClr>
                    </a:solidFill>
                    <a:latin typeface="+mn-ea"/>
                  </a:rPr>
                  <a:t> 01</a:t>
                </a:r>
              </a:p>
            </p:txBody>
          </p:sp>
          <p:sp>
            <p:nvSpPr>
              <p:cNvPr id="69" name="Text Placeholder 3"/>
              <p:cNvSpPr txBox="1"/>
              <p:nvPr/>
            </p:nvSpPr>
            <p:spPr>
              <a:xfrm>
                <a:off x="798970" y="2131132"/>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300" dirty="0">
                  <a:solidFill>
                    <a:schemeClr val="tx1">
                      <a:lumMod val="50000"/>
                      <a:lumOff val="50000"/>
                    </a:schemeClr>
                  </a:solidFill>
                  <a:latin typeface="+mn-ea"/>
                </a:endParaRPr>
              </a:p>
            </p:txBody>
          </p:sp>
        </p:grpSp>
        <p:sp>
          <p:nvSpPr>
            <p:cNvPr id="64" name="Rectangle 63"/>
            <p:cNvSpPr/>
            <p:nvPr/>
          </p:nvSpPr>
          <p:spPr>
            <a:xfrm>
              <a:off x="4033795" y="1236031"/>
              <a:ext cx="49" cy="427040"/>
            </a:xfrm>
            <a:prstGeom prst="rect">
              <a:avLst/>
            </a:prstGeom>
          </p:spPr>
          <p:txBody>
            <a:bodyPr wrap="none" lIns="0" tIns="0" rIns="0" bIns="0">
              <a:spAutoFit/>
            </a:bodyPr>
            <a:lstStyle/>
            <a:p>
              <a:endParaRPr lang="en-US" sz="3700" dirty="0">
                <a:solidFill>
                  <a:schemeClr val="tx2">
                    <a:lumMod val="75000"/>
                  </a:schemeClr>
                </a:solidFill>
                <a:latin typeface="+mn-ea"/>
              </a:endParaRPr>
            </a:p>
          </p:txBody>
        </p:sp>
      </p:grpSp>
      <p:grpSp>
        <p:nvGrpSpPr>
          <p:cNvPr id="70" name="Group 69"/>
          <p:cNvGrpSpPr/>
          <p:nvPr/>
        </p:nvGrpSpPr>
        <p:grpSpPr>
          <a:xfrm>
            <a:off x="5335120" y="2858537"/>
            <a:ext cx="4983765" cy="883081"/>
            <a:chOff x="4033795" y="1906308"/>
            <a:chExt cx="3738310" cy="662311"/>
          </a:xfrm>
        </p:grpSpPr>
        <p:grpSp>
          <p:nvGrpSpPr>
            <p:cNvPr id="71" name="Group 29"/>
            <p:cNvGrpSpPr/>
            <p:nvPr/>
          </p:nvGrpSpPr>
          <p:grpSpPr>
            <a:xfrm>
              <a:off x="4399178" y="1906308"/>
              <a:ext cx="3372927" cy="662311"/>
              <a:chOff x="798970" y="1772852"/>
              <a:chExt cx="1860430" cy="662311"/>
            </a:xfrm>
          </p:grpSpPr>
          <p:sp>
            <p:nvSpPr>
              <p:cNvPr id="76" name="Text Placeholder 3"/>
              <p:cNvSpPr txBox="1"/>
              <p:nvPr/>
            </p:nvSpPr>
            <p:spPr>
              <a:xfrm>
                <a:off x="798970" y="1772852"/>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3"/>
                    </a:solidFill>
                    <a:latin typeface="+mn-ea"/>
                  </a:rPr>
                  <a:t>Add subtitle</a:t>
                </a:r>
                <a:r>
                  <a:rPr lang="en-US" sz="2100" dirty="0">
                    <a:solidFill>
                      <a:schemeClr val="accent3"/>
                    </a:solidFill>
                    <a:latin typeface="+mn-ea"/>
                  </a:rPr>
                  <a:t> 02</a:t>
                </a:r>
              </a:p>
            </p:txBody>
          </p:sp>
          <p:sp>
            <p:nvSpPr>
              <p:cNvPr id="77" name="Text Placeholder 3"/>
              <p:cNvSpPr txBox="1"/>
              <p:nvPr/>
            </p:nvSpPr>
            <p:spPr>
              <a:xfrm>
                <a:off x="798970" y="2127386"/>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300" dirty="0">
                  <a:solidFill>
                    <a:schemeClr val="tx1">
                      <a:lumMod val="50000"/>
                      <a:lumOff val="50000"/>
                    </a:schemeClr>
                  </a:solidFill>
                  <a:latin typeface="+mn-ea"/>
                </a:endParaRPr>
              </a:p>
            </p:txBody>
          </p:sp>
        </p:grpSp>
        <p:sp>
          <p:nvSpPr>
            <p:cNvPr id="74" name="Rectangle 73"/>
            <p:cNvSpPr/>
            <p:nvPr/>
          </p:nvSpPr>
          <p:spPr>
            <a:xfrm>
              <a:off x="4033795" y="2058322"/>
              <a:ext cx="49" cy="427040"/>
            </a:xfrm>
            <a:prstGeom prst="rect">
              <a:avLst/>
            </a:prstGeom>
          </p:spPr>
          <p:txBody>
            <a:bodyPr wrap="none" lIns="0" tIns="0" rIns="0" bIns="0">
              <a:spAutoFit/>
            </a:bodyPr>
            <a:lstStyle/>
            <a:p>
              <a:endParaRPr lang="en-US" sz="3700" dirty="0">
                <a:solidFill>
                  <a:schemeClr val="bg2"/>
                </a:solidFill>
                <a:latin typeface="+mn-ea"/>
              </a:endParaRPr>
            </a:p>
          </p:txBody>
        </p:sp>
      </p:grpSp>
      <p:grpSp>
        <p:nvGrpSpPr>
          <p:cNvPr id="83" name="Group 82"/>
          <p:cNvGrpSpPr/>
          <p:nvPr/>
        </p:nvGrpSpPr>
        <p:grpSpPr>
          <a:xfrm>
            <a:off x="5335121" y="3909269"/>
            <a:ext cx="4983763" cy="854779"/>
            <a:chOff x="4033795" y="1905051"/>
            <a:chExt cx="3738309" cy="641084"/>
          </a:xfrm>
        </p:grpSpPr>
        <p:grpSp>
          <p:nvGrpSpPr>
            <p:cNvPr id="86" name="Group 29"/>
            <p:cNvGrpSpPr/>
            <p:nvPr/>
          </p:nvGrpSpPr>
          <p:grpSpPr>
            <a:xfrm>
              <a:off x="4399178" y="1905051"/>
              <a:ext cx="3372926" cy="641084"/>
              <a:chOff x="798970" y="1771595"/>
              <a:chExt cx="1860430" cy="641084"/>
            </a:xfrm>
          </p:grpSpPr>
          <p:sp>
            <p:nvSpPr>
              <p:cNvPr id="89" name="Text Placeholder 3"/>
              <p:cNvSpPr txBox="1"/>
              <p:nvPr/>
            </p:nvSpPr>
            <p:spPr>
              <a:xfrm>
                <a:off x="798970" y="1771595"/>
                <a:ext cx="739174"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dirty="0">
                    <a:solidFill>
                      <a:schemeClr val="accent2"/>
                    </a:solidFill>
                    <a:latin typeface="+mn-ea"/>
                  </a:rPr>
                  <a:t>Add subtitle</a:t>
                </a:r>
                <a:r>
                  <a:rPr lang="en-US" sz="2100" dirty="0">
                    <a:solidFill>
                      <a:schemeClr val="accent2"/>
                    </a:solidFill>
                    <a:latin typeface="+mn-ea"/>
                  </a:rPr>
                  <a:t> 03</a:t>
                </a:r>
              </a:p>
            </p:txBody>
          </p:sp>
          <p:sp>
            <p:nvSpPr>
              <p:cNvPr id="90" name="Text Placeholder 3"/>
              <p:cNvSpPr txBox="1"/>
              <p:nvPr/>
            </p:nvSpPr>
            <p:spPr>
              <a:xfrm>
                <a:off x="798970" y="2104902"/>
                <a:ext cx="1860430"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endParaRPr lang="en-US" sz="1300" dirty="0">
                  <a:solidFill>
                    <a:schemeClr val="tx1">
                      <a:lumMod val="50000"/>
                      <a:lumOff val="50000"/>
                    </a:schemeClr>
                  </a:solidFill>
                  <a:latin typeface="+mn-ea"/>
                </a:endParaRPr>
              </a:p>
            </p:txBody>
          </p:sp>
        </p:grpSp>
        <p:sp>
          <p:nvSpPr>
            <p:cNvPr id="88" name="Rectangle 87"/>
            <p:cNvSpPr/>
            <p:nvPr/>
          </p:nvSpPr>
          <p:spPr>
            <a:xfrm>
              <a:off x="4033795" y="2058322"/>
              <a:ext cx="49" cy="427040"/>
            </a:xfrm>
            <a:prstGeom prst="rect">
              <a:avLst/>
            </a:prstGeom>
          </p:spPr>
          <p:txBody>
            <a:bodyPr wrap="none" lIns="0" tIns="0" rIns="0" bIns="0">
              <a:spAutoFit/>
            </a:bodyPr>
            <a:lstStyle/>
            <a:p>
              <a:endParaRPr lang="en-US" sz="3700" dirty="0">
                <a:solidFill>
                  <a:schemeClr val="accent1"/>
                </a:solidFill>
                <a:latin typeface="+mn-ea"/>
              </a:endParaRPr>
            </a:p>
          </p:txBody>
        </p:sp>
      </p:grpSp>
      <p:grpSp>
        <p:nvGrpSpPr>
          <p:cNvPr id="91" name="Group 90"/>
          <p:cNvGrpSpPr/>
          <p:nvPr/>
        </p:nvGrpSpPr>
        <p:grpSpPr>
          <a:xfrm flipH="1">
            <a:off x="4303147" y="2084138"/>
            <a:ext cx="743177" cy="192723"/>
            <a:chOff x="3074218" y="1415265"/>
            <a:chExt cx="557455" cy="144542"/>
          </a:xfrm>
        </p:grpSpPr>
        <p:cxnSp>
          <p:nvCxnSpPr>
            <p:cNvPr id="92" name="Straight Connector 91"/>
            <p:cNvCxnSpPr/>
            <p:nvPr/>
          </p:nvCxnSpPr>
          <p:spPr>
            <a:xfrm flipH="1">
              <a:off x="3074218" y="1487536"/>
              <a:ext cx="46085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93" name="Oval 92"/>
            <p:cNvSpPr/>
            <p:nvPr/>
          </p:nvSpPr>
          <p:spPr>
            <a:xfrm>
              <a:off x="3487131" y="1415265"/>
              <a:ext cx="144542"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grpSp>
        <p:nvGrpSpPr>
          <p:cNvPr id="94" name="Group 93"/>
          <p:cNvGrpSpPr/>
          <p:nvPr/>
        </p:nvGrpSpPr>
        <p:grpSpPr>
          <a:xfrm flipH="1">
            <a:off x="4303147" y="3112696"/>
            <a:ext cx="743177" cy="192723"/>
            <a:chOff x="3074218" y="1415265"/>
            <a:chExt cx="557455" cy="144542"/>
          </a:xfrm>
        </p:grpSpPr>
        <p:cxnSp>
          <p:nvCxnSpPr>
            <p:cNvPr id="95" name="Straight Connector 94"/>
            <p:cNvCxnSpPr/>
            <p:nvPr/>
          </p:nvCxnSpPr>
          <p:spPr>
            <a:xfrm flipH="1">
              <a:off x="3074218" y="1487536"/>
              <a:ext cx="46085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96" name="Oval 95"/>
            <p:cNvSpPr/>
            <p:nvPr/>
          </p:nvSpPr>
          <p:spPr>
            <a:xfrm>
              <a:off x="3487131" y="1415265"/>
              <a:ext cx="144542"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grpSp>
        <p:nvGrpSpPr>
          <p:cNvPr id="97" name="Group 96"/>
          <p:cNvGrpSpPr/>
          <p:nvPr/>
        </p:nvGrpSpPr>
        <p:grpSpPr>
          <a:xfrm flipH="1">
            <a:off x="4303147" y="4153644"/>
            <a:ext cx="743177" cy="192723"/>
            <a:chOff x="3074218" y="1415265"/>
            <a:chExt cx="557455" cy="144542"/>
          </a:xfrm>
        </p:grpSpPr>
        <p:cxnSp>
          <p:nvCxnSpPr>
            <p:cNvPr id="98" name="Straight Connector 97"/>
            <p:cNvCxnSpPr/>
            <p:nvPr/>
          </p:nvCxnSpPr>
          <p:spPr>
            <a:xfrm flipH="1">
              <a:off x="3074218" y="1487536"/>
              <a:ext cx="46085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99" name="Oval 98"/>
            <p:cNvSpPr/>
            <p:nvPr/>
          </p:nvSpPr>
          <p:spPr>
            <a:xfrm>
              <a:off x="3487131" y="1415265"/>
              <a:ext cx="144542"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grpSp>
        <p:nvGrpSpPr>
          <p:cNvPr id="100" name="Group 99"/>
          <p:cNvGrpSpPr/>
          <p:nvPr/>
        </p:nvGrpSpPr>
        <p:grpSpPr>
          <a:xfrm flipH="1">
            <a:off x="4303147" y="5139864"/>
            <a:ext cx="743177" cy="192723"/>
            <a:chOff x="3074218" y="1415265"/>
            <a:chExt cx="557455" cy="144542"/>
          </a:xfrm>
        </p:grpSpPr>
        <p:cxnSp>
          <p:nvCxnSpPr>
            <p:cNvPr id="101" name="Straight Connector 100"/>
            <p:cNvCxnSpPr/>
            <p:nvPr/>
          </p:nvCxnSpPr>
          <p:spPr>
            <a:xfrm flipH="1">
              <a:off x="3074218" y="1487536"/>
              <a:ext cx="460856"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02" name="Oval 101"/>
            <p:cNvSpPr/>
            <p:nvPr/>
          </p:nvSpPr>
          <p:spPr>
            <a:xfrm>
              <a:off x="3487131" y="1415265"/>
              <a:ext cx="144542" cy="144542"/>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grpSp>
      <p:grpSp>
        <p:nvGrpSpPr>
          <p:cNvPr id="104" name="Group 103"/>
          <p:cNvGrpSpPr/>
          <p:nvPr/>
        </p:nvGrpSpPr>
        <p:grpSpPr>
          <a:xfrm>
            <a:off x="2025637" y="1731350"/>
            <a:ext cx="1966299" cy="4155551"/>
            <a:chOff x="3834542" y="1171729"/>
            <a:chExt cx="1474916" cy="3116663"/>
          </a:xfrm>
          <a:effectLst/>
        </p:grpSpPr>
        <p:grpSp>
          <p:nvGrpSpPr>
            <p:cNvPr id="105" name="Group 29"/>
            <p:cNvGrpSpPr/>
            <p:nvPr/>
          </p:nvGrpSpPr>
          <p:grpSpPr>
            <a:xfrm>
              <a:off x="3834542" y="1171729"/>
              <a:ext cx="1474916" cy="3116663"/>
              <a:chOff x="3189614" y="1562392"/>
              <a:chExt cx="1474916" cy="3116662"/>
            </a:xfrm>
            <a:effectLst/>
          </p:grpSpPr>
          <p:sp>
            <p:nvSpPr>
              <p:cNvPr id="108" name="Freeform 107"/>
              <p:cNvSpPr/>
              <p:nvPr/>
            </p:nvSpPr>
            <p:spPr>
              <a:xfrm>
                <a:off x="3205386" y="1579715"/>
                <a:ext cx="1459144" cy="3099339"/>
              </a:xfrm>
              <a:custGeom>
                <a:avLst/>
                <a:gdLst>
                  <a:gd name="connsiteX0" fmla="*/ 0 w 1459144"/>
                  <a:gd name="connsiteY0" fmla="*/ 176060 h 3099339"/>
                  <a:gd name="connsiteX1" fmla="*/ 51567 w 1459144"/>
                  <a:gd name="connsiteY1" fmla="*/ 51567 h 3099339"/>
                  <a:gd name="connsiteX2" fmla="*/ 176060 w 1459144"/>
                  <a:gd name="connsiteY2" fmla="*/ 0 h 3099339"/>
                  <a:gd name="connsiteX3" fmla="*/ 1283084 w 1459144"/>
                  <a:gd name="connsiteY3" fmla="*/ 0 h 3099339"/>
                  <a:gd name="connsiteX4" fmla="*/ 1407577 w 1459144"/>
                  <a:gd name="connsiteY4" fmla="*/ 51567 h 3099339"/>
                  <a:gd name="connsiteX5" fmla="*/ 1459144 w 1459144"/>
                  <a:gd name="connsiteY5" fmla="*/ 176060 h 3099339"/>
                  <a:gd name="connsiteX6" fmla="*/ 1459144 w 1459144"/>
                  <a:gd name="connsiteY6" fmla="*/ 2923279 h 3099339"/>
                  <a:gd name="connsiteX7" fmla="*/ 1407577 w 1459144"/>
                  <a:gd name="connsiteY7" fmla="*/ 3047772 h 3099339"/>
                  <a:gd name="connsiteX8" fmla="*/ 1283084 w 1459144"/>
                  <a:gd name="connsiteY8" fmla="*/ 3099339 h 3099339"/>
                  <a:gd name="connsiteX9" fmla="*/ 176060 w 1459144"/>
                  <a:gd name="connsiteY9" fmla="*/ 3099339 h 3099339"/>
                  <a:gd name="connsiteX10" fmla="*/ 51567 w 1459144"/>
                  <a:gd name="connsiteY10" fmla="*/ 3047772 h 3099339"/>
                  <a:gd name="connsiteX11" fmla="*/ 0 w 1459144"/>
                  <a:gd name="connsiteY11" fmla="*/ 2923279 h 3099339"/>
                  <a:gd name="connsiteX12" fmla="*/ 0 w 1459144"/>
                  <a:gd name="connsiteY12" fmla="*/ 176060 h 309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144" h="3099339">
                    <a:moveTo>
                      <a:pt x="0" y="176060"/>
                    </a:moveTo>
                    <a:cubicBezTo>
                      <a:pt x="0" y="129366"/>
                      <a:pt x="18549" y="84584"/>
                      <a:pt x="51567" y="51567"/>
                    </a:cubicBezTo>
                    <a:cubicBezTo>
                      <a:pt x="84585" y="18549"/>
                      <a:pt x="129366" y="0"/>
                      <a:pt x="176060" y="0"/>
                    </a:cubicBezTo>
                    <a:lnTo>
                      <a:pt x="1283084" y="0"/>
                    </a:lnTo>
                    <a:cubicBezTo>
                      <a:pt x="1329778" y="0"/>
                      <a:pt x="1374560" y="18549"/>
                      <a:pt x="1407577" y="51567"/>
                    </a:cubicBezTo>
                    <a:cubicBezTo>
                      <a:pt x="1440595" y="84585"/>
                      <a:pt x="1459144" y="129366"/>
                      <a:pt x="1459144" y="176060"/>
                    </a:cubicBezTo>
                    <a:lnTo>
                      <a:pt x="1459144" y="2923279"/>
                    </a:lnTo>
                    <a:cubicBezTo>
                      <a:pt x="1459144" y="2969973"/>
                      <a:pt x="1440595" y="3014755"/>
                      <a:pt x="1407577" y="3047772"/>
                    </a:cubicBezTo>
                    <a:cubicBezTo>
                      <a:pt x="1374559" y="3080790"/>
                      <a:pt x="1329778" y="3099339"/>
                      <a:pt x="1283084" y="3099339"/>
                    </a:cubicBezTo>
                    <a:lnTo>
                      <a:pt x="176060" y="3099339"/>
                    </a:lnTo>
                    <a:cubicBezTo>
                      <a:pt x="129366" y="3099339"/>
                      <a:pt x="84584" y="3080790"/>
                      <a:pt x="51567" y="3047772"/>
                    </a:cubicBezTo>
                    <a:cubicBezTo>
                      <a:pt x="18549" y="3014754"/>
                      <a:pt x="0" y="2969973"/>
                      <a:pt x="0" y="2923279"/>
                    </a:cubicBezTo>
                    <a:lnTo>
                      <a:pt x="0" y="176060"/>
                    </a:lnTo>
                    <a:close/>
                  </a:path>
                </a:pathLst>
              </a:custGeom>
              <a:solidFill>
                <a:schemeClr val="tx1">
                  <a:lumMod val="75000"/>
                  <a:lumOff val="2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n-ea"/>
                </a:endParaRPr>
              </a:p>
            </p:txBody>
          </p:sp>
          <p:grpSp>
            <p:nvGrpSpPr>
              <p:cNvPr id="109" name="Group 20"/>
              <p:cNvGrpSpPr/>
              <p:nvPr/>
            </p:nvGrpSpPr>
            <p:grpSpPr>
              <a:xfrm>
                <a:off x="3189614" y="1991493"/>
                <a:ext cx="23662" cy="645898"/>
                <a:chOff x="3392428" y="1951545"/>
                <a:chExt cx="27432" cy="735419"/>
              </a:xfrm>
            </p:grpSpPr>
            <p:sp>
              <p:nvSpPr>
                <p:cNvPr id="115" name="Rectangle 114"/>
                <p:cNvSpPr/>
                <p:nvPr/>
              </p:nvSpPr>
              <p:spPr>
                <a:xfrm>
                  <a:off x="3392428" y="1951545"/>
                  <a:ext cx="18288" cy="17282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n-ea"/>
                  </a:endParaRPr>
                </a:p>
              </p:txBody>
            </p:sp>
            <p:sp>
              <p:nvSpPr>
                <p:cNvPr id="116" name="Rectangle 115"/>
                <p:cNvSpPr/>
                <p:nvPr/>
              </p:nvSpPr>
              <p:spPr>
                <a:xfrm>
                  <a:off x="3401572" y="2289545"/>
                  <a:ext cx="18288" cy="1188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n-ea"/>
                  </a:endParaRPr>
                </a:p>
              </p:txBody>
            </p:sp>
            <p:sp>
              <p:nvSpPr>
                <p:cNvPr id="117" name="Rectangle 116"/>
                <p:cNvSpPr/>
                <p:nvPr/>
              </p:nvSpPr>
              <p:spPr>
                <a:xfrm>
                  <a:off x="3401572" y="2568092"/>
                  <a:ext cx="18288" cy="1188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n-ea"/>
                  </a:endParaRPr>
                </a:p>
              </p:txBody>
            </p:sp>
          </p:grpSp>
          <p:sp>
            <p:nvSpPr>
              <p:cNvPr id="110" name="Freeform 109"/>
              <p:cNvSpPr/>
              <p:nvPr/>
            </p:nvSpPr>
            <p:spPr>
              <a:xfrm>
                <a:off x="3806686" y="4332856"/>
                <a:ext cx="256543" cy="261216"/>
              </a:xfrm>
              <a:custGeom>
                <a:avLst/>
                <a:gdLst>
                  <a:gd name="connsiteX0" fmla="*/ 0 w 256543"/>
                  <a:gd name="connsiteY0" fmla="*/ 130608 h 261216"/>
                  <a:gd name="connsiteX1" fmla="*/ 36755 w 256543"/>
                  <a:gd name="connsiteY1" fmla="*/ 39091 h 261216"/>
                  <a:gd name="connsiteX2" fmla="*/ 128272 w 256543"/>
                  <a:gd name="connsiteY2" fmla="*/ 0 h 261216"/>
                  <a:gd name="connsiteX3" fmla="*/ 219789 w 256543"/>
                  <a:gd name="connsiteY3" fmla="*/ 39091 h 261216"/>
                  <a:gd name="connsiteX4" fmla="*/ 256544 w 256543"/>
                  <a:gd name="connsiteY4" fmla="*/ 130608 h 261216"/>
                  <a:gd name="connsiteX5" fmla="*/ 219789 w 256543"/>
                  <a:gd name="connsiteY5" fmla="*/ 222125 h 261216"/>
                  <a:gd name="connsiteX6" fmla="*/ 128272 w 256543"/>
                  <a:gd name="connsiteY6" fmla="*/ 261216 h 261216"/>
                  <a:gd name="connsiteX7" fmla="*/ 36755 w 256543"/>
                  <a:gd name="connsiteY7" fmla="*/ 222125 h 261216"/>
                  <a:gd name="connsiteX8" fmla="*/ 0 w 256543"/>
                  <a:gd name="connsiteY8" fmla="*/ 130608 h 26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543" h="261216">
                    <a:moveTo>
                      <a:pt x="0" y="130608"/>
                    </a:moveTo>
                    <a:cubicBezTo>
                      <a:pt x="0" y="96377"/>
                      <a:pt x="13199" y="63514"/>
                      <a:pt x="36755" y="39091"/>
                    </a:cubicBezTo>
                    <a:cubicBezTo>
                      <a:pt x="60874" y="14086"/>
                      <a:pt x="93851" y="0"/>
                      <a:pt x="128272" y="0"/>
                    </a:cubicBezTo>
                    <a:cubicBezTo>
                      <a:pt x="162693" y="0"/>
                      <a:pt x="195670" y="14086"/>
                      <a:pt x="219789" y="39091"/>
                    </a:cubicBezTo>
                    <a:cubicBezTo>
                      <a:pt x="243346" y="63514"/>
                      <a:pt x="256544" y="96377"/>
                      <a:pt x="256544" y="130608"/>
                    </a:cubicBezTo>
                    <a:cubicBezTo>
                      <a:pt x="256544" y="164839"/>
                      <a:pt x="243345" y="197702"/>
                      <a:pt x="219789" y="222125"/>
                    </a:cubicBezTo>
                    <a:cubicBezTo>
                      <a:pt x="195670" y="247130"/>
                      <a:pt x="162693" y="261216"/>
                      <a:pt x="128272" y="261216"/>
                    </a:cubicBezTo>
                    <a:cubicBezTo>
                      <a:pt x="93851" y="261216"/>
                      <a:pt x="60874" y="247130"/>
                      <a:pt x="36755" y="222125"/>
                    </a:cubicBezTo>
                    <a:cubicBezTo>
                      <a:pt x="13198" y="197702"/>
                      <a:pt x="0" y="164839"/>
                      <a:pt x="0" y="130608"/>
                    </a:cubicBezTo>
                    <a:close/>
                  </a:path>
                </a:pathLst>
              </a:cu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n-ea"/>
                </a:endParaRPr>
              </a:p>
            </p:txBody>
          </p:sp>
          <p:sp>
            <p:nvSpPr>
              <p:cNvPr id="111" name="Freeform 110"/>
              <p:cNvSpPr/>
              <p:nvPr/>
            </p:nvSpPr>
            <p:spPr>
              <a:xfrm>
                <a:off x="3306742" y="1997538"/>
                <a:ext cx="1256433" cy="2276759"/>
              </a:xfrm>
              <a:custGeom>
                <a:avLst/>
                <a:gdLst>
                  <a:gd name="connsiteX0" fmla="*/ 0 w 1256433"/>
                  <a:gd name="connsiteY0" fmla="*/ 0 h 2276759"/>
                  <a:gd name="connsiteX1" fmla="*/ 1256433 w 1256433"/>
                  <a:gd name="connsiteY1" fmla="*/ 0 h 2276759"/>
                  <a:gd name="connsiteX2" fmla="*/ 1256433 w 1256433"/>
                  <a:gd name="connsiteY2" fmla="*/ 2276759 h 2276759"/>
                  <a:gd name="connsiteX3" fmla="*/ 0 w 1256433"/>
                  <a:gd name="connsiteY3" fmla="*/ 2276759 h 2276759"/>
                  <a:gd name="connsiteX4" fmla="*/ 0 w 1256433"/>
                  <a:gd name="connsiteY4" fmla="*/ 0 h 227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33" h="2276759">
                    <a:moveTo>
                      <a:pt x="0" y="0"/>
                    </a:moveTo>
                    <a:lnTo>
                      <a:pt x="1256433" y="0"/>
                    </a:lnTo>
                    <a:lnTo>
                      <a:pt x="1256433" y="2276759"/>
                    </a:lnTo>
                    <a:lnTo>
                      <a:pt x="0" y="2276759"/>
                    </a:lnTo>
                    <a:lnTo>
                      <a:pt x="0" y="0"/>
                    </a:lnTo>
                    <a:close/>
                  </a:path>
                </a:pathLst>
              </a:custGeom>
              <a:gradFill>
                <a:gsLst>
                  <a:gs pos="0">
                    <a:schemeClr val="bg2"/>
                  </a:gs>
                  <a:gs pos="5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n-ea"/>
                </a:endParaRPr>
              </a:p>
            </p:txBody>
          </p:sp>
          <p:sp>
            <p:nvSpPr>
              <p:cNvPr id="112" name="Freeform 111"/>
              <p:cNvSpPr/>
              <p:nvPr/>
            </p:nvSpPr>
            <p:spPr>
              <a:xfrm>
                <a:off x="3796931" y="1824436"/>
                <a:ext cx="276054" cy="32124"/>
              </a:xfrm>
              <a:custGeom>
                <a:avLst/>
                <a:gdLst>
                  <a:gd name="connsiteX0" fmla="*/ 0 w 276054"/>
                  <a:gd name="connsiteY0" fmla="*/ 16062 h 32124"/>
                  <a:gd name="connsiteX1" fmla="*/ 4704 w 276054"/>
                  <a:gd name="connsiteY1" fmla="*/ 4704 h 32124"/>
                  <a:gd name="connsiteX2" fmla="*/ 16062 w 276054"/>
                  <a:gd name="connsiteY2" fmla="*/ 0 h 32124"/>
                  <a:gd name="connsiteX3" fmla="*/ 259992 w 276054"/>
                  <a:gd name="connsiteY3" fmla="*/ 0 h 32124"/>
                  <a:gd name="connsiteX4" fmla="*/ 271350 w 276054"/>
                  <a:gd name="connsiteY4" fmla="*/ 4704 h 32124"/>
                  <a:gd name="connsiteX5" fmla="*/ 276054 w 276054"/>
                  <a:gd name="connsiteY5" fmla="*/ 16062 h 32124"/>
                  <a:gd name="connsiteX6" fmla="*/ 276054 w 276054"/>
                  <a:gd name="connsiteY6" fmla="*/ 16062 h 32124"/>
                  <a:gd name="connsiteX7" fmla="*/ 271350 w 276054"/>
                  <a:gd name="connsiteY7" fmla="*/ 27420 h 32124"/>
                  <a:gd name="connsiteX8" fmla="*/ 259992 w 276054"/>
                  <a:gd name="connsiteY8" fmla="*/ 32124 h 32124"/>
                  <a:gd name="connsiteX9" fmla="*/ 16062 w 276054"/>
                  <a:gd name="connsiteY9" fmla="*/ 32124 h 32124"/>
                  <a:gd name="connsiteX10" fmla="*/ 4704 w 276054"/>
                  <a:gd name="connsiteY10" fmla="*/ 27420 h 32124"/>
                  <a:gd name="connsiteX11" fmla="*/ 0 w 276054"/>
                  <a:gd name="connsiteY11" fmla="*/ 16062 h 3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054" h="32124">
                    <a:moveTo>
                      <a:pt x="0" y="16062"/>
                    </a:moveTo>
                    <a:cubicBezTo>
                      <a:pt x="0" y="11802"/>
                      <a:pt x="1692" y="7717"/>
                      <a:pt x="4704" y="4704"/>
                    </a:cubicBezTo>
                    <a:cubicBezTo>
                      <a:pt x="7716" y="1692"/>
                      <a:pt x="11802" y="0"/>
                      <a:pt x="16062" y="0"/>
                    </a:cubicBezTo>
                    <a:lnTo>
                      <a:pt x="259992" y="0"/>
                    </a:lnTo>
                    <a:cubicBezTo>
                      <a:pt x="264252" y="0"/>
                      <a:pt x="268337" y="1692"/>
                      <a:pt x="271350" y="4704"/>
                    </a:cubicBezTo>
                    <a:cubicBezTo>
                      <a:pt x="274362" y="7716"/>
                      <a:pt x="276054" y="11802"/>
                      <a:pt x="276054" y="16062"/>
                    </a:cubicBezTo>
                    <a:lnTo>
                      <a:pt x="276054" y="16062"/>
                    </a:lnTo>
                    <a:cubicBezTo>
                      <a:pt x="276054" y="20322"/>
                      <a:pt x="274362" y="24407"/>
                      <a:pt x="271350" y="27420"/>
                    </a:cubicBezTo>
                    <a:cubicBezTo>
                      <a:pt x="268338" y="30432"/>
                      <a:pt x="264252" y="32124"/>
                      <a:pt x="259992" y="32124"/>
                    </a:cubicBezTo>
                    <a:lnTo>
                      <a:pt x="16062" y="32124"/>
                    </a:lnTo>
                    <a:cubicBezTo>
                      <a:pt x="11802" y="32124"/>
                      <a:pt x="7717" y="30432"/>
                      <a:pt x="4704" y="27420"/>
                    </a:cubicBezTo>
                    <a:cubicBezTo>
                      <a:pt x="1692" y="24408"/>
                      <a:pt x="0" y="20322"/>
                      <a:pt x="0" y="16062"/>
                    </a:cubicBezTo>
                    <a:close/>
                  </a:path>
                </a:pathLst>
              </a:custGeom>
              <a:solidFill>
                <a:schemeClr val="bg1">
                  <a:lumMod val="8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n-ea"/>
                </a:endParaRPr>
              </a:p>
            </p:txBody>
          </p:sp>
          <p:sp>
            <p:nvSpPr>
              <p:cNvPr id="113" name="Freeform 112"/>
              <p:cNvSpPr/>
              <p:nvPr/>
            </p:nvSpPr>
            <p:spPr>
              <a:xfrm>
                <a:off x="3911556" y="1704426"/>
                <a:ext cx="46804" cy="47657"/>
              </a:xfrm>
              <a:custGeom>
                <a:avLst/>
                <a:gdLst>
                  <a:gd name="connsiteX0" fmla="*/ 0 w 46804"/>
                  <a:gd name="connsiteY0" fmla="*/ 23829 h 47657"/>
                  <a:gd name="connsiteX1" fmla="*/ 6705 w 46804"/>
                  <a:gd name="connsiteY1" fmla="*/ 7132 h 47657"/>
                  <a:gd name="connsiteX2" fmla="*/ 23402 w 46804"/>
                  <a:gd name="connsiteY2" fmla="*/ 0 h 47657"/>
                  <a:gd name="connsiteX3" fmla="*/ 40099 w 46804"/>
                  <a:gd name="connsiteY3" fmla="*/ 7132 h 47657"/>
                  <a:gd name="connsiteX4" fmla="*/ 46804 w 46804"/>
                  <a:gd name="connsiteY4" fmla="*/ 23829 h 47657"/>
                  <a:gd name="connsiteX5" fmla="*/ 40099 w 46804"/>
                  <a:gd name="connsiteY5" fmla="*/ 40526 h 47657"/>
                  <a:gd name="connsiteX6" fmla="*/ 23402 w 46804"/>
                  <a:gd name="connsiteY6" fmla="*/ 47658 h 47657"/>
                  <a:gd name="connsiteX7" fmla="*/ 6705 w 46804"/>
                  <a:gd name="connsiteY7" fmla="*/ 40526 h 47657"/>
                  <a:gd name="connsiteX8" fmla="*/ 0 w 46804"/>
                  <a:gd name="connsiteY8" fmla="*/ 23829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04" h="47657">
                    <a:moveTo>
                      <a:pt x="0" y="23829"/>
                    </a:moveTo>
                    <a:cubicBezTo>
                      <a:pt x="0" y="17584"/>
                      <a:pt x="2408" y="11588"/>
                      <a:pt x="6705" y="7132"/>
                    </a:cubicBezTo>
                    <a:cubicBezTo>
                      <a:pt x="11105" y="2570"/>
                      <a:pt x="17122" y="0"/>
                      <a:pt x="23402" y="0"/>
                    </a:cubicBezTo>
                    <a:cubicBezTo>
                      <a:pt x="29682" y="0"/>
                      <a:pt x="35698" y="2570"/>
                      <a:pt x="40099" y="7132"/>
                    </a:cubicBezTo>
                    <a:cubicBezTo>
                      <a:pt x="44397" y="11588"/>
                      <a:pt x="46804" y="17583"/>
                      <a:pt x="46804" y="23829"/>
                    </a:cubicBezTo>
                    <a:cubicBezTo>
                      <a:pt x="46804" y="30074"/>
                      <a:pt x="44396" y="36070"/>
                      <a:pt x="40099" y="40526"/>
                    </a:cubicBezTo>
                    <a:cubicBezTo>
                      <a:pt x="35699" y="45088"/>
                      <a:pt x="29682" y="47658"/>
                      <a:pt x="23402" y="47658"/>
                    </a:cubicBezTo>
                    <a:cubicBezTo>
                      <a:pt x="17122" y="47658"/>
                      <a:pt x="11106" y="45088"/>
                      <a:pt x="6705" y="40526"/>
                    </a:cubicBezTo>
                    <a:cubicBezTo>
                      <a:pt x="2407" y="36070"/>
                      <a:pt x="0" y="30075"/>
                      <a:pt x="0" y="23829"/>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n-ea"/>
                </a:endParaRPr>
              </a:p>
            </p:txBody>
          </p:sp>
          <p:sp>
            <p:nvSpPr>
              <p:cNvPr id="114" name="Freeform 113"/>
              <p:cNvSpPr/>
              <p:nvPr/>
            </p:nvSpPr>
            <p:spPr>
              <a:xfrm>
                <a:off x="4293042" y="1562392"/>
                <a:ext cx="198758" cy="40154"/>
              </a:xfrm>
              <a:custGeom>
                <a:avLst/>
                <a:gdLst>
                  <a:gd name="connsiteX0" fmla="*/ 0 w 198758"/>
                  <a:gd name="connsiteY0" fmla="*/ 0 h 40154"/>
                  <a:gd name="connsiteX1" fmla="*/ 198758 w 198758"/>
                  <a:gd name="connsiteY1" fmla="*/ 0 h 40154"/>
                  <a:gd name="connsiteX2" fmla="*/ 198758 w 198758"/>
                  <a:gd name="connsiteY2" fmla="*/ 40154 h 40154"/>
                  <a:gd name="connsiteX3" fmla="*/ 0 w 198758"/>
                  <a:gd name="connsiteY3" fmla="*/ 40154 h 40154"/>
                  <a:gd name="connsiteX4" fmla="*/ 0 w 198758"/>
                  <a:gd name="connsiteY4" fmla="*/ 0 h 4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58" h="40154">
                    <a:moveTo>
                      <a:pt x="0" y="0"/>
                    </a:moveTo>
                    <a:lnTo>
                      <a:pt x="198758" y="0"/>
                    </a:lnTo>
                    <a:lnTo>
                      <a:pt x="198758" y="40154"/>
                    </a:lnTo>
                    <a:lnTo>
                      <a:pt x="0" y="40154"/>
                    </a:lnTo>
                    <a:lnTo>
                      <a:pt x="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n-ea"/>
                </a:endParaRPr>
              </a:p>
            </p:txBody>
          </p:sp>
        </p:grpSp>
        <p:sp>
          <p:nvSpPr>
            <p:cNvPr id="106" name="Rectangle 105"/>
            <p:cNvSpPr/>
            <p:nvPr/>
          </p:nvSpPr>
          <p:spPr>
            <a:xfrm>
              <a:off x="3951670" y="2546900"/>
              <a:ext cx="1256433" cy="10449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spcBef>
                  <a:spcPct val="20000"/>
                </a:spcBef>
                <a:defRPr/>
              </a:pPr>
              <a:r>
                <a:rPr lang="en-US" sz="1600" dirty="0">
                  <a:solidFill>
                    <a:schemeClr val="bg1"/>
                  </a:solidFill>
                  <a:latin typeface="+mn-ea"/>
                </a:rPr>
                <a:t>APP </a:t>
              </a:r>
              <a:r>
                <a:rPr lang="zh-CN" altLang="en-US" sz="1600" dirty="0">
                  <a:solidFill>
                    <a:schemeClr val="bg1"/>
                  </a:solidFill>
                  <a:latin typeface="+mn-ea"/>
                </a:rPr>
                <a:t>Design</a:t>
              </a:r>
              <a:endParaRPr lang="en-US" sz="1600" dirty="0">
                <a:solidFill>
                  <a:schemeClr val="bg1"/>
                </a:solidFill>
                <a:latin typeface="+mn-ea"/>
              </a:endParaRPr>
            </a:p>
            <a:p>
              <a:pPr algn="ctr" defTabSz="1218565">
                <a:spcBef>
                  <a:spcPct val="20000"/>
                </a:spcBef>
                <a:defRPr/>
              </a:pPr>
              <a:r>
                <a:rPr lang="zh-CN" altLang="en-US" sz="1300" dirty="0">
                  <a:solidFill>
                    <a:schemeClr val="bg1"/>
                  </a:solidFill>
                  <a:latin typeface="+mn-ea"/>
                </a:rPr>
                <a:t>Add a detailed text description here, which is recommended to be relevant to the title and in line with the overall language style</a:t>
              </a:r>
              <a:endParaRPr lang="en-US" sz="1300" dirty="0">
                <a:solidFill>
                  <a:schemeClr val="bg1"/>
                </a:solidFill>
                <a:latin typeface="+mn-ea"/>
              </a:endParaRPr>
            </a:p>
          </p:txBody>
        </p:sp>
        <p:sp>
          <p:nvSpPr>
            <p:cNvPr id="107" name="Rectangle 106"/>
            <p:cNvSpPr/>
            <p:nvPr/>
          </p:nvSpPr>
          <p:spPr>
            <a:xfrm>
              <a:off x="4406756" y="1787243"/>
              <a:ext cx="49" cy="923329"/>
            </a:xfrm>
            <a:prstGeom prst="rect">
              <a:avLst/>
            </a:prstGeom>
          </p:spPr>
          <p:txBody>
            <a:bodyPr wrap="none" lIns="0" tIns="0" rIns="0" bIns="0" anchor="ctr">
              <a:spAutoFit/>
            </a:bodyPr>
            <a:lstStyle/>
            <a:p>
              <a:endParaRPr lang="en-US" sz="8000" dirty="0">
                <a:solidFill>
                  <a:schemeClr val="bg1"/>
                </a:solidFill>
                <a:latin typeface="+mn-ea"/>
              </a:endParaRPr>
            </a:p>
          </p:txBody>
        </p:sp>
      </p:grpSp>
      <p:grpSp>
        <p:nvGrpSpPr>
          <p:cNvPr id="57" name="组合 56"/>
          <p:cNvGrpSpPr/>
          <p:nvPr/>
        </p:nvGrpSpPr>
        <p:grpSpPr>
          <a:xfrm>
            <a:off x="5186088" y="1985188"/>
            <a:ext cx="402121" cy="401104"/>
            <a:chOff x="-959970" y="1422605"/>
            <a:chExt cx="596900" cy="595313"/>
          </a:xfrm>
        </p:grpSpPr>
        <p:sp>
          <p:nvSpPr>
            <p:cNvPr id="58" name="Oval 77"/>
            <p:cNvSpPr>
              <a:spLocks noChangeArrowheads="1"/>
            </p:cNvSpPr>
            <p:nvPr/>
          </p:nvSpPr>
          <p:spPr bwMode="auto">
            <a:xfrm>
              <a:off x="-959970" y="1422605"/>
              <a:ext cx="596900" cy="595313"/>
            </a:xfrm>
            <a:prstGeom prst="ellipse">
              <a:avLst/>
            </a:prstGeom>
            <a:solidFill>
              <a:schemeClr val="tx2">
                <a:lumMod val="75000"/>
              </a:schemeClr>
            </a:solidFill>
            <a:ln>
              <a:noFill/>
            </a:ln>
          </p:spPr>
          <p:txBody>
            <a:bodyPr vert="horz" wrap="square" lIns="91440" tIns="45720" rIns="91440" bIns="45720" numCol="1" anchor="t" anchorCtr="0" compatLnSpc="1"/>
            <a:lstStyle/>
            <a:p>
              <a:endParaRPr lang="en-US">
                <a:latin typeface="+mn-ea"/>
              </a:endParaRPr>
            </a:p>
          </p:txBody>
        </p:sp>
        <p:sp>
          <p:nvSpPr>
            <p:cNvPr id="59"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60" name="组合 59"/>
          <p:cNvGrpSpPr/>
          <p:nvPr/>
        </p:nvGrpSpPr>
        <p:grpSpPr>
          <a:xfrm>
            <a:off x="5191054" y="3016004"/>
            <a:ext cx="402121" cy="401104"/>
            <a:chOff x="-959970" y="1422605"/>
            <a:chExt cx="596900" cy="595313"/>
          </a:xfrm>
        </p:grpSpPr>
        <p:sp>
          <p:nvSpPr>
            <p:cNvPr id="61" name="Oval 77"/>
            <p:cNvSpPr>
              <a:spLocks noChangeArrowheads="1"/>
            </p:cNvSpPr>
            <p:nvPr/>
          </p:nvSpPr>
          <p:spPr bwMode="auto">
            <a:xfrm>
              <a:off x="-959970" y="1422605"/>
              <a:ext cx="596900" cy="595313"/>
            </a:xfrm>
            <a:prstGeom prst="ellipse">
              <a:avLst/>
            </a:prstGeom>
            <a:solidFill>
              <a:schemeClr val="accent3"/>
            </a:solidFill>
            <a:ln>
              <a:noFill/>
            </a:ln>
          </p:spPr>
          <p:txBody>
            <a:bodyPr vert="horz" wrap="square" lIns="91440" tIns="45720" rIns="91440" bIns="45720" numCol="1" anchor="t" anchorCtr="0" compatLnSpc="1"/>
            <a:lstStyle/>
            <a:p>
              <a:endParaRPr lang="en-US">
                <a:latin typeface="+mn-ea"/>
              </a:endParaRPr>
            </a:p>
          </p:txBody>
        </p:sp>
        <p:sp>
          <p:nvSpPr>
            <p:cNvPr id="65"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66" name="组合 65"/>
          <p:cNvGrpSpPr/>
          <p:nvPr/>
        </p:nvGrpSpPr>
        <p:grpSpPr>
          <a:xfrm>
            <a:off x="5188381" y="4074031"/>
            <a:ext cx="402121" cy="401104"/>
            <a:chOff x="-959970" y="1422605"/>
            <a:chExt cx="596900" cy="595313"/>
          </a:xfrm>
        </p:grpSpPr>
        <p:sp>
          <p:nvSpPr>
            <p:cNvPr id="67" name="Oval 77"/>
            <p:cNvSpPr>
              <a:spLocks noChangeArrowheads="1"/>
            </p:cNvSpPr>
            <p:nvPr/>
          </p:nvSpPr>
          <p:spPr bwMode="auto">
            <a:xfrm>
              <a:off x="-959970" y="1422605"/>
              <a:ext cx="596900" cy="595313"/>
            </a:xfrm>
            <a:prstGeom prst="ellipse">
              <a:avLst/>
            </a:prstGeom>
            <a:solidFill>
              <a:schemeClr val="accent2"/>
            </a:solidFill>
            <a:ln>
              <a:noFill/>
            </a:ln>
          </p:spPr>
          <p:txBody>
            <a:bodyPr vert="horz" wrap="square" lIns="91440" tIns="45720" rIns="91440" bIns="45720" numCol="1" anchor="t" anchorCtr="0" compatLnSpc="1"/>
            <a:lstStyle/>
            <a:p>
              <a:endParaRPr lang="en-US">
                <a:latin typeface="+mn-ea"/>
              </a:endParaRPr>
            </a:p>
          </p:txBody>
        </p:sp>
        <p:sp>
          <p:nvSpPr>
            <p:cNvPr id="72"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grpSp>
        <p:nvGrpSpPr>
          <p:cNvPr id="73" name="组合 72"/>
          <p:cNvGrpSpPr/>
          <p:nvPr/>
        </p:nvGrpSpPr>
        <p:grpSpPr>
          <a:xfrm>
            <a:off x="5188381" y="4991179"/>
            <a:ext cx="402121" cy="401104"/>
            <a:chOff x="-959970" y="1422605"/>
            <a:chExt cx="596900" cy="595313"/>
          </a:xfrm>
        </p:grpSpPr>
        <p:sp>
          <p:nvSpPr>
            <p:cNvPr id="75" name="Oval 77"/>
            <p:cNvSpPr>
              <a:spLocks noChangeArrowheads="1"/>
            </p:cNvSpPr>
            <p:nvPr/>
          </p:nvSpPr>
          <p:spPr bwMode="auto">
            <a:xfrm>
              <a:off x="-959970" y="1422605"/>
              <a:ext cx="596900" cy="595313"/>
            </a:xfrm>
            <a:prstGeom prst="ellipse">
              <a:avLst/>
            </a:prstGeom>
            <a:solidFill>
              <a:schemeClr val="accent1"/>
            </a:solidFill>
            <a:ln>
              <a:noFill/>
            </a:ln>
          </p:spPr>
          <p:txBody>
            <a:bodyPr vert="horz" wrap="square" lIns="91440" tIns="45720" rIns="91440" bIns="45720" numCol="1" anchor="t" anchorCtr="0" compatLnSpc="1"/>
            <a:lstStyle/>
            <a:p>
              <a:endParaRPr lang="en-US">
                <a:latin typeface="+mn-ea"/>
              </a:endParaRPr>
            </a:p>
          </p:txBody>
        </p:sp>
        <p:sp>
          <p:nvSpPr>
            <p:cNvPr id="78"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solidFill>
              <a:schemeClr val="bg1"/>
            </a:solidFill>
            <a:ln>
              <a:noFill/>
            </a:ln>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04"/>
                                        </p:tgtEl>
                                        <p:attrNameLst>
                                          <p:attrName>style.visibility</p:attrName>
                                        </p:attrNameLst>
                                      </p:cBhvr>
                                      <p:to>
                                        <p:strVal val="visible"/>
                                      </p:to>
                                    </p:set>
                                    <p:anim calcmode="lin" valueType="num">
                                      <p:cBhvr additive="base">
                                        <p:cTn id="7" dur="500" fill="hold"/>
                                        <p:tgtEl>
                                          <p:spTgt spid="104"/>
                                        </p:tgtEl>
                                        <p:attrNameLst>
                                          <p:attrName>ppt_x</p:attrName>
                                        </p:attrNameLst>
                                      </p:cBhvr>
                                      <p:tavLst>
                                        <p:tav tm="0">
                                          <p:val>
                                            <p:strVal val="#ppt_x"/>
                                          </p:val>
                                        </p:tav>
                                        <p:tav tm="100000">
                                          <p:val>
                                            <p:strVal val="#ppt_x"/>
                                          </p:val>
                                        </p:tav>
                                      </p:tavLst>
                                    </p:anim>
                                    <p:anim calcmode="lin" valueType="num">
                                      <p:cBhvr additive="base">
                                        <p:cTn id="8" dur="500" fill="hold"/>
                                        <p:tgtEl>
                                          <p:spTgt spid="10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fade">
                                      <p:cBhvr>
                                        <p:cTn id="12" dur="500"/>
                                        <p:tgtEl>
                                          <p:spTgt spid="103"/>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91"/>
                                        </p:tgtEl>
                                        <p:attrNameLst>
                                          <p:attrName>style.visibility</p:attrName>
                                        </p:attrNameLst>
                                      </p:cBhvr>
                                      <p:to>
                                        <p:strVal val="visible"/>
                                      </p:to>
                                    </p:set>
                                    <p:animEffect transition="in" filter="slide(fromLeft)">
                                      <p:cBhvr>
                                        <p:cTn id="16" dur="500"/>
                                        <p:tgtEl>
                                          <p:spTgt spid="91"/>
                                        </p:tgtEl>
                                      </p:cBhvr>
                                    </p:animEffect>
                                  </p:childTnLst>
                                </p:cTn>
                              </p:par>
                            </p:childTnLst>
                          </p:cTn>
                        </p:par>
                        <p:par>
                          <p:cTn id="17" fill="hold">
                            <p:stCondLst>
                              <p:cond delay="1500"/>
                            </p:stCondLst>
                            <p:childTnLst>
                              <p:par>
                                <p:cTn id="18" presetID="2" presetClass="entr" presetSubtype="2" accel="50000" decel="50000" fill="hold" nodeType="afterEffect">
                                  <p:stCondLst>
                                    <p:cond delay="0"/>
                                  </p:stCondLst>
                                  <p:childTnLst>
                                    <p:set>
                                      <p:cBhvr>
                                        <p:cTn id="19" dur="1" fill="hold">
                                          <p:stCondLst>
                                            <p:cond delay="0"/>
                                          </p:stCondLst>
                                        </p:cTn>
                                        <p:tgtEl>
                                          <p:spTgt spid="62"/>
                                        </p:tgtEl>
                                        <p:attrNameLst>
                                          <p:attrName>style.visibility</p:attrName>
                                        </p:attrNameLst>
                                      </p:cBhvr>
                                      <p:to>
                                        <p:strVal val="visible"/>
                                      </p:to>
                                    </p:set>
                                    <p:anim calcmode="lin" valueType="num">
                                      <p:cBhvr additive="base">
                                        <p:cTn id="20" dur="500" fill="hold"/>
                                        <p:tgtEl>
                                          <p:spTgt spid="62"/>
                                        </p:tgtEl>
                                        <p:attrNameLst>
                                          <p:attrName>ppt_x</p:attrName>
                                        </p:attrNameLst>
                                      </p:cBhvr>
                                      <p:tavLst>
                                        <p:tav tm="0">
                                          <p:val>
                                            <p:strVal val="1+#ppt_w/2"/>
                                          </p:val>
                                        </p:tav>
                                        <p:tav tm="100000">
                                          <p:val>
                                            <p:strVal val="#ppt_x"/>
                                          </p:val>
                                        </p:tav>
                                      </p:tavLst>
                                    </p:anim>
                                    <p:anim calcmode="lin" valueType="num">
                                      <p:cBhvr additive="base">
                                        <p:cTn id="21" dur="500" fill="hold"/>
                                        <p:tgtEl>
                                          <p:spTgt spid="62"/>
                                        </p:tgtEl>
                                        <p:attrNameLst>
                                          <p:attrName>ppt_y</p:attrName>
                                        </p:attrNameLst>
                                      </p:cBhvr>
                                      <p:tavLst>
                                        <p:tav tm="0">
                                          <p:val>
                                            <p:strVal val="#ppt_y"/>
                                          </p:val>
                                        </p:tav>
                                        <p:tav tm="100000">
                                          <p:val>
                                            <p:strVal val="#ppt_y"/>
                                          </p:val>
                                        </p:tav>
                                      </p:tavLst>
                                    </p:anim>
                                  </p:childTnLst>
                                </p:cTn>
                              </p:par>
                              <p:par>
                                <p:cTn id="22" presetID="2" presetClass="entr" presetSubtype="8" accel="50000" decel="50000"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 calcmode="lin" valueType="num">
                                      <p:cBhvr additive="base">
                                        <p:cTn id="24" dur="500" fill="hold"/>
                                        <p:tgtEl>
                                          <p:spTgt spid="57"/>
                                        </p:tgtEl>
                                        <p:attrNameLst>
                                          <p:attrName>ppt_x</p:attrName>
                                        </p:attrNameLst>
                                      </p:cBhvr>
                                      <p:tavLst>
                                        <p:tav tm="0">
                                          <p:val>
                                            <p:strVal val="0-#ppt_w/2"/>
                                          </p:val>
                                        </p:tav>
                                        <p:tav tm="100000">
                                          <p:val>
                                            <p:strVal val="#ppt_x"/>
                                          </p:val>
                                        </p:tav>
                                      </p:tavLst>
                                    </p:anim>
                                    <p:anim calcmode="lin" valueType="num">
                                      <p:cBhvr additive="base">
                                        <p:cTn id="25" dur="500" fill="hold"/>
                                        <p:tgtEl>
                                          <p:spTgt spid="57"/>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12" presetClass="entr" presetSubtype="8" fill="hold" nodeType="afterEffect">
                                  <p:stCondLst>
                                    <p:cond delay="0"/>
                                  </p:stCondLst>
                                  <p:childTnLst>
                                    <p:set>
                                      <p:cBhvr>
                                        <p:cTn id="28" dur="1" fill="hold">
                                          <p:stCondLst>
                                            <p:cond delay="0"/>
                                          </p:stCondLst>
                                        </p:cTn>
                                        <p:tgtEl>
                                          <p:spTgt spid="94"/>
                                        </p:tgtEl>
                                        <p:attrNameLst>
                                          <p:attrName>style.visibility</p:attrName>
                                        </p:attrNameLst>
                                      </p:cBhvr>
                                      <p:to>
                                        <p:strVal val="visible"/>
                                      </p:to>
                                    </p:set>
                                    <p:animEffect transition="in" filter="slide(fromLeft)">
                                      <p:cBhvr>
                                        <p:cTn id="29" dur="500"/>
                                        <p:tgtEl>
                                          <p:spTgt spid="94"/>
                                        </p:tgtEl>
                                      </p:cBhvr>
                                    </p:animEffect>
                                  </p:childTnLst>
                                </p:cTn>
                              </p:par>
                            </p:childTnLst>
                          </p:cTn>
                        </p:par>
                        <p:par>
                          <p:cTn id="30" fill="hold">
                            <p:stCondLst>
                              <p:cond delay="2500"/>
                            </p:stCondLst>
                            <p:childTnLst>
                              <p:par>
                                <p:cTn id="31" presetID="2" presetClass="entr" presetSubtype="2" accel="50000" decel="50000" fill="hold" nodeType="afterEffect">
                                  <p:stCondLst>
                                    <p:cond delay="0"/>
                                  </p:stCondLst>
                                  <p:childTnLst>
                                    <p:set>
                                      <p:cBhvr>
                                        <p:cTn id="32" dur="1" fill="hold">
                                          <p:stCondLst>
                                            <p:cond delay="0"/>
                                          </p:stCondLst>
                                        </p:cTn>
                                        <p:tgtEl>
                                          <p:spTgt spid="70"/>
                                        </p:tgtEl>
                                        <p:attrNameLst>
                                          <p:attrName>style.visibility</p:attrName>
                                        </p:attrNameLst>
                                      </p:cBhvr>
                                      <p:to>
                                        <p:strVal val="visible"/>
                                      </p:to>
                                    </p:set>
                                    <p:anim calcmode="lin" valueType="num">
                                      <p:cBhvr additive="base">
                                        <p:cTn id="33" dur="500" fill="hold"/>
                                        <p:tgtEl>
                                          <p:spTgt spid="70"/>
                                        </p:tgtEl>
                                        <p:attrNameLst>
                                          <p:attrName>ppt_x</p:attrName>
                                        </p:attrNameLst>
                                      </p:cBhvr>
                                      <p:tavLst>
                                        <p:tav tm="0">
                                          <p:val>
                                            <p:strVal val="1+#ppt_w/2"/>
                                          </p:val>
                                        </p:tav>
                                        <p:tav tm="100000">
                                          <p:val>
                                            <p:strVal val="#ppt_x"/>
                                          </p:val>
                                        </p:tav>
                                      </p:tavLst>
                                    </p:anim>
                                    <p:anim calcmode="lin" valueType="num">
                                      <p:cBhvr additive="base">
                                        <p:cTn id="34" dur="500" fill="hold"/>
                                        <p:tgtEl>
                                          <p:spTgt spid="70"/>
                                        </p:tgtEl>
                                        <p:attrNameLst>
                                          <p:attrName>ppt_y</p:attrName>
                                        </p:attrNameLst>
                                      </p:cBhvr>
                                      <p:tavLst>
                                        <p:tav tm="0">
                                          <p:val>
                                            <p:strVal val="#ppt_y"/>
                                          </p:val>
                                        </p:tav>
                                        <p:tav tm="100000">
                                          <p:val>
                                            <p:strVal val="#ppt_y"/>
                                          </p:val>
                                        </p:tav>
                                      </p:tavLst>
                                    </p:anim>
                                  </p:childTnLst>
                                </p:cTn>
                              </p:par>
                              <p:par>
                                <p:cTn id="35" presetID="2" presetClass="entr" presetSubtype="8" accel="50000" decel="50000"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anim calcmode="lin" valueType="num">
                                      <p:cBhvr additive="base">
                                        <p:cTn id="37" dur="500" fill="hold"/>
                                        <p:tgtEl>
                                          <p:spTgt spid="60"/>
                                        </p:tgtEl>
                                        <p:attrNameLst>
                                          <p:attrName>ppt_x</p:attrName>
                                        </p:attrNameLst>
                                      </p:cBhvr>
                                      <p:tavLst>
                                        <p:tav tm="0">
                                          <p:val>
                                            <p:strVal val="0-#ppt_w/2"/>
                                          </p:val>
                                        </p:tav>
                                        <p:tav tm="100000">
                                          <p:val>
                                            <p:strVal val="#ppt_x"/>
                                          </p:val>
                                        </p:tav>
                                      </p:tavLst>
                                    </p:anim>
                                    <p:anim calcmode="lin" valueType="num">
                                      <p:cBhvr additive="base">
                                        <p:cTn id="38" dur="500" fill="hold"/>
                                        <p:tgtEl>
                                          <p:spTgt spid="60"/>
                                        </p:tgtEl>
                                        <p:attrNameLst>
                                          <p:attrName>ppt_y</p:attrName>
                                        </p:attrNameLst>
                                      </p:cBhvr>
                                      <p:tavLst>
                                        <p:tav tm="0">
                                          <p:val>
                                            <p:strVal val="#ppt_y"/>
                                          </p:val>
                                        </p:tav>
                                        <p:tav tm="100000">
                                          <p:val>
                                            <p:strVal val="#ppt_y"/>
                                          </p:val>
                                        </p:tav>
                                      </p:tavLst>
                                    </p:anim>
                                  </p:childTnLst>
                                </p:cTn>
                              </p:par>
                            </p:childTnLst>
                          </p:cTn>
                        </p:par>
                        <p:par>
                          <p:cTn id="39" fill="hold">
                            <p:stCondLst>
                              <p:cond delay="3000"/>
                            </p:stCondLst>
                            <p:childTnLst>
                              <p:par>
                                <p:cTn id="40" presetID="12" presetClass="entr" presetSubtype="8" fill="hold" nodeType="afterEffect">
                                  <p:stCondLst>
                                    <p:cond delay="0"/>
                                  </p:stCondLst>
                                  <p:childTnLst>
                                    <p:set>
                                      <p:cBhvr>
                                        <p:cTn id="41" dur="1" fill="hold">
                                          <p:stCondLst>
                                            <p:cond delay="0"/>
                                          </p:stCondLst>
                                        </p:cTn>
                                        <p:tgtEl>
                                          <p:spTgt spid="97"/>
                                        </p:tgtEl>
                                        <p:attrNameLst>
                                          <p:attrName>style.visibility</p:attrName>
                                        </p:attrNameLst>
                                      </p:cBhvr>
                                      <p:to>
                                        <p:strVal val="visible"/>
                                      </p:to>
                                    </p:set>
                                    <p:animEffect transition="in" filter="slide(fromLeft)">
                                      <p:cBhvr>
                                        <p:cTn id="42" dur="500"/>
                                        <p:tgtEl>
                                          <p:spTgt spid="97"/>
                                        </p:tgtEl>
                                      </p:cBhvr>
                                    </p:animEffect>
                                  </p:childTnLst>
                                </p:cTn>
                              </p:par>
                            </p:childTnLst>
                          </p:cTn>
                        </p:par>
                        <p:par>
                          <p:cTn id="43" fill="hold">
                            <p:stCondLst>
                              <p:cond delay="3500"/>
                            </p:stCondLst>
                            <p:childTnLst>
                              <p:par>
                                <p:cTn id="44" presetID="2" presetClass="entr" presetSubtype="2" accel="50000" decel="50000" fill="hold" nodeType="afterEffect">
                                  <p:stCondLst>
                                    <p:cond delay="0"/>
                                  </p:stCondLst>
                                  <p:childTnLst>
                                    <p:set>
                                      <p:cBhvr>
                                        <p:cTn id="45" dur="1" fill="hold">
                                          <p:stCondLst>
                                            <p:cond delay="0"/>
                                          </p:stCondLst>
                                        </p:cTn>
                                        <p:tgtEl>
                                          <p:spTgt spid="83"/>
                                        </p:tgtEl>
                                        <p:attrNameLst>
                                          <p:attrName>style.visibility</p:attrName>
                                        </p:attrNameLst>
                                      </p:cBhvr>
                                      <p:to>
                                        <p:strVal val="visible"/>
                                      </p:to>
                                    </p:set>
                                    <p:anim calcmode="lin" valueType="num">
                                      <p:cBhvr additive="base">
                                        <p:cTn id="46" dur="500" fill="hold"/>
                                        <p:tgtEl>
                                          <p:spTgt spid="83"/>
                                        </p:tgtEl>
                                        <p:attrNameLst>
                                          <p:attrName>ppt_x</p:attrName>
                                        </p:attrNameLst>
                                      </p:cBhvr>
                                      <p:tavLst>
                                        <p:tav tm="0">
                                          <p:val>
                                            <p:strVal val="1+#ppt_w/2"/>
                                          </p:val>
                                        </p:tav>
                                        <p:tav tm="100000">
                                          <p:val>
                                            <p:strVal val="#ppt_x"/>
                                          </p:val>
                                        </p:tav>
                                      </p:tavLst>
                                    </p:anim>
                                    <p:anim calcmode="lin" valueType="num">
                                      <p:cBhvr additive="base">
                                        <p:cTn id="47" dur="500" fill="hold"/>
                                        <p:tgtEl>
                                          <p:spTgt spid="83"/>
                                        </p:tgtEl>
                                        <p:attrNameLst>
                                          <p:attrName>ppt_y</p:attrName>
                                        </p:attrNameLst>
                                      </p:cBhvr>
                                      <p:tavLst>
                                        <p:tav tm="0">
                                          <p:val>
                                            <p:strVal val="#ppt_y"/>
                                          </p:val>
                                        </p:tav>
                                        <p:tav tm="100000">
                                          <p:val>
                                            <p:strVal val="#ppt_y"/>
                                          </p:val>
                                        </p:tav>
                                      </p:tavLst>
                                    </p:anim>
                                  </p:childTnLst>
                                </p:cTn>
                              </p:par>
                              <p:par>
                                <p:cTn id="48" presetID="2" presetClass="entr" presetSubtype="8" accel="50000" decel="50000" fill="hold" nodeType="withEffect">
                                  <p:stCondLst>
                                    <p:cond delay="0"/>
                                  </p:stCondLst>
                                  <p:childTnLst>
                                    <p:set>
                                      <p:cBhvr>
                                        <p:cTn id="49" dur="1" fill="hold">
                                          <p:stCondLst>
                                            <p:cond delay="0"/>
                                          </p:stCondLst>
                                        </p:cTn>
                                        <p:tgtEl>
                                          <p:spTgt spid="66"/>
                                        </p:tgtEl>
                                        <p:attrNameLst>
                                          <p:attrName>style.visibility</p:attrName>
                                        </p:attrNameLst>
                                      </p:cBhvr>
                                      <p:to>
                                        <p:strVal val="visible"/>
                                      </p:to>
                                    </p:set>
                                    <p:anim calcmode="lin" valueType="num">
                                      <p:cBhvr additive="base">
                                        <p:cTn id="50" dur="500" fill="hold"/>
                                        <p:tgtEl>
                                          <p:spTgt spid="66"/>
                                        </p:tgtEl>
                                        <p:attrNameLst>
                                          <p:attrName>ppt_x</p:attrName>
                                        </p:attrNameLst>
                                      </p:cBhvr>
                                      <p:tavLst>
                                        <p:tav tm="0">
                                          <p:val>
                                            <p:strVal val="0-#ppt_w/2"/>
                                          </p:val>
                                        </p:tav>
                                        <p:tav tm="100000">
                                          <p:val>
                                            <p:strVal val="#ppt_x"/>
                                          </p:val>
                                        </p:tav>
                                      </p:tavLst>
                                    </p:anim>
                                    <p:anim calcmode="lin" valueType="num">
                                      <p:cBhvr additive="base">
                                        <p:cTn id="51" dur="500" fill="hold"/>
                                        <p:tgtEl>
                                          <p:spTgt spid="66"/>
                                        </p:tgtEl>
                                        <p:attrNameLst>
                                          <p:attrName>ppt_y</p:attrName>
                                        </p:attrNameLst>
                                      </p:cBhvr>
                                      <p:tavLst>
                                        <p:tav tm="0">
                                          <p:val>
                                            <p:strVal val="#ppt_y"/>
                                          </p:val>
                                        </p:tav>
                                        <p:tav tm="100000">
                                          <p:val>
                                            <p:strVal val="#ppt_y"/>
                                          </p:val>
                                        </p:tav>
                                      </p:tavLst>
                                    </p:anim>
                                  </p:childTnLst>
                                </p:cTn>
                              </p:par>
                            </p:childTnLst>
                          </p:cTn>
                        </p:par>
                        <p:par>
                          <p:cTn id="52" fill="hold">
                            <p:stCondLst>
                              <p:cond delay="4000"/>
                            </p:stCondLst>
                            <p:childTnLst>
                              <p:par>
                                <p:cTn id="53" presetID="12" presetClass="entr" presetSubtype="8" fill="hold" nodeType="afterEffect">
                                  <p:stCondLst>
                                    <p:cond delay="0"/>
                                  </p:stCondLst>
                                  <p:childTnLst>
                                    <p:set>
                                      <p:cBhvr>
                                        <p:cTn id="54" dur="1" fill="hold">
                                          <p:stCondLst>
                                            <p:cond delay="0"/>
                                          </p:stCondLst>
                                        </p:cTn>
                                        <p:tgtEl>
                                          <p:spTgt spid="100"/>
                                        </p:tgtEl>
                                        <p:attrNameLst>
                                          <p:attrName>style.visibility</p:attrName>
                                        </p:attrNameLst>
                                      </p:cBhvr>
                                      <p:to>
                                        <p:strVal val="visible"/>
                                      </p:to>
                                    </p:set>
                                    <p:animEffect transition="in" filter="slide(fromLeft)">
                                      <p:cBhvr>
                                        <p:cTn id="55" dur="500"/>
                                        <p:tgtEl>
                                          <p:spTgt spid="100"/>
                                        </p:tgtEl>
                                      </p:cBhvr>
                                    </p:animEffect>
                                  </p:childTnLst>
                                </p:cTn>
                              </p:par>
                            </p:childTnLst>
                          </p:cTn>
                        </p:par>
                        <p:par>
                          <p:cTn id="56" fill="hold">
                            <p:stCondLst>
                              <p:cond delay="4500"/>
                            </p:stCondLst>
                            <p:childTnLst>
                              <p:par>
                                <p:cTn id="57" presetID="2" presetClass="entr" presetSubtype="2" accel="50000" decel="50000" fill="hold" nodeType="after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additive="base">
                                        <p:cTn id="59" dur="500" fill="hold"/>
                                        <p:tgtEl>
                                          <p:spTgt spid="52"/>
                                        </p:tgtEl>
                                        <p:attrNameLst>
                                          <p:attrName>ppt_x</p:attrName>
                                        </p:attrNameLst>
                                      </p:cBhvr>
                                      <p:tavLst>
                                        <p:tav tm="0">
                                          <p:val>
                                            <p:strVal val="1+#ppt_w/2"/>
                                          </p:val>
                                        </p:tav>
                                        <p:tav tm="100000">
                                          <p:val>
                                            <p:strVal val="#ppt_x"/>
                                          </p:val>
                                        </p:tav>
                                      </p:tavLst>
                                    </p:anim>
                                    <p:anim calcmode="lin" valueType="num">
                                      <p:cBhvr additive="base">
                                        <p:cTn id="60" dur="500" fill="hold"/>
                                        <p:tgtEl>
                                          <p:spTgt spid="52"/>
                                        </p:tgtEl>
                                        <p:attrNameLst>
                                          <p:attrName>ppt_y</p:attrName>
                                        </p:attrNameLst>
                                      </p:cBhvr>
                                      <p:tavLst>
                                        <p:tav tm="0">
                                          <p:val>
                                            <p:strVal val="#ppt_y"/>
                                          </p:val>
                                        </p:tav>
                                        <p:tav tm="100000">
                                          <p:val>
                                            <p:strVal val="#ppt_y"/>
                                          </p:val>
                                        </p:tav>
                                      </p:tavLst>
                                    </p:anim>
                                  </p:childTnLst>
                                </p:cTn>
                              </p:par>
                              <p:par>
                                <p:cTn id="61" presetID="2" presetClass="entr" presetSubtype="8" accel="50000" decel="50000"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anim calcmode="lin" valueType="num">
                                      <p:cBhvr additive="base">
                                        <p:cTn id="63" dur="500" fill="hold"/>
                                        <p:tgtEl>
                                          <p:spTgt spid="73"/>
                                        </p:tgtEl>
                                        <p:attrNameLst>
                                          <p:attrName>ppt_x</p:attrName>
                                        </p:attrNameLst>
                                      </p:cBhvr>
                                      <p:tavLst>
                                        <p:tav tm="0">
                                          <p:val>
                                            <p:strVal val="0-#ppt_w/2"/>
                                          </p:val>
                                        </p:tav>
                                        <p:tav tm="100000">
                                          <p:val>
                                            <p:strVal val="#ppt_x"/>
                                          </p:val>
                                        </p:tav>
                                      </p:tavLst>
                                    </p:anim>
                                    <p:anim calcmode="lin" valueType="num">
                                      <p:cBhvr additive="base">
                                        <p:cTn id="64" dur="500" fill="hold"/>
                                        <p:tgtEl>
                                          <p:spTgt spid="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AutoShape 5"/>
          <p:cNvSpPr/>
          <p:nvPr/>
        </p:nvSpPr>
        <p:spPr bwMode="auto">
          <a:xfrm>
            <a:off x="1355551" y="2082006"/>
            <a:ext cx="9406301" cy="475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ctr"/>
            <a:r>
              <a:rPr lang="zh-CN" altLang="en-US" sz="12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200" dirty="0">
                <a:solidFill>
                  <a:schemeClr val="tx1">
                    <a:lumMod val="50000"/>
                    <a:lumOff val="50000"/>
                  </a:schemeClr>
                </a:solidFill>
                <a:latin typeface="+mn-ea"/>
              </a:rPr>
              <a:t>200</a:t>
            </a:r>
            <a:r>
              <a:rPr lang="zh-CN" altLang="en-US" sz="1200" dirty="0">
                <a:solidFill>
                  <a:schemeClr val="tx1">
                    <a:lumMod val="50000"/>
                    <a:lumOff val="50000"/>
                  </a:schemeClr>
                </a:solidFill>
                <a:latin typeface="+mn-ea"/>
              </a:rPr>
              <a:t>Within the word, according to the statistics per page slide of the best control in the</a:t>
            </a:r>
            <a:r>
              <a:rPr lang="en-US" altLang="zh-CN" sz="1200" dirty="0">
                <a:solidFill>
                  <a:schemeClr val="tx1">
                    <a:lumMod val="50000"/>
                    <a:lumOff val="50000"/>
                  </a:schemeClr>
                </a:solidFill>
                <a:latin typeface="+mn-ea"/>
              </a:rPr>
              <a:t>5</a:t>
            </a:r>
            <a:r>
              <a:rPr lang="zh-CN" altLang="en-US" sz="1200" dirty="0">
                <a:solidFill>
                  <a:schemeClr val="tx1">
                    <a:lumMod val="50000"/>
                    <a:lumOff val="50000"/>
                  </a:schemeClr>
                </a:solidFill>
                <a:latin typeface="+mn-ea"/>
              </a:rPr>
              <a:t>Within minutes.</a:t>
            </a:r>
          </a:p>
        </p:txBody>
      </p:sp>
      <p:sp>
        <p:nvSpPr>
          <p:cNvPr id="17414" name="AutoShape 6"/>
          <p:cNvSpPr/>
          <p:nvPr/>
        </p:nvSpPr>
        <p:spPr bwMode="auto">
          <a:xfrm>
            <a:off x="2119831" y="3151121"/>
            <a:ext cx="661109" cy="661195"/>
          </a:xfrm>
          <a:custGeom>
            <a:avLst/>
            <a:gdLst>
              <a:gd name="T0" fmla="*/ 661160 w 19679"/>
              <a:gd name="T1" fmla="*/ 725738 h 19679"/>
              <a:gd name="T2" fmla="*/ 661160 w 19679"/>
              <a:gd name="T3" fmla="*/ 725738 h 19679"/>
              <a:gd name="T4" fmla="*/ 661160 w 19679"/>
              <a:gd name="T5" fmla="*/ 725738 h 19679"/>
              <a:gd name="T6" fmla="*/ 661160 w 19679"/>
              <a:gd name="T7" fmla="*/ 72573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1"/>
          </a:solidFill>
          <a:ln w="25400" cap="flat" cmpd="sng">
            <a:solidFill>
              <a:srgbClr val="000000">
                <a:alpha val="0"/>
              </a:srgbClr>
            </a:solidFill>
            <a:prstDash val="solid"/>
            <a:miter lim="0"/>
          </a:ln>
          <a:effectLst/>
        </p:spPr>
        <p:txBody>
          <a:bodyPr lIns="0" tIns="0" rIns="0" bIns="0" anchor="ctr"/>
          <a:lstStyle/>
          <a:p>
            <a:endParaRPr lang="zh-CN" altLang="en-US">
              <a:solidFill>
                <a:schemeClr val="tx1">
                  <a:lumMod val="50000"/>
                  <a:lumOff val="50000"/>
                </a:schemeClr>
              </a:solidFill>
            </a:endParaRPr>
          </a:p>
        </p:txBody>
      </p:sp>
      <p:sp>
        <p:nvSpPr>
          <p:cNvPr id="17415" name="AutoShape 7"/>
          <p:cNvSpPr/>
          <p:nvPr/>
        </p:nvSpPr>
        <p:spPr bwMode="auto">
          <a:xfrm>
            <a:off x="6844412" y="3157471"/>
            <a:ext cx="661107" cy="661195"/>
          </a:xfrm>
          <a:custGeom>
            <a:avLst/>
            <a:gdLst>
              <a:gd name="T0" fmla="*/ 661160 w 19679"/>
              <a:gd name="T1" fmla="*/ 725738 h 19679"/>
              <a:gd name="T2" fmla="*/ 661160 w 19679"/>
              <a:gd name="T3" fmla="*/ 725738 h 19679"/>
              <a:gd name="T4" fmla="*/ 661160 w 19679"/>
              <a:gd name="T5" fmla="*/ 725738 h 19679"/>
              <a:gd name="T6" fmla="*/ 661160 w 19679"/>
              <a:gd name="T7" fmla="*/ 72573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3"/>
          </a:solidFill>
          <a:ln w="25400" cap="flat" cmpd="sng">
            <a:solidFill>
              <a:srgbClr val="000000">
                <a:alpha val="0"/>
              </a:srgbClr>
            </a:solidFill>
            <a:prstDash val="solid"/>
            <a:miter lim="0"/>
          </a:ln>
          <a:effectLst/>
        </p:spPr>
        <p:txBody>
          <a:bodyPr lIns="0" tIns="0" rIns="0" bIns="0" anchor="ctr"/>
          <a:lstStyle/>
          <a:p>
            <a:endParaRPr lang="zh-CN" altLang="en-US">
              <a:solidFill>
                <a:schemeClr val="tx1">
                  <a:lumMod val="50000"/>
                  <a:lumOff val="50000"/>
                </a:schemeClr>
              </a:solidFill>
            </a:endParaRPr>
          </a:p>
        </p:txBody>
      </p:sp>
      <p:sp>
        <p:nvSpPr>
          <p:cNvPr id="17416" name="AutoShape 8"/>
          <p:cNvSpPr/>
          <p:nvPr/>
        </p:nvSpPr>
        <p:spPr bwMode="auto">
          <a:xfrm>
            <a:off x="4481723" y="3151121"/>
            <a:ext cx="661109" cy="661195"/>
          </a:xfrm>
          <a:custGeom>
            <a:avLst/>
            <a:gdLst>
              <a:gd name="T0" fmla="*/ 661160 w 19679"/>
              <a:gd name="T1" fmla="*/ 725738 h 19679"/>
              <a:gd name="T2" fmla="*/ 661160 w 19679"/>
              <a:gd name="T3" fmla="*/ 725738 h 19679"/>
              <a:gd name="T4" fmla="*/ 661160 w 19679"/>
              <a:gd name="T5" fmla="*/ 725738 h 19679"/>
              <a:gd name="T6" fmla="*/ 661160 w 19679"/>
              <a:gd name="T7" fmla="*/ 72573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2"/>
          </a:solidFill>
          <a:ln w="25400" cap="flat" cmpd="sng">
            <a:solidFill>
              <a:srgbClr val="000000">
                <a:alpha val="0"/>
              </a:srgbClr>
            </a:solidFill>
            <a:prstDash val="solid"/>
            <a:miter lim="0"/>
          </a:ln>
          <a:effectLst/>
        </p:spPr>
        <p:txBody>
          <a:bodyPr lIns="0" tIns="0" rIns="0" bIns="0" anchor="ctr"/>
          <a:lstStyle/>
          <a:p>
            <a:endParaRPr lang="zh-CN" altLang="en-US">
              <a:solidFill>
                <a:schemeClr val="tx1">
                  <a:lumMod val="50000"/>
                  <a:lumOff val="50000"/>
                </a:schemeClr>
              </a:solidFill>
            </a:endParaRPr>
          </a:p>
        </p:txBody>
      </p:sp>
      <p:sp>
        <p:nvSpPr>
          <p:cNvPr id="17417" name="AutoShape 9"/>
          <p:cNvSpPr/>
          <p:nvPr/>
        </p:nvSpPr>
        <p:spPr bwMode="auto">
          <a:xfrm>
            <a:off x="9320589" y="3187633"/>
            <a:ext cx="661107" cy="661195"/>
          </a:xfrm>
          <a:custGeom>
            <a:avLst/>
            <a:gdLst>
              <a:gd name="T0" fmla="*/ 661160 w 19679"/>
              <a:gd name="T1" fmla="*/ 725738 h 19679"/>
              <a:gd name="T2" fmla="*/ 661160 w 19679"/>
              <a:gd name="T3" fmla="*/ 725738 h 19679"/>
              <a:gd name="T4" fmla="*/ 661160 w 19679"/>
              <a:gd name="T5" fmla="*/ 725738 h 19679"/>
              <a:gd name="T6" fmla="*/ 661160 w 19679"/>
              <a:gd name="T7" fmla="*/ 725738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9" y="6724"/>
                  <a:pt x="20639" y="12953"/>
                  <a:pt x="16796" y="16796"/>
                </a:cubicBezTo>
                <a:cubicBezTo>
                  <a:pt x="12953" y="20638"/>
                  <a:pt x="6724" y="20638"/>
                  <a:pt x="2881" y="16796"/>
                </a:cubicBezTo>
                <a:cubicBezTo>
                  <a:pt x="-961" y="12953"/>
                  <a:pt x="-961" y="6724"/>
                  <a:pt x="2881" y="2881"/>
                </a:cubicBezTo>
                <a:cubicBezTo>
                  <a:pt x="6724" y="-961"/>
                  <a:pt x="12953" y="-961"/>
                  <a:pt x="16796" y="2881"/>
                </a:cubicBezTo>
              </a:path>
            </a:pathLst>
          </a:custGeom>
          <a:solidFill>
            <a:schemeClr val="accent4"/>
          </a:solidFill>
          <a:ln w="25400" cap="flat" cmpd="sng">
            <a:solidFill>
              <a:srgbClr val="000000">
                <a:alpha val="0"/>
              </a:srgbClr>
            </a:solidFill>
            <a:prstDash val="solid"/>
            <a:miter lim="0"/>
          </a:ln>
          <a:effectLst/>
        </p:spPr>
        <p:txBody>
          <a:bodyPr lIns="0" tIns="0" rIns="0" bIns="0" anchor="ctr"/>
          <a:lstStyle/>
          <a:p>
            <a:endParaRPr lang="zh-CN" altLang="en-US">
              <a:solidFill>
                <a:schemeClr val="tx1">
                  <a:lumMod val="50000"/>
                  <a:lumOff val="50000"/>
                </a:schemeClr>
              </a:solidFill>
            </a:endParaRPr>
          </a:p>
        </p:txBody>
      </p:sp>
      <p:sp>
        <p:nvSpPr>
          <p:cNvPr id="17418" name="AutoShape 10"/>
          <p:cNvSpPr/>
          <p:nvPr/>
        </p:nvSpPr>
        <p:spPr bwMode="auto">
          <a:xfrm>
            <a:off x="7060283" y="3372577"/>
            <a:ext cx="239681" cy="240506"/>
          </a:xfrm>
          <a:custGeom>
            <a:avLst/>
            <a:gdLst>
              <a:gd name="T0" fmla="*/ 239713 w 21600"/>
              <a:gd name="T1" fmla="*/ 240506 h 21600"/>
              <a:gd name="T2" fmla="*/ 239713 w 21600"/>
              <a:gd name="T3" fmla="*/ 240506 h 21600"/>
              <a:gd name="T4" fmla="*/ 239713 w 21600"/>
              <a:gd name="T5" fmla="*/ 240506 h 21600"/>
              <a:gd name="T6" fmla="*/ 239713 w 21600"/>
              <a:gd name="T7" fmla="*/ 2405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738" y="0"/>
                </a:moveTo>
                <a:cubicBezTo>
                  <a:pt x="16640" y="0"/>
                  <a:pt x="17458" y="155"/>
                  <a:pt x="18184" y="471"/>
                </a:cubicBezTo>
                <a:cubicBezTo>
                  <a:pt x="18910" y="787"/>
                  <a:pt x="19526" y="1231"/>
                  <a:pt x="20035" y="1804"/>
                </a:cubicBezTo>
                <a:cubicBezTo>
                  <a:pt x="20543" y="2377"/>
                  <a:pt x="20928" y="3077"/>
                  <a:pt x="21199" y="3905"/>
                </a:cubicBezTo>
                <a:cubicBezTo>
                  <a:pt x="21464" y="4735"/>
                  <a:pt x="21599" y="5659"/>
                  <a:pt x="21599" y="6675"/>
                </a:cubicBezTo>
                <a:cubicBezTo>
                  <a:pt x="21599" y="7271"/>
                  <a:pt x="21527" y="7855"/>
                  <a:pt x="21377" y="8432"/>
                </a:cubicBezTo>
                <a:cubicBezTo>
                  <a:pt x="21226" y="9010"/>
                  <a:pt x="21026" y="9572"/>
                  <a:pt x="20766" y="10115"/>
                </a:cubicBezTo>
                <a:cubicBezTo>
                  <a:pt x="20505" y="10660"/>
                  <a:pt x="20210" y="11179"/>
                  <a:pt x="19872" y="11671"/>
                </a:cubicBezTo>
                <a:cubicBezTo>
                  <a:pt x="19539" y="12162"/>
                  <a:pt x="19188" y="12611"/>
                  <a:pt x="18830" y="13015"/>
                </a:cubicBezTo>
                <a:lnTo>
                  <a:pt x="11457" y="21289"/>
                </a:lnTo>
                <a:cubicBezTo>
                  <a:pt x="11276" y="21495"/>
                  <a:pt x="11056" y="21600"/>
                  <a:pt x="10798" y="21600"/>
                </a:cubicBezTo>
                <a:cubicBezTo>
                  <a:pt x="10553" y="21600"/>
                  <a:pt x="10323" y="21495"/>
                  <a:pt x="10117" y="21289"/>
                </a:cubicBezTo>
                <a:lnTo>
                  <a:pt x="2746" y="12989"/>
                </a:lnTo>
                <a:cubicBezTo>
                  <a:pt x="2386" y="12583"/>
                  <a:pt x="2038" y="12137"/>
                  <a:pt x="1702" y="11642"/>
                </a:cubicBezTo>
                <a:cubicBezTo>
                  <a:pt x="1367" y="11151"/>
                  <a:pt x="1074" y="10640"/>
                  <a:pt x="821" y="10103"/>
                </a:cubicBezTo>
                <a:cubicBezTo>
                  <a:pt x="568" y="9570"/>
                  <a:pt x="370" y="9005"/>
                  <a:pt x="222" y="8426"/>
                </a:cubicBezTo>
                <a:cubicBezTo>
                  <a:pt x="72" y="7844"/>
                  <a:pt x="0" y="7263"/>
                  <a:pt x="0" y="6675"/>
                </a:cubicBezTo>
                <a:cubicBezTo>
                  <a:pt x="0" y="5659"/>
                  <a:pt x="137" y="4732"/>
                  <a:pt x="408" y="3905"/>
                </a:cubicBezTo>
                <a:cubicBezTo>
                  <a:pt x="678" y="3078"/>
                  <a:pt x="1071" y="2377"/>
                  <a:pt x="1577" y="1804"/>
                </a:cubicBezTo>
                <a:cubicBezTo>
                  <a:pt x="2083" y="1231"/>
                  <a:pt x="2699" y="787"/>
                  <a:pt x="3417" y="471"/>
                </a:cubicBezTo>
                <a:cubicBezTo>
                  <a:pt x="4136" y="155"/>
                  <a:pt x="4942" y="0"/>
                  <a:pt x="5838" y="0"/>
                </a:cubicBezTo>
                <a:cubicBezTo>
                  <a:pt x="6306" y="0"/>
                  <a:pt x="6777" y="81"/>
                  <a:pt x="7238" y="248"/>
                </a:cubicBezTo>
                <a:cubicBezTo>
                  <a:pt x="7701" y="412"/>
                  <a:pt x="8142" y="635"/>
                  <a:pt x="8557" y="903"/>
                </a:cubicBezTo>
                <a:cubicBezTo>
                  <a:pt x="8973" y="1174"/>
                  <a:pt x="9369" y="1482"/>
                  <a:pt x="9744" y="1830"/>
                </a:cubicBezTo>
                <a:cubicBezTo>
                  <a:pt x="10122" y="2177"/>
                  <a:pt x="10470" y="2527"/>
                  <a:pt x="10798" y="2880"/>
                </a:cubicBezTo>
                <a:cubicBezTo>
                  <a:pt x="11109" y="2527"/>
                  <a:pt x="11457" y="2177"/>
                  <a:pt x="11842" y="1830"/>
                </a:cubicBezTo>
                <a:cubicBezTo>
                  <a:pt x="12225" y="1482"/>
                  <a:pt x="12626" y="1174"/>
                  <a:pt x="13047" y="903"/>
                </a:cubicBezTo>
                <a:cubicBezTo>
                  <a:pt x="13467" y="635"/>
                  <a:pt x="13903" y="412"/>
                  <a:pt x="14351" y="248"/>
                </a:cubicBezTo>
                <a:cubicBezTo>
                  <a:pt x="14804" y="84"/>
                  <a:pt x="15267" y="0"/>
                  <a:pt x="15738"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6" tIns="19046" rIns="19046" bIns="19046" anchor="ctr"/>
          <a:lstStyle/>
          <a:p>
            <a:endParaRPr lang="zh-CN" altLang="en-US">
              <a:solidFill>
                <a:schemeClr val="tx1">
                  <a:lumMod val="50000"/>
                  <a:lumOff val="50000"/>
                </a:schemeClr>
              </a:solidFill>
            </a:endParaRPr>
          </a:p>
        </p:txBody>
      </p:sp>
      <p:sp>
        <p:nvSpPr>
          <p:cNvPr id="17419" name="AutoShape 11"/>
          <p:cNvSpPr/>
          <p:nvPr/>
        </p:nvSpPr>
        <p:spPr bwMode="auto">
          <a:xfrm>
            <a:off x="9530905" y="3417028"/>
            <a:ext cx="240475" cy="198437"/>
          </a:xfrm>
          <a:custGeom>
            <a:avLst/>
            <a:gdLst>
              <a:gd name="T0" fmla="*/ 240507 w 21600"/>
              <a:gd name="T1" fmla="*/ 198438 h 21600"/>
              <a:gd name="T2" fmla="*/ 240507 w 21600"/>
              <a:gd name="T3" fmla="*/ 198438 h 21600"/>
              <a:gd name="T4" fmla="*/ 240507 w 21600"/>
              <a:gd name="T5" fmla="*/ 198438 h 21600"/>
              <a:gd name="T6" fmla="*/ 240507 w 21600"/>
              <a:gd name="T7" fmla="*/ 19843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684" y="0"/>
                </a:moveTo>
                <a:cubicBezTo>
                  <a:pt x="20941" y="0"/>
                  <a:pt x="21159" y="103"/>
                  <a:pt x="21335" y="310"/>
                </a:cubicBezTo>
                <a:cubicBezTo>
                  <a:pt x="21511" y="518"/>
                  <a:pt x="21599" y="760"/>
                  <a:pt x="21599" y="1048"/>
                </a:cubicBezTo>
                <a:lnTo>
                  <a:pt x="21599" y="16238"/>
                </a:lnTo>
                <a:cubicBezTo>
                  <a:pt x="21599" y="16523"/>
                  <a:pt x="21511" y="16767"/>
                  <a:pt x="21335" y="16969"/>
                </a:cubicBezTo>
                <a:cubicBezTo>
                  <a:pt x="21161" y="17173"/>
                  <a:pt x="20943" y="17274"/>
                  <a:pt x="20684" y="17274"/>
                </a:cubicBezTo>
                <a:lnTo>
                  <a:pt x="19807" y="17274"/>
                </a:lnTo>
                <a:lnTo>
                  <a:pt x="19807" y="17369"/>
                </a:lnTo>
                <a:cubicBezTo>
                  <a:pt x="19807" y="17948"/>
                  <a:pt x="19709" y="18498"/>
                  <a:pt x="19513" y="19017"/>
                </a:cubicBezTo>
                <a:cubicBezTo>
                  <a:pt x="19317" y="19535"/>
                  <a:pt x="19060" y="19984"/>
                  <a:pt x="18746" y="20361"/>
                </a:cubicBezTo>
                <a:cubicBezTo>
                  <a:pt x="18433" y="20738"/>
                  <a:pt x="18051" y="21038"/>
                  <a:pt x="17608" y="21263"/>
                </a:cubicBezTo>
                <a:cubicBezTo>
                  <a:pt x="17167" y="21487"/>
                  <a:pt x="16697" y="21599"/>
                  <a:pt x="16197" y="21599"/>
                </a:cubicBezTo>
                <a:cubicBezTo>
                  <a:pt x="15705" y="21599"/>
                  <a:pt x="15237" y="21487"/>
                  <a:pt x="14796" y="21263"/>
                </a:cubicBezTo>
                <a:cubicBezTo>
                  <a:pt x="14353" y="21038"/>
                  <a:pt x="13973" y="20738"/>
                  <a:pt x="13653" y="20361"/>
                </a:cubicBezTo>
                <a:cubicBezTo>
                  <a:pt x="13332" y="19984"/>
                  <a:pt x="13077" y="19535"/>
                  <a:pt x="12886" y="19017"/>
                </a:cubicBezTo>
                <a:cubicBezTo>
                  <a:pt x="12695" y="18498"/>
                  <a:pt x="12600" y="17948"/>
                  <a:pt x="12600" y="17369"/>
                </a:cubicBezTo>
                <a:lnTo>
                  <a:pt x="12600" y="17274"/>
                </a:lnTo>
                <a:lnTo>
                  <a:pt x="9000" y="17274"/>
                </a:lnTo>
                <a:lnTo>
                  <a:pt x="9000" y="17369"/>
                </a:lnTo>
                <a:cubicBezTo>
                  <a:pt x="9000" y="17948"/>
                  <a:pt x="8904" y="18498"/>
                  <a:pt x="8713" y="19017"/>
                </a:cubicBezTo>
                <a:cubicBezTo>
                  <a:pt x="8522" y="19535"/>
                  <a:pt x="8265" y="19984"/>
                  <a:pt x="7946" y="20361"/>
                </a:cubicBezTo>
                <a:cubicBezTo>
                  <a:pt x="7628" y="20738"/>
                  <a:pt x="7244" y="21038"/>
                  <a:pt x="6803" y="21263"/>
                </a:cubicBezTo>
                <a:cubicBezTo>
                  <a:pt x="6360" y="21487"/>
                  <a:pt x="5894" y="21599"/>
                  <a:pt x="5402" y="21599"/>
                </a:cubicBezTo>
                <a:cubicBezTo>
                  <a:pt x="4910" y="21599"/>
                  <a:pt x="4442" y="21487"/>
                  <a:pt x="4004" y="21263"/>
                </a:cubicBezTo>
                <a:cubicBezTo>
                  <a:pt x="3558" y="21038"/>
                  <a:pt x="3178" y="20738"/>
                  <a:pt x="2857" y="20361"/>
                </a:cubicBezTo>
                <a:cubicBezTo>
                  <a:pt x="2537" y="19984"/>
                  <a:pt x="2282" y="19535"/>
                  <a:pt x="2091" y="19017"/>
                </a:cubicBezTo>
                <a:cubicBezTo>
                  <a:pt x="1900" y="18498"/>
                  <a:pt x="1804" y="17948"/>
                  <a:pt x="1804" y="17369"/>
                </a:cubicBezTo>
                <a:lnTo>
                  <a:pt x="1804" y="17274"/>
                </a:lnTo>
                <a:lnTo>
                  <a:pt x="891" y="17274"/>
                </a:lnTo>
                <a:cubicBezTo>
                  <a:pt x="646" y="17274"/>
                  <a:pt x="438" y="17168"/>
                  <a:pt x="262" y="16960"/>
                </a:cubicBezTo>
                <a:cubicBezTo>
                  <a:pt x="88" y="16756"/>
                  <a:pt x="0" y="16514"/>
                  <a:pt x="0" y="16238"/>
                </a:cubicBezTo>
                <a:lnTo>
                  <a:pt x="0" y="10668"/>
                </a:lnTo>
                <a:cubicBezTo>
                  <a:pt x="0" y="10441"/>
                  <a:pt x="26" y="10205"/>
                  <a:pt x="68" y="9960"/>
                </a:cubicBezTo>
                <a:cubicBezTo>
                  <a:pt x="117" y="9715"/>
                  <a:pt x="186" y="9474"/>
                  <a:pt x="274" y="9229"/>
                </a:cubicBezTo>
                <a:cubicBezTo>
                  <a:pt x="364" y="8984"/>
                  <a:pt x="470" y="8751"/>
                  <a:pt x="592" y="8526"/>
                </a:cubicBezTo>
                <a:cubicBezTo>
                  <a:pt x="712" y="8301"/>
                  <a:pt x="837" y="8114"/>
                  <a:pt x="959" y="7964"/>
                </a:cubicBezTo>
                <a:lnTo>
                  <a:pt x="3573" y="4906"/>
                </a:lnTo>
                <a:cubicBezTo>
                  <a:pt x="3697" y="4759"/>
                  <a:pt x="3857" y="4613"/>
                  <a:pt x="4053" y="4474"/>
                </a:cubicBezTo>
                <a:cubicBezTo>
                  <a:pt x="4248" y="4330"/>
                  <a:pt x="4449" y="4209"/>
                  <a:pt x="4657" y="4109"/>
                </a:cubicBezTo>
                <a:cubicBezTo>
                  <a:pt x="4863" y="4005"/>
                  <a:pt x="5071" y="3927"/>
                  <a:pt x="5277" y="3867"/>
                </a:cubicBezTo>
                <a:cubicBezTo>
                  <a:pt x="5485" y="3806"/>
                  <a:pt x="5686" y="3775"/>
                  <a:pt x="5882" y="3775"/>
                </a:cubicBezTo>
                <a:lnTo>
                  <a:pt x="6820" y="3775"/>
                </a:lnTo>
                <a:lnTo>
                  <a:pt x="6820" y="1048"/>
                </a:lnTo>
                <a:cubicBezTo>
                  <a:pt x="6820" y="760"/>
                  <a:pt x="6908" y="518"/>
                  <a:pt x="7082" y="310"/>
                </a:cubicBezTo>
                <a:cubicBezTo>
                  <a:pt x="7258" y="103"/>
                  <a:pt x="7464" y="0"/>
                  <a:pt x="7699" y="0"/>
                </a:cubicBezTo>
                <a:lnTo>
                  <a:pt x="20684" y="0"/>
                </a:lnTo>
                <a:close/>
                <a:moveTo>
                  <a:pt x="6791" y="6438"/>
                </a:moveTo>
                <a:lnTo>
                  <a:pt x="5877" y="6438"/>
                </a:lnTo>
                <a:cubicBezTo>
                  <a:pt x="5799" y="6438"/>
                  <a:pt x="5676" y="6478"/>
                  <a:pt x="5510" y="6550"/>
                </a:cubicBezTo>
                <a:cubicBezTo>
                  <a:pt x="5341" y="6625"/>
                  <a:pt x="5223" y="6703"/>
                  <a:pt x="5152" y="6784"/>
                </a:cubicBezTo>
                <a:lnTo>
                  <a:pt x="2539" y="9830"/>
                </a:lnTo>
                <a:cubicBezTo>
                  <a:pt x="2478" y="9902"/>
                  <a:pt x="2412" y="10040"/>
                  <a:pt x="2351" y="10239"/>
                </a:cubicBezTo>
                <a:cubicBezTo>
                  <a:pt x="2289" y="10435"/>
                  <a:pt x="2257" y="10579"/>
                  <a:pt x="2257" y="10671"/>
                </a:cubicBezTo>
                <a:lnTo>
                  <a:pt x="2257" y="11527"/>
                </a:lnTo>
                <a:lnTo>
                  <a:pt x="6795" y="11527"/>
                </a:lnTo>
                <a:lnTo>
                  <a:pt x="6795" y="6438"/>
                </a:lnTo>
                <a:lnTo>
                  <a:pt x="6791" y="6438"/>
                </a:lnTo>
                <a:close/>
                <a:moveTo>
                  <a:pt x="5395" y="18942"/>
                </a:moveTo>
                <a:cubicBezTo>
                  <a:pt x="5760" y="18942"/>
                  <a:pt x="6075" y="18789"/>
                  <a:pt x="6340" y="18481"/>
                </a:cubicBezTo>
                <a:cubicBezTo>
                  <a:pt x="6600" y="18173"/>
                  <a:pt x="6732" y="17804"/>
                  <a:pt x="6732" y="17372"/>
                </a:cubicBezTo>
                <a:cubicBezTo>
                  <a:pt x="6732" y="16940"/>
                  <a:pt x="6600" y="16569"/>
                  <a:pt x="6340" y="16252"/>
                </a:cubicBezTo>
                <a:cubicBezTo>
                  <a:pt x="6078" y="15944"/>
                  <a:pt x="5762" y="15786"/>
                  <a:pt x="5395" y="15786"/>
                </a:cubicBezTo>
                <a:cubicBezTo>
                  <a:pt x="5027" y="15786"/>
                  <a:pt x="4714" y="15941"/>
                  <a:pt x="4444" y="16246"/>
                </a:cubicBezTo>
                <a:cubicBezTo>
                  <a:pt x="4180" y="16557"/>
                  <a:pt x="4045" y="16932"/>
                  <a:pt x="4045" y="17372"/>
                </a:cubicBezTo>
                <a:cubicBezTo>
                  <a:pt x="4045" y="17804"/>
                  <a:pt x="4180" y="18173"/>
                  <a:pt x="4444" y="18481"/>
                </a:cubicBezTo>
                <a:cubicBezTo>
                  <a:pt x="4714" y="18789"/>
                  <a:pt x="5027" y="18942"/>
                  <a:pt x="5395" y="18942"/>
                </a:cubicBezTo>
                <a:moveTo>
                  <a:pt x="16195" y="18942"/>
                </a:moveTo>
                <a:cubicBezTo>
                  <a:pt x="16560" y="18942"/>
                  <a:pt x="16878" y="18789"/>
                  <a:pt x="17145" y="18481"/>
                </a:cubicBezTo>
                <a:cubicBezTo>
                  <a:pt x="17409" y="18173"/>
                  <a:pt x="17544" y="17804"/>
                  <a:pt x="17544" y="17372"/>
                </a:cubicBezTo>
                <a:cubicBezTo>
                  <a:pt x="17544" y="16940"/>
                  <a:pt x="17412" y="16569"/>
                  <a:pt x="17150" y="16252"/>
                </a:cubicBezTo>
                <a:cubicBezTo>
                  <a:pt x="16890" y="15944"/>
                  <a:pt x="16572" y="15786"/>
                  <a:pt x="16195" y="15786"/>
                </a:cubicBezTo>
                <a:cubicBezTo>
                  <a:pt x="15827" y="15786"/>
                  <a:pt x="15514" y="15941"/>
                  <a:pt x="15249" y="16246"/>
                </a:cubicBezTo>
                <a:cubicBezTo>
                  <a:pt x="14990" y="16557"/>
                  <a:pt x="14857" y="16932"/>
                  <a:pt x="14857" y="17372"/>
                </a:cubicBezTo>
                <a:cubicBezTo>
                  <a:pt x="14857" y="17804"/>
                  <a:pt x="14990" y="18173"/>
                  <a:pt x="15249" y="18481"/>
                </a:cubicBezTo>
                <a:cubicBezTo>
                  <a:pt x="15511" y="18789"/>
                  <a:pt x="15825" y="18942"/>
                  <a:pt x="16195" y="189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6" tIns="19046" rIns="19046" bIns="19046" anchor="ctr"/>
          <a:lstStyle/>
          <a:p>
            <a:endParaRPr lang="zh-CN" altLang="en-US">
              <a:solidFill>
                <a:schemeClr val="tx1">
                  <a:lumMod val="50000"/>
                  <a:lumOff val="50000"/>
                </a:schemeClr>
              </a:solidFill>
            </a:endParaRPr>
          </a:p>
        </p:txBody>
      </p:sp>
      <p:sp>
        <p:nvSpPr>
          <p:cNvPr id="17420" name="AutoShape 12"/>
          <p:cNvSpPr/>
          <p:nvPr/>
        </p:nvSpPr>
        <p:spPr bwMode="auto">
          <a:xfrm>
            <a:off x="2339672" y="3346383"/>
            <a:ext cx="240475" cy="240507"/>
          </a:xfrm>
          <a:custGeom>
            <a:avLst/>
            <a:gdLst>
              <a:gd name="T0" fmla="*/ 240506 w 21376"/>
              <a:gd name="T1" fmla="*/ 240507 h 21600"/>
              <a:gd name="T2" fmla="*/ 240506 w 21376"/>
              <a:gd name="T3" fmla="*/ 240507 h 21600"/>
              <a:gd name="T4" fmla="*/ 240506 w 21376"/>
              <a:gd name="T5" fmla="*/ 240507 h 21600"/>
              <a:gd name="T6" fmla="*/ 240506 w 21376"/>
              <a:gd name="T7" fmla="*/ 2405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6" y="19922"/>
                  <a:pt x="21134" y="20586"/>
                </a:cubicBezTo>
                <a:cubicBezTo>
                  <a:pt x="20969" y="20915"/>
                  <a:pt x="20731" y="21168"/>
                  <a:pt x="20427" y="21338"/>
                </a:cubicBezTo>
                <a:cubicBezTo>
                  <a:pt x="20122" y="21514"/>
                  <a:pt x="19797" y="21600"/>
                  <a:pt x="19455" y="21600"/>
                </a:cubicBezTo>
                <a:lnTo>
                  <a:pt x="1928" y="21600"/>
                </a:lnTo>
                <a:cubicBezTo>
                  <a:pt x="1585" y="21600"/>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6" tIns="19046" rIns="19046" bIns="19046" anchor="ctr"/>
          <a:lstStyle/>
          <a:p>
            <a:endParaRPr lang="zh-CN" altLang="en-US">
              <a:solidFill>
                <a:schemeClr val="tx1">
                  <a:lumMod val="50000"/>
                  <a:lumOff val="50000"/>
                </a:schemeClr>
              </a:solidFill>
            </a:endParaRPr>
          </a:p>
        </p:txBody>
      </p:sp>
      <p:sp>
        <p:nvSpPr>
          <p:cNvPr id="17421" name="AutoShape 13"/>
          <p:cNvSpPr/>
          <p:nvPr/>
        </p:nvSpPr>
        <p:spPr bwMode="auto">
          <a:xfrm>
            <a:off x="4706327" y="3346383"/>
            <a:ext cx="240475" cy="240507"/>
          </a:xfrm>
          <a:custGeom>
            <a:avLst/>
            <a:gdLst>
              <a:gd name="T0" fmla="*/ 240495 w 21591"/>
              <a:gd name="T1" fmla="*/ 241625 h 21498"/>
              <a:gd name="T2" fmla="*/ 240495 w 21591"/>
              <a:gd name="T3" fmla="*/ 241625 h 21498"/>
              <a:gd name="T4" fmla="*/ 240495 w 21591"/>
              <a:gd name="T5" fmla="*/ 241625 h 21498"/>
              <a:gd name="T6" fmla="*/ 240495 w 21591"/>
              <a:gd name="T7" fmla="*/ 241625 h 214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591" h="21498">
                <a:moveTo>
                  <a:pt x="14059" y="6524"/>
                </a:moveTo>
                <a:cubicBezTo>
                  <a:pt x="13645" y="6524"/>
                  <a:pt x="13256" y="6670"/>
                  <a:pt x="12887" y="6962"/>
                </a:cubicBezTo>
                <a:cubicBezTo>
                  <a:pt x="12520" y="7257"/>
                  <a:pt x="12155" y="7651"/>
                  <a:pt x="11798" y="8138"/>
                </a:cubicBezTo>
                <a:cubicBezTo>
                  <a:pt x="11441" y="8626"/>
                  <a:pt x="11081" y="9183"/>
                  <a:pt x="10726" y="9814"/>
                </a:cubicBezTo>
                <a:cubicBezTo>
                  <a:pt x="10371" y="10444"/>
                  <a:pt x="10017" y="11093"/>
                  <a:pt x="9664" y="11764"/>
                </a:cubicBezTo>
                <a:cubicBezTo>
                  <a:pt x="9234" y="12584"/>
                  <a:pt x="8793" y="13393"/>
                  <a:pt x="8336" y="14196"/>
                </a:cubicBezTo>
                <a:cubicBezTo>
                  <a:pt x="7876" y="14996"/>
                  <a:pt x="7384" y="15717"/>
                  <a:pt x="6858" y="16356"/>
                </a:cubicBezTo>
                <a:cubicBezTo>
                  <a:pt x="6329" y="16995"/>
                  <a:pt x="5752" y="17509"/>
                  <a:pt x="5118" y="17897"/>
                </a:cubicBezTo>
                <a:cubicBezTo>
                  <a:pt x="4484" y="18289"/>
                  <a:pt x="3787" y="18487"/>
                  <a:pt x="3021" y="18487"/>
                </a:cubicBezTo>
                <a:lnTo>
                  <a:pt x="457" y="18487"/>
                </a:lnTo>
                <a:cubicBezTo>
                  <a:pt x="332" y="18487"/>
                  <a:pt x="225" y="18432"/>
                  <a:pt x="134" y="18324"/>
                </a:cubicBezTo>
                <a:cubicBezTo>
                  <a:pt x="44" y="18219"/>
                  <a:pt x="0" y="18090"/>
                  <a:pt x="0" y="17941"/>
                </a:cubicBezTo>
                <a:lnTo>
                  <a:pt x="0" y="15790"/>
                </a:lnTo>
                <a:cubicBezTo>
                  <a:pt x="0" y="15638"/>
                  <a:pt x="44" y="15512"/>
                  <a:pt x="134" y="15410"/>
                </a:cubicBezTo>
                <a:cubicBezTo>
                  <a:pt x="225" y="15311"/>
                  <a:pt x="332" y="15255"/>
                  <a:pt x="457" y="15255"/>
                </a:cubicBezTo>
                <a:lnTo>
                  <a:pt x="3021" y="15255"/>
                </a:lnTo>
                <a:cubicBezTo>
                  <a:pt x="3420" y="15255"/>
                  <a:pt x="3809" y="15112"/>
                  <a:pt x="4188" y="14823"/>
                </a:cubicBezTo>
                <a:cubicBezTo>
                  <a:pt x="4568" y="14537"/>
                  <a:pt x="4932" y="14149"/>
                  <a:pt x="5285" y="13664"/>
                </a:cubicBezTo>
                <a:cubicBezTo>
                  <a:pt x="5637" y="13180"/>
                  <a:pt x="5984" y="12622"/>
                  <a:pt x="6339" y="11995"/>
                </a:cubicBezTo>
                <a:cubicBezTo>
                  <a:pt x="6691" y="11367"/>
                  <a:pt x="7041" y="10716"/>
                  <a:pt x="7394" y="10044"/>
                </a:cubicBezTo>
                <a:cubicBezTo>
                  <a:pt x="7822" y="9224"/>
                  <a:pt x="8270" y="8407"/>
                  <a:pt x="8734" y="7598"/>
                </a:cubicBezTo>
                <a:cubicBezTo>
                  <a:pt x="9199" y="6789"/>
                  <a:pt x="9696" y="6063"/>
                  <a:pt x="10222" y="5420"/>
                </a:cubicBezTo>
                <a:cubicBezTo>
                  <a:pt x="10748" y="4775"/>
                  <a:pt x="11323" y="4261"/>
                  <a:pt x="11949" y="3876"/>
                </a:cubicBezTo>
                <a:cubicBezTo>
                  <a:pt x="12573" y="3488"/>
                  <a:pt x="13276" y="3292"/>
                  <a:pt x="14056" y="3292"/>
                </a:cubicBezTo>
                <a:lnTo>
                  <a:pt x="16434" y="3292"/>
                </a:lnTo>
                <a:lnTo>
                  <a:pt x="16434" y="711"/>
                </a:lnTo>
                <a:cubicBezTo>
                  <a:pt x="16434" y="329"/>
                  <a:pt x="16530" y="101"/>
                  <a:pt x="16721" y="22"/>
                </a:cubicBezTo>
                <a:cubicBezTo>
                  <a:pt x="16914" y="-50"/>
                  <a:pt x="17146" y="49"/>
                  <a:pt x="17418" y="317"/>
                </a:cubicBezTo>
                <a:lnTo>
                  <a:pt x="21330" y="4203"/>
                </a:lnTo>
                <a:cubicBezTo>
                  <a:pt x="21511" y="4372"/>
                  <a:pt x="21597" y="4582"/>
                  <a:pt x="21587" y="4834"/>
                </a:cubicBezTo>
                <a:cubicBezTo>
                  <a:pt x="21587" y="5102"/>
                  <a:pt x="21502" y="5321"/>
                  <a:pt x="21330" y="5487"/>
                </a:cubicBezTo>
                <a:lnTo>
                  <a:pt x="17418" y="9361"/>
                </a:lnTo>
                <a:cubicBezTo>
                  <a:pt x="17146" y="9630"/>
                  <a:pt x="16914" y="9726"/>
                  <a:pt x="16721" y="9644"/>
                </a:cubicBezTo>
                <a:cubicBezTo>
                  <a:pt x="16530" y="9569"/>
                  <a:pt x="16434" y="9338"/>
                  <a:pt x="16434" y="8956"/>
                </a:cubicBezTo>
                <a:lnTo>
                  <a:pt x="16434" y="6524"/>
                </a:lnTo>
                <a:lnTo>
                  <a:pt x="14059" y="6524"/>
                </a:lnTo>
                <a:close/>
                <a:moveTo>
                  <a:pt x="462" y="6495"/>
                </a:moveTo>
                <a:cubicBezTo>
                  <a:pt x="337" y="6495"/>
                  <a:pt x="229" y="6448"/>
                  <a:pt x="139" y="6349"/>
                </a:cubicBezTo>
                <a:cubicBezTo>
                  <a:pt x="48" y="6250"/>
                  <a:pt x="4" y="6127"/>
                  <a:pt x="4" y="5978"/>
                </a:cubicBezTo>
                <a:lnTo>
                  <a:pt x="4" y="3823"/>
                </a:lnTo>
                <a:cubicBezTo>
                  <a:pt x="4" y="3462"/>
                  <a:pt x="156" y="3286"/>
                  <a:pt x="462" y="3292"/>
                </a:cubicBezTo>
                <a:lnTo>
                  <a:pt x="3026" y="3292"/>
                </a:lnTo>
                <a:cubicBezTo>
                  <a:pt x="3560" y="3292"/>
                  <a:pt x="4054" y="3388"/>
                  <a:pt x="4514" y="3572"/>
                </a:cubicBezTo>
                <a:cubicBezTo>
                  <a:pt x="4974" y="3762"/>
                  <a:pt x="5409" y="4022"/>
                  <a:pt x="5820" y="4358"/>
                </a:cubicBezTo>
                <a:cubicBezTo>
                  <a:pt x="6229" y="4691"/>
                  <a:pt x="6608" y="5085"/>
                  <a:pt x="6963" y="5531"/>
                </a:cubicBezTo>
                <a:cubicBezTo>
                  <a:pt x="7318" y="5978"/>
                  <a:pt x="7655" y="6463"/>
                  <a:pt x="7993" y="6982"/>
                </a:cubicBezTo>
                <a:cubicBezTo>
                  <a:pt x="7518" y="7823"/>
                  <a:pt x="7058" y="8652"/>
                  <a:pt x="6620" y="9472"/>
                </a:cubicBezTo>
                <a:cubicBezTo>
                  <a:pt x="6589" y="9548"/>
                  <a:pt x="6557" y="9610"/>
                  <a:pt x="6515" y="9668"/>
                </a:cubicBezTo>
                <a:cubicBezTo>
                  <a:pt x="6476" y="9726"/>
                  <a:pt x="6442" y="9793"/>
                  <a:pt x="6410" y="9875"/>
                </a:cubicBezTo>
                <a:cubicBezTo>
                  <a:pt x="5862" y="8926"/>
                  <a:pt x="5319" y="8127"/>
                  <a:pt x="4776" y="7473"/>
                </a:cubicBezTo>
                <a:cubicBezTo>
                  <a:pt x="4232" y="6822"/>
                  <a:pt x="3650" y="6495"/>
                  <a:pt x="3024" y="6495"/>
                </a:cubicBezTo>
                <a:lnTo>
                  <a:pt x="462" y="6495"/>
                </a:lnTo>
                <a:close/>
                <a:moveTo>
                  <a:pt x="21333" y="15997"/>
                </a:moveTo>
                <a:cubicBezTo>
                  <a:pt x="21514" y="16166"/>
                  <a:pt x="21600" y="16385"/>
                  <a:pt x="21590" y="16657"/>
                </a:cubicBezTo>
                <a:cubicBezTo>
                  <a:pt x="21590" y="16908"/>
                  <a:pt x="21504" y="17115"/>
                  <a:pt x="21333" y="17284"/>
                </a:cubicBezTo>
                <a:lnTo>
                  <a:pt x="17420" y="21182"/>
                </a:lnTo>
                <a:cubicBezTo>
                  <a:pt x="17149" y="21453"/>
                  <a:pt x="16916" y="21550"/>
                  <a:pt x="16723" y="21471"/>
                </a:cubicBezTo>
                <a:cubicBezTo>
                  <a:pt x="16532" y="21392"/>
                  <a:pt x="16437" y="21161"/>
                  <a:pt x="16437" y="20779"/>
                </a:cubicBezTo>
                <a:lnTo>
                  <a:pt x="16437" y="18432"/>
                </a:lnTo>
                <a:lnTo>
                  <a:pt x="14059" y="18432"/>
                </a:lnTo>
                <a:cubicBezTo>
                  <a:pt x="13528" y="18432"/>
                  <a:pt x="13031" y="18335"/>
                  <a:pt x="12573" y="18143"/>
                </a:cubicBezTo>
                <a:cubicBezTo>
                  <a:pt x="12113" y="17953"/>
                  <a:pt x="11680" y="17690"/>
                  <a:pt x="11279" y="17354"/>
                </a:cubicBezTo>
                <a:cubicBezTo>
                  <a:pt x="10878" y="17019"/>
                  <a:pt x="10496" y="16628"/>
                  <a:pt x="10136" y="16181"/>
                </a:cubicBezTo>
                <a:cubicBezTo>
                  <a:pt x="9779" y="15731"/>
                  <a:pt x="9439" y="15253"/>
                  <a:pt x="9119" y="14739"/>
                </a:cubicBezTo>
                <a:cubicBezTo>
                  <a:pt x="9344" y="14359"/>
                  <a:pt x="9566" y="13962"/>
                  <a:pt x="9779" y="13551"/>
                </a:cubicBezTo>
                <a:cubicBezTo>
                  <a:pt x="9994" y="13142"/>
                  <a:pt x="10217" y="12739"/>
                  <a:pt x="10442" y="12336"/>
                </a:cubicBezTo>
                <a:cubicBezTo>
                  <a:pt x="10474" y="12246"/>
                  <a:pt x="10513" y="12164"/>
                  <a:pt x="10560" y="12091"/>
                </a:cubicBezTo>
                <a:cubicBezTo>
                  <a:pt x="10609" y="12024"/>
                  <a:pt x="10645" y="11939"/>
                  <a:pt x="10680" y="11846"/>
                </a:cubicBezTo>
                <a:cubicBezTo>
                  <a:pt x="11225" y="12797"/>
                  <a:pt x="11768" y="13591"/>
                  <a:pt x="12314" y="14231"/>
                </a:cubicBezTo>
                <a:cubicBezTo>
                  <a:pt x="12855" y="14867"/>
                  <a:pt x="13440" y="15188"/>
                  <a:pt x="14063" y="15188"/>
                </a:cubicBezTo>
                <a:lnTo>
                  <a:pt x="16442" y="15188"/>
                </a:lnTo>
                <a:lnTo>
                  <a:pt x="16442" y="12532"/>
                </a:lnTo>
                <a:cubicBezTo>
                  <a:pt x="16442" y="12152"/>
                  <a:pt x="16537" y="11922"/>
                  <a:pt x="16728" y="11846"/>
                </a:cubicBezTo>
                <a:cubicBezTo>
                  <a:pt x="16921" y="11773"/>
                  <a:pt x="17154" y="11866"/>
                  <a:pt x="17425" y="12126"/>
                </a:cubicBezTo>
                <a:lnTo>
                  <a:pt x="21333" y="15997"/>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19046" tIns="19046" rIns="19046" bIns="19046" anchor="ctr"/>
          <a:lstStyle/>
          <a:p>
            <a:endParaRPr lang="zh-CN" altLang="en-US">
              <a:solidFill>
                <a:schemeClr val="tx1">
                  <a:lumMod val="50000"/>
                  <a:lumOff val="50000"/>
                </a:schemeClr>
              </a:solidFill>
            </a:endParaRPr>
          </a:p>
        </p:txBody>
      </p:sp>
      <p:sp>
        <p:nvSpPr>
          <p:cNvPr id="17422" name="AutoShape 14"/>
          <p:cNvSpPr/>
          <p:nvPr/>
        </p:nvSpPr>
        <p:spPr bwMode="auto">
          <a:xfrm>
            <a:off x="1350788" y="3923439"/>
            <a:ext cx="2199988" cy="484188"/>
          </a:xfrm>
          <a:custGeom>
            <a:avLst/>
            <a:gdLst>
              <a:gd name="T0" fmla="*/ 2200275 w 21600"/>
              <a:gd name="T1" fmla="*/ 484188 h 21600"/>
              <a:gd name="T2" fmla="*/ 2200275 w 21600"/>
              <a:gd name="T3" fmla="*/ 484188 h 21600"/>
              <a:gd name="T4" fmla="*/ 2200275 w 21600"/>
              <a:gd name="T5" fmla="*/ 484188 h 21600"/>
              <a:gd name="T6" fmla="*/ 2200275 w 21600"/>
              <a:gd name="T7" fmla="*/ 4841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40" y="0"/>
                </a:moveTo>
                <a:lnTo>
                  <a:pt x="9637" y="4975"/>
                </a:lnTo>
                <a:lnTo>
                  <a:pt x="1180" y="4975"/>
                </a:lnTo>
                <a:cubicBezTo>
                  <a:pt x="528" y="4975"/>
                  <a:pt x="0" y="7377"/>
                  <a:pt x="0" y="10339"/>
                </a:cubicBezTo>
                <a:lnTo>
                  <a:pt x="0" y="16235"/>
                </a:lnTo>
                <a:cubicBezTo>
                  <a:pt x="0" y="19197"/>
                  <a:pt x="528" y="21599"/>
                  <a:pt x="1180" y="21599"/>
                </a:cubicBezTo>
                <a:lnTo>
                  <a:pt x="20419" y="21599"/>
                </a:lnTo>
                <a:cubicBezTo>
                  <a:pt x="21071" y="21599"/>
                  <a:pt x="21599" y="19197"/>
                  <a:pt x="21599" y="16235"/>
                </a:cubicBezTo>
                <a:lnTo>
                  <a:pt x="21599" y="10339"/>
                </a:lnTo>
                <a:cubicBezTo>
                  <a:pt x="21599" y="7377"/>
                  <a:pt x="21071" y="4975"/>
                  <a:pt x="20419" y="4975"/>
                </a:cubicBezTo>
                <a:lnTo>
                  <a:pt x="11845" y="4975"/>
                </a:lnTo>
                <a:lnTo>
                  <a:pt x="10740" y="0"/>
                </a:lnTo>
                <a:close/>
              </a:path>
            </a:pathLst>
          </a:custGeom>
          <a:solidFill>
            <a:schemeClr val="accent1"/>
          </a:solidFill>
          <a:ln w="25400" cap="flat" cmpd="sng">
            <a:solidFill>
              <a:srgbClr val="000000">
                <a:alpha val="0"/>
              </a:srgbClr>
            </a:solidFill>
            <a:prstDash val="solid"/>
            <a:miter lim="0"/>
          </a:ln>
          <a:effectLst/>
        </p:spPr>
        <p:txBody>
          <a:bodyPr lIns="0" tIns="0" rIns="0" bIns="0" anchor="ctr"/>
          <a:lstStyle/>
          <a:p>
            <a:endParaRPr lang="zh-CN" altLang="en-US">
              <a:solidFill>
                <a:schemeClr val="tx1">
                  <a:lumMod val="50000"/>
                  <a:lumOff val="50000"/>
                </a:schemeClr>
              </a:solidFill>
            </a:endParaRPr>
          </a:p>
        </p:txBody>
      </p:sp>
      <p:sp>
        <p:nvSpPr>
          <p:cNvPr id="17423" name="AutoShape 15"/>
          <p:cNvSpPr/>
          <p:nvPr/>
        </p:nvSpPr>
        <p:spPr bwMode="auto">
          <a:xfrm>
            <a:off x="3724584" y="3923439"/>
            <a:ext cx="2199988" cy="484188"/>
          </a:xfrm>
          <a:custGeom>
            <a:avLst/>
            <a:gdLst>
              <a:gd name="T0" fmla="*/ 2200275 w 21600"/>
              <a:gd name="T1" fmla="*/ 484188 h 21600"/>
              <a:gd name="T2" fmla="*/ 2200275 w 21600"/>
              <a:gd name="T3" fmla="*/ 484188 h 21600"/>
              <a:gd name="T4" fmla="*/ 2200275 w 21600"/>
              <a:gd name="T5" fmla="*/ 484188 h 21600"/>
              <a:gd name="T6" fmla="*/ 2200275 w 21600"/>
              <a:gd name="T7" fmla="*/ 4841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40" y="0"/>
                </a:moveTo>
                <a:lnTo>
                  <a:pt x="9637" y="4975"/>
                </a:lnTo>
                <a:lnTo>
                  <a:pt x="1180" y="4975"/>
                </a:lnTo>
                <a:cubicBezTo>
                  <a:pt x="528" y="4975"/>
                  <a:pt x="0" y="7377"/>
                  <a:pt x="0" y="10339"/>
                </a:cubicBezTo>
                <a:lnTo>
                  <a:pt x="0" y="16235"/>
                </a:lnTo>
                <a:cubicBezTo>
                  <a:pt x="0" y="19197"/>
                  <a:pt x="528" y="21599"/>
                  <a:pt x="1180" y="21599"/>
                </a:cubicBezTo>
                <a:lnTo>
                  <a:pt x="20419" y="21599"/>
                </a:lnTo>
                <a:cubicBezTo>
                  <a:pt x="21071" y="21599"/>
                  <a:pt x="21599" y="19197"/>
                  <a:pt x="21599" y="16235"/>
                </a:cubicBezTo>
                <a:lnTo>
                  <a:pt x="21599" y="10339"/>
                </a:lnTo>
                <a:cubicBezTo>
                  <a:pt x="21599" y="7377"/>
                  <a:pt x="21071" y="4975"/>
                  <a:pt x="20419" y="4975"/>
                </a:cubicBezTo>
                <a:lnTo>
                  <a:pt x="11845" y="4975"/>
                </a:lnTo>
                <a:lnTo>
                  <a:pt x="10740" y="0"/>
                </a:lnTo>
                <a:close/>
              </a:path>
            </a:pathLst>
          </a:custGeom>
          <a:solidFill>
            <a:schemeClr val="accent2"/>
          </a:solidFill>
          <a:ln w="25400" cap="flat" cmpd="sng">
            <a:solidFill>
              <a:srgbClr val="000000">
                <a:alpha val="0"/>
              </a:srgbClr>
            </a:solidFill>
            <a:prstDash val="solid"/>
            <a:miter lim="0"/>
          </a:ln>
          <a:effectLst/>
        </p:spPr>
        <p:txBody>
          <a:bodyPr lIns="0" tIns="0" rIns="0" bIns="0" anchor="ctr"/>
          <a:lstStyle/>
          <a:p>
            <a:endParaRPr lang="zh-CN" altLang="en-US">
              <a:solidFill>
                <a:schemeClr val="tx1">
                  <a:lumMod val="50000"/>
                  <a:lumOff val="50000"/>
                </a:schemeClr>
              </a:solidFill>
            </a:endParaRPr>
          </a:p>
        </p:txBody>
      </p:sp>
      <p:sp>
        <p:nvSpPr>
          <p:cNvPr id="17424" name="AutoShape 16"/>
          <p:cNvSpPr/>
          <p:nvPr/>
        </p:nvSpPr>
        <p:spPr bwMode="auto">
          <a:xfrm>
            <a:off x="8557099" y="3923439"/>
            <a:ext cx="2199988" cy="484188"/>
          </a:xfrm>
          <a:custGeom>
            <a:avLst/>
            <a:gdLst>
              <a:gd name="T0" fmla="*/ 2200275 w 21600"/>
              <a:gd name="T1" fmla="*/ 484188 h 21600"/>
              <a:gd name="T2" fmla="*/ 2200275 w 21600"/>
              <a:gd name="T3" fmla="*/ 484188 h 21600"/>
              <a:gd name="T4" fmla="*/ 2200275 w 21600"/>
              <a:gd name="T5" fmla="*/ 484188 h 21600"/>
              <a:gd name="T6" fmla="*/ 2200275 w 21600"/>
              <a:gd name="T7" fmla="*/ 4841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40" y="0"/>
                </a:moveTo>
                <a:lnTo>
                  <a:pt x="9637" y="4975"/>
                </a:lnTo>
                <a:lnTo>
                  <a:pt x="1180" y="4975"/>
                </a:lnTo>
                <a:cubicBezTo>
                  <a:pt x="528" y="4975"/>
                  <a:pt x="0" y="7377"/>
                  <a:pt x="0" y="10339"/>
                </a:cubicBezTo>
                <a:lnTo>
                  <a:pt x="0" y="16235"/>
                </a:lnTo>
                <a:cubicBezTo>
                  <a:pt x="0" y="19197"/>
                  <a:pt x="528" y="21599"/>
                  <a:pt x="1180" y="21599"/>
                </a:cubicBezTo>
                <a:lnTo>
                  <a:pt x="20419" y="21599"/>
                </a:lnTo>
                <a:cubicBezTo>
                  <a:pt x="21071" y="21599"/>
                  <a:pt x="21599" y="19197"/>
                  <a:pt x="21599" y="16235"/>
                </a:cubicBezTo>
                <a:lnTo>
                  <a:pt x="21599" y="10339"/>
                </a:lnTo>
                <a:cubicBezTo>
                  <a:pt x="21599" y="7377"/>
                  <a:pt x="21071" y="4975"/>
                  <a:pt x="20419" y="4975"/>
                </a:cubicBezTo>
                <a:lnTo>
                  <a:pt x="11845" y="4975"/>
                </a:lnTo>
                <a:lnTo>
                  <a:pt x="10740" y="0"/>
                </a:lnTo>
                <a:close/>
              </a:path>
            </a:pathLst>
          </a:custGeom>
          <a:solidFill>
            <a:schemeClr val="accent4"/>
          </a:solidFill>
          <a:ln w="25400" cap="flat" cmpd="sng">
            <a:solidFill>
              <a:srgbClr val="000000">
                <a:alpha val="0"/>
              </a:srgbClr>
            </a:solidFill>
            <a:prstDash val="solid"/>
            <a:miter lim="0"/>
          </a:ln>
          <a:effectLst/>
        </p:spPr>
        <p:txBody>
          <a:bodyPr lIns="0" tIns="0" rIns="0" bIns="0" anchor="ctr"/>
          <a:lstStyle/>
          <a:p>
            <a:endParaRPr lang="zh-CN" altLang="en-US">
              <a:solidFill>
                <a:schemeClr val="tx1">
                  <a:lumMod val="50000"/>
                  <a:lumOff val="50000"/>
                </a:schemeClr>
              </a:solidFill>
            </a:endParaRPr>
          </a:p>
        </p:txBody>
      </p:sp>
      <p:sp>
        <p:nvSpPr>
          <p:cNvPr id="17425" name="AutoShape 17"/>
          <p:cNvSpPr/>
          <p:nvPr/>
        </p:nvSpPr>
        <p:spPr bwMode="auto">
          <a:xfrm>
            <a:off x="6080921" y="3923439"/>
            <a:ext cx="2199988" cy="484188"/>
          </a:xfrm>
          <a:custGeom>
            <a:avLst/>
            <a:gdLst>
              <a:gd name="T0" fmla="*/ 2200275 w 21600"/>
              <a:gd name="T1" fmla="*/ 484188 h 21600"/>
              <a:gd name="T2" fmla="*/ 2200275 w 21600"/>
              <a:gd name="T3" fmla="*/ 484188 h 21600"/>
              <a:gd name="T4" fmla="*/ 2200275 w 21600"/>
              <a:gd name="T5" fmla="*/ 484188 h 21600"/>
              <a:gd name="T6" fmla="*/ 2200275 w 21600"/>
              <a:gd name="T7" fmla="*/ 48418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40" y="0"/>
                </a:moveTo>
                <a:lnTo>
                  <a:pt x="9637" y="4975"/>
                </a:lnTo>
                <a:lnTo>
                  <a:pt x="1180" y="4975"/>
                </a:lnTo>
                <a:cubicBezTo>
                  <a:pt x="528" y="4975"/>
                  <a:pt x="0" y="7377"/>
                  <a:pt x="0" y="10339"/>
                </a:cubicBezTo>
                <a:lnTo>
                  <a:pt x="0" y="16235"/>
                </a:lnTo>
                <a:cubicBezTo>
                  <a:pt x="0" y="19197"/>
                  <a:pt x="528" y="21599"/>
                  <a:pt x="1180" y="21599"/>
                </a:cubicBezTo>
                <a:lnTo>
                  <a:pt x="20419" y="21599"/>
                </a:lnTo>
                <a:cubicBezTo>
                  <a:pt x="21071" y="21599"/>
                  <a:pt x="21599" y="19197"/>
                  <a:pt x="21599" y="16235"/>
                </a:cubicBezTo>
                <a:lnTo>
                  <a:pt x="21599" y="10339"/>
                </a:lnTo>
                <a:cubicBezTo>
                  <a:pt x="21599" y="7377"/>
                  <a:pt x="21071" y="4975"/>
                  <a:pt x="20419" y="4975"/>
                </a:cubicBezTo>
                <a:lnTo>
                  <a:pt x="11845" y="4975"/>
                </a:lnTo>
                <a:lnTo>
                  <a:pt x="10740" y="0"/>
                </a:lnTo>
                <a:close/>
              </a:path>
            </a:pathLst>
          </a:custGeom>
          <a:solidFill>
            <a:schemeClr val="accent3"/>
          </a:solidFill>
          <a:ln w="25400" cap="flat" cmpd="sng">
            <a:solidFill>
              <a:srgbClr val="000000">
                <a:alpha val="0"/>
              </a:srgbClr>
            </a:solidFill>
            <a:prstDash val="solid"/>
            <a:miter lim="0"/>
          </a:ln>
          <a:effectLst/>
        </p:spPr>
        <p:txBody>
          <a:bodyPr lIns="0" tIns="0" rIns="0" bIns="0" anchor="ctr"/>
          <a:lstStyle/>
          <a:p>
            <a:endParaRPr lang="zh-CN" altLang="en-US">
              <a:solidFill>
                <a:schemeClr val="tx1">
                  <a:lumMod val="50000"/>
                  <a:lumOff val="50000"/>
                </a:schemeClr>
              </a:solidFill>
            </a:endParaRPr>
          </a:p>
        </p:txBody>
      </p:sp>
      <p:sp>
        <p:nvSpPr>
          <p:cNvPr id="17426" name="AutoShape 18"/>
          <p:cNvSpPr/>
          <p:nvPr/>
        </p:nvSpPr>
        <p:spPr bwMode="auto">
          <a:xfrm>
            <a:off x="8605513" y="4731454"/>
            <a:ext cx="2109513"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1100" dirty="0">
                <a:solidFill>
                  <a:schemeClr val="tx1">
                    <a:lumMod val="50000"/>
                    <a:lumOff val="50000"/>
                  </a:schemeClr>
                </a:solidFill>
                <a:ea typeface="微软雅黑" panose="020B0503020204020204" pitchFamily="34" charset="-122"/>
              </a:rPr>
              <a:t>Enter your chart description text here</a:t>
            </a:r>
          </a:p>
        </p:txBody>
      </p:sp>
      <p:sp>
        <p:nvSpPr>
          <p:cNvPr id="17427" name="AutoShape 19"/>
          <p:cNvSpPr/>
          <p:nvPr/>
        </p:nvSpPr>
        <p:spPr bwMode="auto">
          <a:xfrm>
            <a:off x="6122986" y="4731454"/>
            <a:ext cx="2110307"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1100" dirty="0">
                <a:solidFill>
                  <a:schemeClr val="tx1">
                    <a:lumMod val="50000"/>
                    <a:lumOff val="50000"/>
                  </a:schemeClr>
                </a:solidFill>
                <a:ea typeface="微软雅黑" panose="020B0503020204020204" pitchFamily="34" charset="-122"/>
              </a:rPr>
              <a:t>Enter your chart description text here</a:t>
            </a:r>
          </a:p>
          <a:p>
            <a:pPr>
              <a:lnSpc>
                <a:spcPct val="130000"/>
              </a:lnSpc>
              <a:spcAft>
                <a:spcPts val="800"/>
              </a:spcAft>
            </a:pPr>
            <a:endParaRPr lang="zh-CN" altLang="en-US" sz="1100" dirty="0">
              <a:solidFill>
                <a:schemeClr val="tx1">
                  <a:lumMod val="50000"/>
                  <a:lumOff val="50000"/>
                </a:schemeClr>
              </a:solidFill>
              <a:ea typeface="微软雅黑" panose="020B0503020204020204" pitchFamily="34" charset="-122"/>
            </a:endParaRPr>
          </a:p>
        </p:txBody>
      </p:sp>
      <p:sp>
        <p:nvSpPr>
          <p:cNvPr id="17428" name="AutoShape 20"/>
          <p:cNvSpPr/>
          <p:nvPr/>
        </p:nvSpPr>
        <p:spPr bwMode="auto">
          <a:xfrm>
            <a:off x="3761094" y="4731454"/>
            <a:ext cx="2109513"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1100" dirty="0">
                <a:solidFill>
                  <a:schemeClr val="tx1">
                    <a:lumMod val="50000"/>
                    <a:lumOff val="50000"/>
                  </a:schemeClr>
                </a:solidFill>
                <a:ea typeface="微软雅黑" panose="020B0503020204020204" pitchFamily="34" charset="-122"/>
              </a:rPr>
              <a:t>Enter your chart description text here</a:t>
            </a:r>
          </a:p>
        </p:txBody>
      </p:sp>
      <p:sp>
        <p:nvSpPr>
          <p:cNvPr id="17429" name="AutoShape 21"/>
          <p:cNvSpPr/>
          <p:nvPr/>
        </p:nvSpPr>
        <p:spPr bwMode="auto">
          <a:xfrm>
            <a:off x="1386502" y="4731454"/>
            <a:ext cx="2110307" cy="133826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nSpc>
                <a:spcPct val="130000"/>
              </a:lnSpc>
              <a:spcAft>
                <a:spcPts val="800"/>
              </a:spcAft>
            </a:pPr>
            <a:r>
              <a:rPr lang="zh-CN" altLang="en-US" sz="1100" dirty="0">
                <a:solidFill>
                  <a:schemeClr val="tx1">
                    <a:lumMod val="50000"/>
                    <a:lumOff val="50000"/>
                  </a:schemeClr>
                </a:solidFill>
                <a:ea typeface="微软雅黑" panose="020B0503020204020204" pitchFamily="34" charset="-122"/>
              </a:rPr>
              <a:t>Enter your chart description text here</a:t>
            </a:r>
          </a:p>
          <a:p>
            <a:pPr>
              <a:lnSpc>
                <a:spcPct val="130000"/>
              </a:lnSpc>
              <a:spcAft>
                <a:spcPts val="800"/>
              </a:spcAft>
            </a:pPr>
            <a:endParaRPr lang="zh-CN" altLang="en-US" sz="1100" dirty="0">
              <a:solidFill>
                <a:schemeClr val="tx1">
                  <a:lumMod val="50000"/>
                  <a:lumOff val="50000"/>
                </a:schemeClr>
              </a:solidFill>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left)">
                                      <p:cBhvr>
                                        <p:cTn id="7" dur="500"/>
                                        <p:tgtEl>
                                          <p:spTgt spid="1741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7414"/>
                                        </p:tgtEl>
                                        <p:attrNameLst>
                                          <p:attrName>style.visibility</p:attrName>
                                        </p:attrNameLst>
                                      </p:cBhvr>
                                      <p:to>
                                        <p:strVal val="visible"/>
                                      </p:to>
                                    </p:set>
                                    <p:animEffect transition="in" filter="fade">
                                      <p:cBhvr>
                                        <p:cTn id="11" dur="1000"/>
                                        <p:tgtEl>
                                          <p:spTgt spid="17414"/>
                                        </p:tgtEl>
                                      </p:cBhvr>
                                    </p:animEffect>
                                    <p:anim calcmode="lin" valueType="num">
                                      <p:cBhvr>
                                        <p:cTn id="12" dur="1000" fill="hold"/>
                                        <p:tgtEl>
                                          <p:spTgt spid="17414"/>
                                        </p:tgtEl>
                                        <p:attrNameLst>
                                          <p:attrName>ppt_x</p:attrName>
                                        </p:attrNameLst>
                                      </p:cBhvr>
                                      <p:tavLst>
                                        <p:tav tm="0">
                                          <p:val>
                                            <p:strVal val="#ppt_x"/>
                                          </p:val>
                                        </p:tav>
                                        <p:tav tm="100000">
                                          <p:val>
                                            <p:strVal val="#ppt_x"/>
                                          </p:val>
                                        </p:tav>
                                      </p:tavLst>
                                    </p:anim>
                                    <p:anim calcmode="lin" valueType="num">
                                      <p:cBhvr>
                                        <p:cTn id="13" dur="1000" fill="hold"/>
                                        <p:tgtEl>
                                          <p:spTgt spid="1741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7415"/>
                                        </p:tgtEl>
                                        <p:attrNameLst>
                                          <p:attrName>style.visibility</p:attrName>
                                        </p:attrNameLst>
                                      </p:cBhvr>
                                      <p:to>
                                        <p:strVal val="visible"/>
                                      </p:to>
                                    </p:set>
                                    <p:animEffect transition="in" filter="fade">
                                      <p:cBhvr>
                                        <p:cTn id="16" dur="1000"/>
                                        <p:tgtEl>
                                          <p:spTgt spid="17415"/>
                                        </p:tgtEl>
                                      </p:cBhvr>
                                    </p:animEffect>
                                    <p:anim calcmode="lin" valueType="num">
                                      <p:cBhvr>
                                        <p:cTn id="17" dur="1000" fill="hold"/>
                                        <p:tgtEl>
                                          <p:spTgt spid="17415"/>
                                        </p:tgtEl>
                                        <p:attrNameLst>
                                          <p:attrName>ppt_x</p:attrName>
                                        </p:attrNameLst>
                                      </p:cBhvr>
                                      <p:tavLst>
                                        <p:tav tm="0">
                                          <p:val>
                                            <p:strVal val="#ppt_x"/>
                                          </p:val>
                                        </p:tav>
                                        <p:tav tm="100000">
                                          <p:val>
                                            <p:strVal val="#ppt_x"/>
                                          </p:val>
                                        </p:tav>
                                      </p:tavLst>
                                    </p:anim>
                                    <p:anim calcmode="lin" valueType="num">
                                      <p:cBhvr>
                                        <p:cTn id="18" dur="1000" fill="hold"/>
                                        <p:tgtEl>
                                          <p:spTgt spid="1741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416"/>
                                        </p:tgtEl>
                                        <p:attrNameLst>
                                          <p:attrName>style.visibility</p:attrName>
                                        </p:attrNameLst>
                                      </p:cBhvr>
                                      <p:to>
                                        <p:strVal val="visible"/>
                                      </p:to>
                                    </p:set>
                                    <p:animEffect transition="in" filter="fade">
                                      <p:cBhvr>
                                        <p:cTn id="21" dur="1000"/>
                                        <p:tgtEl>
                                          <p:spTgt spid="17416"/>
                                        </p:tgtEl>
                                      </p:cBhvr>
                                    </p:animEffect>
                                    <p:anim calcmode="lin" valueType="num">
                                      <p:cBhvr>
                                        <p:cTn id="22" dur="1000" fill="hold"/>
                                        <p:tgtEl>
                                          <p:spTgt spid="17416"/>
                                        </p:tgtEl>
                                        <p:attrNameLst>
                                          <p:attrName>ppt_x</p:attrName>
                                        </p:attrNameLst>
                                      </p:cBhvr>
                                      <p:tavLst>
                                        <p:tav tm="0">
                                          <p:val>
                                            <p:strVal val="#ppt_x"/>
                                          </p:val>
                                        </p:tav>
                                        <p:tav tm="100000">
                                          <p:val>
                                            <p:strVal val="#ppt_x"/>
                                          </p:val>
                                        </p:tav>
                                      </p:tavLst>
                                    </p:anim>
                                    <p:anim calcmode="lin" valueType="num">
                                      <p:cBhvr>
                                        <p:cTn id="23" dur="1000" fill="hold"/>
                                        <p:tgtEl>
                                          <p:spTgt spid="1741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7417"/>
                                        </p:tgtEl>
                                        <p:attrNameLst>
                                          <p:attrName>style.visibility</p:attrName>
                                        </p:attrNameLst>
                                      </p:cBhvr>
                                      <p:to>
                                        <p:strVal val="visible"/>
                                      </p:to>
                                    </p:set>
                                    <p:animEffect transition="in" filter="fade">
                                      <p:cBhvr>
                                        <p:cTn id="26" dur="1000"/>
                                        <p:tgtEl>
                                          <p:spTgt spid="17417"/>
                                        </p:tgtEl>
                                      </p:cBhvr>
                                    </p:animEffect>
                                    <p:anim calcmode="lin" valueType="num">
                                      <p:cBhvr>
                                        <p:cTn id="27" dur="1000" fill="hold"/>
                                        <p:tgtEl>
                                          <p:spTgt spid="17417"/>
                                        </p:tgtEl>
                                        <p:attrNameLst>
                                          <p:attrName>ppt_x</p:attrName>
                                        </p:attrNameLst>
                                      </p:cBhvr>
                                      <p:tavLst>
                                        <p:tav tm="0">
                                          <p:val>
                                            <p:strVal val="#ppt_x"/>
                                          </p:val>
                                        </p:tav>
                                        <p:tav tm="100000">
                                          <p:val>
                                            <p:strVal val="#ppt_x"/>
                                          </p:val>
                                        </p:tav>
                                      </p:tavLst>
                                    </p:anim>
                                    <p:anim calcmode="lin" valueType="num">
                                      <p:cBhvr>
                                        <p:cTn id="28" dur="1000" fill="hold"/>
                                        <p:tgtEl>
                                          <p:spTgt spid="1741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7418"/>
                                        </p:tgtEl>
                                        <p:attrNameLst>
                                          <p:attrName>style.visibility</p:attrName>
                                        </p:attrNameLst>
                                      </p:cBhvr>
                                      <p:to>
                                        <p:strVal val="visible"/>
                                      </p:to>
                                    </p:set>
                                    <p:animEffect transition="in" filter="fade">
                                      <p:cBhvr>
                                        <p:cTn id="31" dur="1000"/>
                                        <p:tgtEl>
                                          <p:spTgt spid="17418"/>
                                        </p:tgtEl>
                                      </p:cBhvr>
                                    </p:animEffect>
                                    <p:anim calcmode="lin" valueType="num">
                                      <p:cBhvr>
                                        <p:cTn id="32" dur="1000" fill="hold"/>
                                        <p:tgtEl>
                                          <p:spTgt spid="17418"/>
                                        </p:tgtEl>
                                        <p:attrNameLst>
                                          <p:attrName>ppt_x</p:attrName>
                                        </p:attrNameLst>
                                      </p:cBhvr>
                                      <p:tavLst>
                                        <p:tav tm="0">
                                          <p:val>
                                            <p:strVal val="#ppt_x"/>
                                          </p:val>
                                        </p:tav>
                                        <p:tav tm="100000">
                                          <p:val>
                                            <p:strVal val="#ppt_x"/>
                                          </p:val>
                                        </p:tav>
                                      </p:tavLst>
                                    </p:anim>
                                    <p:anim calcmode="lin" valueType="num">
                                      <p:cBhvr>
                                        <p:cTn id="33" dur="1000" fill="hold"/>
                                        <p:tgtEl>
                                          <p:spTgt spid="174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7419"/>
                                        </p:tgtEl>
                                        <p:attrNameLst>
                                          <p:attrName>style.visibility</p:attrName>
                                        </p:attrNameLst>
                                      </p:cBhvr>
                                      <p:to>
                                        <p:strVal val="visible"/>
                                      </p:to>
                                    </p:set>
                                    <p:animEffect transition="in" filter="fade">
                                      <p:cBhvr>
                                        <p:cTn id="36" dur="1000"/>
                                        <p:tgtEl>
                                          <p:spTgt spid="17419"/>
                                        </p:tgtEl>
                                      </p:cBhvr>
                                    </p:animEffect>
                                    <p:anim calcmode="lin" valueType="num">
                                      <p:cBhvr>
                                        <p:cTn id="37" dur="1000" fill="hold"/>
                                        <p:tgtEl>
                                          <p:spTgt spid="17419"/>
                                        </p:tgtEl>
                                        <p:attrNameLst>
                                          <p:attrName>ppt_x</p:attrName>
                                        </p:attrNameLst>
                                      </p:cBhvr>
                                      <p:tavLst>
                                        <p:tav tm="0">
                                          <p:val>
                                            <p:strVal val="#ppt_x"/>
                                          </p:val>
                                        </p:tav>
                                        <p:tav tm="100000">
                                          <p:val>
                                            <p:strVal val="#ppt_x"/>
                                          </p:val>
                                        </p:tav>
                                      </p:tavLst>
                                    </p:anim>
                                    <p:anim calcmode="lin" valueType="num">
                                      <p:cBhvr>
                                        <p:cTn id="38" dur="1000" fill="hold"/>
                                        <p:tgtEl>
                                          <p:spTgt spid="1741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7420"/>
                                        </p:tgtEl>
                                        <p:attrNameLst>
                                          <p:attrName>style.visibility</p:attrName>
                                        </p:attrNameLst>
                                      </p:cBhvr>
                                      <p:to>
                                        <p:strVal val="visible"/>
                                      </p:to>
                                    </p:set>
                                    <p:animEffect transition="in" filter="fade">
                                      <p:cBhvr>
                                        <p:cTn id="41" dur="1000"/>
                                        <p:tgtEl>
                                          <p:spTgt spid="17420"/>
                                        </p:tgtEl>
                                      </p:cBhvr>
                                    </p:animEffect>
                                    <p:anim calcmode="lin" valueType="num">
                                      <p:cBhvr>
                                        <p:cTn id="42" dur="1000" fill="hold"/>
                                        <p:tgtEl>
                                          <p:spTgt spid="17420"/>
                                        </p:tgtEl>
                                        <p:attrNameLst>
                                          <p:attrName>ppt_x</p:attrName>
                                        </p:attrNameLst>
                                      </p:cBhvr>
                                      <p:tavLst>
                                        <p:tav tm="0">
                                          <p:val>
                                            <p:strVal val="#ppt_x"/>
                                          </p:val>
                                        </p:tav>
                                        <p:tav tm="100000">
                                          <p:val>
                                            <p:strVal val="#ppt_x"/>
                                          </p:val>
                                        </p:tav>
                                      </p:tavLst>
                                    </p:anim>
                                    <p:anim calcmode="lin" valueType="num">
                                      <p:cBhvr>
                                        <p:cTn id="43" dur="1000" fill="hold"/>
                                        <p:tgtEl>
                                          <p:spTgt spid="1742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421"/>
                                        </p:tgtEl>
                                        <p:attrNameLst>
                                          <p:attrName>style.visibility</p:attrName>
                                        </p:attrNameLst>
                                      </p:cBhvr>
                                      <p:to>
                                        <p:strVal val="visible"/>
                                      </p:to>
                                    </p:set>
                                    <p:animEffect transition="in" filter="fade">
                                      <p:cBhvr>
                                        <p:cTn id="46" dur="1000"/>
                                        <p:tgtEl>
                                          <p:spTgt spid="17421"/>
                                        </p:tgtEl>
                                      </p:cBhvr>
                                    </p:animEffect>
                                    <p:anim calcmode="lin" valueType="num">
                                      <p:cBhvr>
                                        <p:cTn id="47" dur="1000" fill="hold"/>
                                        <p:tgtEl>
                                          <p:spTgt spid="17421"/>
                                        </p:tgtEl>
                                        <p:attrNameLst>
                                          <p:attrName>ppt_x</p:attrName>
                                        </p:attrNameLst>
                                      </p:cBhvr>
                                      <p:tavLst>
                                        <p:tav tm="0">
                                          <p:val>
                                            <p:strVal val="#ppt_x"/>
                                          </p:val>
                                        </p:tav>
                                        <p:tav tm="100000">
                                          <p:val>
                                            <p:strVal val="#ppt_x"/>
                                          </p:val>
                                        </p:tav>
                                      </p:tavLst>
                                    </p:anim>
                                    <p:anim calcmode="lin" valueType="num">
                                      <p:cBhvr>
                                        <p:cTn id="48" dur="1000" fill="hold"/>
                                        <p:tgtEl>
                                          <p:spTgt spid="1742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422"/>
                                        </p:tgtEl>
                                        <p:attrNameLst>
                                          <p:attrName>style.visibility</p:attrName>
                                        </p:attrNameLst>
                                      </p:cBhvr>
                                      <p:to>
                                        <p:strVal val="visible"/>
                                      </p:to>
                                    </p:set>
                                    <p:animEffect transition="in" filter="fade">
                                      <p:cBhvr>
                                        <p:cTn id="51" dur="1000"/>
                                        <p:tgtEl>
                                          <p:spTgt spid="17422"/>
                                        </p:tgtEl>
                                      </p:cBhvr>
                                    </p:animEffect>
                                    <p:anim calcmode="lin" valueType="num">
                                      <p:cBhvr>
                                        <p:cTn id="52" dur="1000" fill="hold"/>
                                        <p:tgtEl>
                                          <p:spTgt spid="17422"/>
                                        </p:tgtEl>
                                        <p:attrNameLst>
                                          <p:attrName>ppt_x</p:attrName>
                                        </p:attrNameLst>
                                      </p:cBhvr>
                                      <p:tavLst>
                                        <p:tav tm="0">
                                          <p:val>
                                            <p:strVal val="#ppt_x"/>
                                          </p:val>
                                        </p:tav>
                                        <p:tav tm="100000">
                                          <p:val>
                                            <p:strVal val="#ppt_x"/>
                                          </p:val>
                                        </p:tav>
                                      </p:tavLst>
                                    </p:anim>
                                    <p:anim calcmode="lin" valueType="num">
                                      <p:cBhvr>
                                        <p:cTn id="53" dur="1000" fill="hold"/>
                                        <p:tgtEl>
                                          <p:spTgt spid="17422"/>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7423"/>
                                        </p:tgtEl>
                                        <p:attrNameLst>
                                          <p:attrName>style.visibility</p:attrName>
                                        </p:attrNameLst>
                                      </p:cBhvr>
                                      <p:to>
                                        <p:strVal val="visible"/>
                                      </p:to>
                                    </p:set>
                                    <p:animEffect transition="in" filter="fade">
                                      <p:cBhvr>
                                        <p:cTn id="56" dur="1000"/>
                                        <p:tgtEl>
                                          <p:spTgt spid="17423"/>
                                        </p:tgtEl>
                                      </p:cBhvr>
                                    </p:animEffect>
                                    <p:anim calcmode="lin" valueType="num">
                                      <p:cBhvr>
                                        <p:cTn id="57" dur="1000" fill="hold"/>
                                        <p:tgtEl>
                                          <p:spTgt spid="17423"/>
                                        </p:tgtEl>
                                        <p:attrNameLst>
                                          <p:attrName>ppt_x</p:attrName>
                                        </p:attrNameLst>
                                      </p:cBhvr>
                                      <p:tavLst>
                                        <p:tav tm="0">
                                          <p:val>
                                            <p:strVal val="#ppt_x"/>
                                          </p:val>
                                        </p:tav>
                                        <p:tav tm="100000">
                                          <p:val>
                                            <p:strVal val="#ppt_x"/>
                                          </p:val>
                                        </p:tav>
                                      </p:tavLst>
                                    </p:anim>
                                    <p:anim calcmode="lin" valueType="num">
                                      <p:cBhvr>
                                        <p:cTn id="58" dur="1000" fill="hold"/>
                                        <p:tgtEl>
                                          <p:spTgt spid="17423"/>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7424"/>
                                        </p:tgtEl>
                                        <p:attrNameLst>
                                          <p:attrName>style.visibility</p:attrName>
                                        </p:attrNameLst>
                                      </p:cBhvr>
                                      <p:to>
                                        <p:strVal val="visible"/>
                                      </p:to>
                                    </p:set>
                                    <p:animEffect transition="in" filter="fade">
                                      <p:cBhvr>
                                        <p:cTn id="61" dur="1000"/>
                                        <p:tgtEl>
                                          <p:spTgt spid="17424"/>
                                        </p:tgtEl>
                                      </p:cBhvr>
                                    </p:animEffect>
                                    <p:anim calcmode="lin" valueType="num">
                                      <p:cBhvr>
                                        <p:cTn id="62" dur="1000" fill="hold"/>
                                        <p:tgtEl>
                                          <p:spTgt spid="17424"/>
                                        </p:tgtEl>
                                        <p:attrNameLst>
                                          <p:attrName>ppt_x</p:attrName>
                                        </p:attrNameLst>
                                      </p:cBhvr>
                                      <p:tavLst>
                                        <p:tav tm="0">
                                          <p:val>
                                            <p:strVal val="#ppt_x"/>
                                          </p:val>
                                        </p:tav>
                                        <p:tav tm="100000">
                                          <p:val>
                                            <p:strVal val="#ppt_x"/>
                                          </p:val>
                                        </p:tav>
                                      </p:tavLst>
                                    </p:anim>
                                    <p:anim calcmode="lin" valueType="num">
                                      <p:cBhvr>
                                        <p:cTn id="63" dur="1000" fill="hold"/>
                                        <p:tgtEl>
                                          <p:spTgt spid="1742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7425"/>
                                        </p:tgtEl>
                                        <p:attrNameLst>
                                          <p:attrName>style.visibility</p:attrName>
                                        </p:attrNameLst>
                                      </p:cBhvr>
                                      <p:to>
                                        <p:strVal val="visible"/>
                                      </p:to>
                                    </p:set>
                                    <p:animEffect transition="in" filter="fade">
                                      <p:cBhvr>
                                        <p:cTn id="66" dur="1000"/>
                                        <p:tgtEl>
                                          <p:spTgt spid="17425"/>
                                        </p:tgtEl>
                                      </p:cBhvr>
                                    </p:animEffect>
                                    <p:anim calcmode="lin" valueType="num">
                                      <p:cBhvr>
                                        <p:cTn id="67" dur="1000" fill="hold"/>
                                        <p:tgtEl>
                                          <p:spTgt spid="17425"/>
                                        </p:tgtEl>
                                        <p:attrNameLst>
                                          <p:attrName>ppt_x</p:attrName>
                                        </p:attrNameLst>
                                      </p:cBhvr>
                                      <p:tavLst>
                                        <p:tav tm="0">
                                          <p:val>
                                            <p:strVal val="#ppt_x"/>
                                          </p:val>
                                        </p:tav>
                                        <p:tav tm="100000">
                                          <p:val>
                                            <p:strVal val="#ppt_x"/>
                                          </p:val>
                                        </p:tav>
                                      </p:tavLst>
                                    </p:anim>
                                    <p:anim calcmode="lin" valueType="num">
                                      <p:cBhvr>
                                        <p:cTn id="68" dur="1000" fill="hold"/>
                                        <p:tgtEl>
                                          <p:spTgt spid="17425"/>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7426"/>
                                        </p:tgtEl>
                                        <p:attrNameLst>
                                          <p:attrName>style.visibility</p:attrName>
                                        </p:attrNameLst>
                                      </p:cBhvr>
                                      <p:to>
                                        <p:strVal val="visible"/>
                                      </p:to>
                                    </p:set>
                                    <p:animEffect transition="in" filter="fade">
                                      <p:cBhvr>
                                        <p:cTn id="71" dur="1000"/>
                                        <p:tgtEl>
                                          <p:spTgt spid="17426"/>
                                        </p:tgtEl>
                                      </p:cBhvr>
                                    </p:animEffect>
                                    <p:anim calcmode="lin" valueType="num">
                                      <p:cBhvr>
                                        <p:cTn id="72" dur="1000" fill="hold"/>
                                        <p:tgtEl>
                                          <p:spTgt spid="17426"/>
                                        </p:tgtEl>
                                        <p:attrNameLst>
                                          <p:attrName>ppt_x</p:attrName>
                                        </p:attrNameLst>
                                      </p:cBhvr>
                                      <p:tavLst>
                                        <p:tav tm="0">
                                          <p:val>
                                            <p:strVal val="#ppt_x"/>
                                          </p:val>
                                        </p:tav>
                                        <p:tav tm="100000">
                                          <p:val>
                                            <p:strVal val="#ppt_x"/>
                                          </p:val>
                                        </p:tav>
                                      </p:tavLst>
                                    </p:anim>
                                    <p:anim calcmode="lin" valueType="num">
                                      <p:cBhvr>
                                        <p:cTn id="73" dur="1000" fill="hold"/>
                                        <p:tgtEl>
                                          <p:spTgt spid="17426"/>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7427"/>
                                        </p:tgtEl>
                                        <p:attrNameLst>
                                          <p:attrName>style.visibility</p:attrName>
                                        </p:attrNameLst>
                                      </p:cBhvr>
                                      <p:to>
                                        <p:strVal val="visible"/>
                                      </p:to>
                                    </p:set>
                                    <p:animEffect transition="in" filter="fade">
                                      <p:cBhvr>
                                        <p:cTn id="76" dur="1000"/>
                                        <p:tgtEl>
                                          <p:spTgt spid="17427"/>
                                        </p:tgtEl>
                                      </p:cBhvr>
                                    </p:animEffect>
                                    <p:anim calcmode="lin" valueType="num">
                                      <p:cBhvr>
                                        <p:cTn id="77" dur="1000" fill="hold"/>
                                        <p:tgtEl>
                                          <p:spTgt spid="17427"/>
                                        </p:tgtEl>
                                        <p:attrNameLst>
                                          <p:attrName>ppt_x</p:attrName>
                                        </p:attrNameLst>
                                      </p:cBhvr>
                                      <p:tavLst>
                                        <p:tav tm="0">
                                          <p:val>
                                            <p:strVal val="#ppt_x"/>
                                          </p:val>
                                        </p:tav>
                                        <p:tav tm="100000">
                                          <p:val>
                                            <p:strVal val="#ppt_x"/>
                                          </p:val>
                                        </p:tav>
                                      </p:tavLst>
                                    </p:anim>
                                    <p:anim calcmode="lin" valueType="num">
                                      <p:cBhvr>
                                        <p:cTn id="78" dur="1000" fill="hold"/>
                                        <p:tgtEl>
                                          <p:spTgt spid="17427"/>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17428"/>
                                        </p:tgtEl>
                                        <p:attrNameLst>
                                          <p:attrName>style.visibility</p:attrName>
                                        </p:attrNameLst>
                                      </p:cBhvr>
                                      <p:to>
                                        <p:strVal val="visible"/>
                                      </p:to>
                                    </p:set>
                                    <p:animEffect transition="in" filter="fade">
                                      <p:cBhvr>
                                        <p:cTn id="81" dur="1000"/>
                                        <p:tgtEl>
                                          <p:spTgt spid="17428"/>
                                        </p:tgtEl>
                                      </p:cBhvr>
                                    </p:animEffect>
                                    <p:anim calcmode="lin" valueType="num">
                                      <p:cBhvr>
                                        <p:cTn id="82" dur="1000" fill="hold"/>
                                        <p:tgtEl>
                                          <p:spTgt spid="17428"/>
                                        </p:tgtEl>
                                        <p:attrNameLst>
                                          <p:attrName>ppt_x</p:attrName>
                                        </p:attrNameLst>
                                      </p:cBhvr>
                                      <p:tavLst>
                                        <p:tav tm="0">
                                          <p:val>
                                            <p:strVal val="#ppt_x"/>
                                          </p:val>
                                        </p:tav>
                                        <p:tav tm="100000">
                                          <p:val>
                                            <p:strVal val="#ppt_x"/>
                                          </p:val>
                                        </p:tav>
                                      </p:tavLst>
                                    </p:anim>
                                    <p:anim calcmode="lin" valueType="num">
                                      <p:cBhvr>
                                        <p:cTn id="83" dur="1000" fill="hold"/>
                                        <p:tgtEl>
                                          <p:spTgt spid="17428"/>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17429"/>
                                        </p:tgtEl>
                                        <p:attrNameLst>
                                          <p:attrName>style.visibility</p:attrName>
                                        </p:attrNameLst>
                                      </p:cBhvr>
                                      <p:to>
                                        <p:strVal val="visible"/>
                                      </p:to>
                                    </p:set>
                                    <p:animEffect transition="in" filter="fade">
                                      <p:cBhvr>
                                        <p:cTn id="86" dur="1000"/>
                                        <p:tgtEl>
                                          <p:spTgt spid="17429"/>
                                        </p:tgtEl>
                                      </p:cBhvr>
                                    </p:animEffect>
                                    <p:anim calcmode="lin" valueType="num">
                                      <p:cBhvr>
                                        <p:cTn id="87" dur="1000" fill="hold"/>
                                        <p:tgtEl>
                                          <p:spTgt spid="17429"/>
                                        </p:tgtEl>
                                        <p:attrNameLst>
                                          <p:attrName>ppt_x</p:attrName>
                                        </p:attrNameLst>
                                      </p:cBhvr>
                                      <p:tavLst>
                                        <p:tav tm="0">
                                          <p:val>
                                            <p:strVal val="#ppt_x"/>
                                          </p:val>
                                        </p:tav>
                                        <p:tav tm="100000">
                                          <p:val>
                                            <p:strVal val="#ppt_x"/>
                                          </p:val>
                                        </p:tav>
                                      </p:tavLst>
                                    </p:anim>
                                    <p:anim calcmode="lin" valueType="num">
                                      <p:cBhvr>
                                        <p:cTn id="88" dur="1000" fill="hold"/>
                                        <p:tgtEl>
                                          <p:spTgt spid="17429"/>
                                        </p:tgtEl>
                                        <p:attrNameLst>
                                          <p:attrName>ppt_y</p:attrName>
                                        </p:attrNameLst>
                                      </p:cBhvr>
                                      <p:tavLst>
                                        <p:tav tm="0">
                                          <p:val>
                                            <p:strVal val="#ppt_y+.1"/>
                                          </p:val>
                                        </p:tav>
                                        <p:tav tm="100000">
                                          <p:val>
                                            <p:strVal val="#ppt_y"/>
                                          </p:val>
                                        </p:tav>
                                      </p:tavLst>
                                    </p:anim>
                                  </p:childTnLst>
                                </p:cTn>
                              </p:par>
                            </p:childTnLst>
                          </p:cTn>
                        </p:par>
                        <p:par>
                          <p:cTn id="89" fill="hold">
                            <p:stCondLst>
                              <p:cond delay="1500"/>
                            </p:stCondLst>
                            <p:childTnLst>
                              <p:par>
                                <p:cTn id="90" presetID="35" presetClass="emph" presetSubtype="0" fill="hold" grpId="1" nodeType="afterEffect">
                                  <p:stCondLst>
                                    <p:cond delay="0"/>
                                  </p:stCondLst>
                                  <p:childTnLst>
                                    <p:anim calcmode="discrete" valueType="str">
                                      <p:cBhvr>
                                        <p:cTn id="91" dur="250" fill="hold"/>
                                        <p:tgtEl>
                                          <p:spTgt spid="17422"/>
                                        </p:tgtEl>
                                        <p:attrNameLst>
                                          <p:attrName>style.visibility</p:attrName>
                                        </p:attrNameLst>
                                      </p:cBhvr>
                                      <p:tavLst>
                                        <p:tav tm="0">
                                          <p:val>
                                            <p:strVal val="hidden"/>
                                          </p:val>
                                        </p:tav>
                                        <p:tav tm="50000">
                                          <p:val>
                                            <p:strVal val="visible"/>
                                          </p:val>
                                        </p:tav>
                                      </p:tavLst>
                                    </p:anim>
                                  </p:childTnLst>
                                </p:cTn>
                              </p:par>
                            </p:childTnLst>
                          </p:cTn>
                        </p:par>
                        <p:par>
                          <p:cTn id="92" fill="hold">
                            <p:stCondLst>
                              <p:cond delay="2000"/>
                            </p:stCondLst>
                            <p:childTnLst>
                              <p:par>
                                <p:cTn id="93" presetID="35" presetClass="emph" presetSubtype="0" fill="hold" grpId="1" nodeType="afterEffect">
                                  <p:stCondLst>
                                    <p:cond delay="0"/>
                                  </p:stCondLst>
                                  <p:childTnLst>
                                    <p:anim calcmode="discrete" valueType="str">
                                      <p:cBhvr>
                                        <p:cTn id="94" dur="250" fill="hold"/>
                                        <p:tgtEl>
                                          <p:spTgt spid="17423"/>
                                        </p:tgtEl>
                                        <p:attrNameLst>
                                          <p:attrName>style.visibility</p:attrName>
                                        </p:attrNameLst>
                                      </p:cBhvr>
                                      <p:tavLst>
                                        <p:tav tm="0">
                                          <p:val>
                                            <p:strVal val="hidden"/>
                                          </p:val>
                                        </p:tav>
                                        <p:tav tm="50000">
                                          <p:val>
                                            <p:strVal val="visible"/>
                                          </p:val>
                                        </p:tav>
                                      </p:tavLst>
                                    </p:anim>
                                  </p:childTnLst>
                                </p:cTn>
                              </p:par>
                            </p:childTnLst>
                          </p:cTn>
                        </p:par>
                        <p:par>
                          <p:cTn id="95" fill="hold">
                            <p:stCondLst>
                              <p:cond delay="2500"/>
                            </p:stCondLst>
                            <p:childTnLst>
                              <p:par>
                                <p:cTn id="96" presetID="35" presetClass="emph" presetSubtype="0" fill="hold" grpId="1" nodeType="afterEffect">
                                  <p:stCondLst>
                                    <p:cond delay="0"/>
                                  </p:stCondLst>
                                  <p:childTnLst>
                                    <p:anim calcmode="discrete" valueType="str">
                                      <p:cBhvr>
                                        <p:cTn id="97" dur="250" fill="hold"/>
                                        <p:tgtEl>
                                          <p:spTgt spid="17425"/>
                                        </p:tgtEl>
                                        <p:attrNameLst>
                                          <p:attrName>style.visibility</p:attrName>
                                        </p:attrNameLst>
                                      </p:cBhvr>
                                      <p:tavLst>
                                        <p:tav tm="0">
                                          <p:val>
                                            <p:strVal val="hidden"/>
                                          </p:val>
                                        </p:tav>
                                        <p:tav tm="50000">
                                          <p:val>
                                            <p:strVal val="visible"/>
                                          </p:val>
                                        </p:tav>
                                      </p:tavLst>
                                    </p:anim>
                                  </p:childTnLst>
                                </p:cTn>
                              </p:par>
                            </p:childTnLst>
                          </p:cTn>
                        </p:par>
                        <p:par>
                          <p:cTn id="98" fill="hold">
                            <p:stCondLst>
                              <p:cond delay="3000"/>
                            </p:stCondLst>
                            <p:childTnLst>
                              <p:par>
                                <p:cTn id="99" presetID="35" presetClass="emph" presetSubtype="0" fill="hold" grpId="1" nodeType="afterEffect">
                                  <p:stCondLst>
                                    <p:cond delay="0"/>
                                  </p:stCondLst>
                                  <p:childTnLst>
                                    <p:anim calcmode="discrete" valueType="str">
                                      <p:cBhvr>
                                        <p:cTn id="100" dur="250" fill="hold"/>
                                        <p:tgtEl>
                                          <p:spTgt spid="1742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p:bldP spid="17414" grpId="0" animBg="1"/>
      <p:bldP spid="17415" grpId="0" animBg="1"/>
      <p:bldP spid="17416" grpId="0" animBg="1"/>
      <p:bldP spid="17417" grpId="0" animBg="1"/>
      <p:bldP spid="17418" grpId="0" animBg="1"/>
      <p:bldP spid="17419" grpId="0" animBg="1"/>
      <p:bldP spid="17420" grpId="0" animBg="1"/>
      <p:bldP spid="17421" grpId="0" animBg="1"/>
      <p:bldP spid="17422" grpId="0" animBg="1"/>
      <p:bldP spid="17422" grpId="1" animBg="1"/>
      <p:bldP spid="17423" grpId="0" animBg="1"/>
      <p:bldP spid="17423" grpId="1" animBg="1"/>
      <p:bldP spid="17424" grpId="0" animBg="1"/>
      <p:bldP spid="17424" grpId="1" animBg="1"/>
      <p:bldP spid="17425" grpId="0" animBg="1"/>
      <p:bldP spid="17425" grpId="1" animBg="1"/>
      <p:bldP spid="17426" grpId="0"/>
      <p:bldP spid="17427" grpId="0"/>
      <p:bldP spid="17428" grpId="0"/>
      <p:bldP spid="174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9"/>
          <p:cNvSpPr/>
          <p:nvPr/>
        </p:nvSpPr>
        <p:spPr bwMode="auto">
          <a:xfrm>
            <a:off x="3894426" y="2070669"/>
            <a:ext cx="2622209" cy="2212975"/>
          </a:xfrm>
          <a:custGeom>
            <a:avLst/>
            <a:gdLst/>
            <a:ahLst/>
            <a:cxnLst>
              <a:cxn ang="0">
                <a:pos x="372" y="215"/>
              </a:cxn>
              <a:cxn ang="0">
                <a:pos x="372" y="215"/>
              </a:cxn>
              <a:cxn ang="0">
                <a:pos x="260" y="262"/>
              </a:cxn>
              <a:cxn ang="0">
                <a:pos x="214" y="373"/>
              </a:cxn>
              <a:cxn ang="0">
                <a:pos x="214" y="375"/>
              </a:cxn>
              <a:cxn ang="0">
                <a:pos x="158" y="375"/>
              </a:cxn>
              <a:cxn ang="0">
                <a:pos x="167" y="368"/>
              </a:cxn>
              <a:cxn ang="0">
                <a:pos x="179" y="340"/>
              </a:cxn>
              <a:cxn ang="0">
                <a:pos x="167" y="311"/>
              </a:cxn>
              <a:cxn ang="0">
                <a:pos x="138" y="299"/>
              </a:cxn>
              <a:cxn ang="0">
                <a:pos x="109" y="311"/>
              </a:cxn>
              <a:cxn ang="0">
                <a:pos x="97" y="340"/>
              </a:cxn>
              <a:cxn ang="0">
                <a:pos x="109" y="368"/>
              </a:cxn>
              <a:cxn ang="0">
                <a:pos x="118" y="375"/>
              </a:cxn>
              <a:cxn ang="0">
                <a:pos x="61" y="375"/>
              </a:cxn>
              <a:cxn ang="0">
                <a:pos x="61" y="373"/>
              </a:cxn>
              <a:cxn ang="0">
                <a:pos x="61" y="367"/>
              </a:cxn>
              <a:cxn ang="0">
                <a:pos x="62" y="342"/>
              </a:cxn>
              <a:cxn ang="0">
                <a:pos x="0" y="307"/>
              </a:cxn>
              <a:cxn ang="0">
                <a:pos x="17" y="243"/>
              </a:cxn>
              <a:cxn ang="0">
                <a:pos x="86" y="247"/>
              </a:cxn>
              <a:cxn ang="0">
                <a:pos x="119" y="191"/>
              </a:cxn>
              <a:cxn ang="0">
                <a:pos x="85" y="127"/>
              </a:cxn>
              <a:cxn ang="0">
                <a:pos x="106" y="105"/>
              </a:cxn>
              <a:cxn ang="0">
                <a:pos x="128" y="84"/>
              </a:cxn>
              <a:cxn ang="0">
                <a:pos x="188" y="120"/>
              </a:cxn>
              <a:cxn ang="0">
                <a:pos x="243" y="88"/>
              </a:cxn>
              <a:cxn ang="0">
                <a:pos x="243" y="16"/>
              </a:cxn>
              <a:cxn ang="0">
                <a:pos x="303" y="0"/>
              </a:cxn>
              <a:cxn ang="0">
                <a:pos x="339" y="62"/>
              </a:cxn>
              <a:cxn ang="0">
                <a:pos x="372" y="60"/>
              </a:cxn>
              <a:cxn ang="0">
                <a:pos x="372" y="121"/>
              </a:cxn>
              <a:cxn ang="0">
                <a:pos x="375" y="117"/>
              </a:cxn>
              <a:cxn ang="0">
                <a:pos x="404" y="105"/>
              </a:cxn>
              <a:cxn ang="0">
                <a:pos x="433" y="117"/>
              </a:cxn>
              <a:cxn ang="0">
                <a:pos x="445" y="145"/>
              </a:cxn>
              <a:cxn ang="0">
                <a:pos x="433" y="174"/>
              </a:cxn>
              <a:cxn ang="0">
                <a:pos x="404" y="186"/>
              </a:cxn>
              <a:cxn ang="0">
                <a:pos x="375" y="174"/>
              </a:cxn>
              <a:cxn ang="0">
                <a:pos x="372" y="170"/>
              </a:cxn>
              <a:cxn ang="0">
                <a:pos x="372" y="215"/>
              </a:cxn>
            </a:cxnLst>
            <a:rect l="0" t="0" r="r" b="b"/>
            <a:pathLst>
              <a:path w="445" h="375">
                <a:moveTo>
                  <a:pt x="372" y="215"/>
                </a:moveTo>
                <a:cubicBezTo>
                  <a:pt x="372" y="215"/>
                  <a:pt x="372" y="215"/>
                  <a:pt x="372" y="215"/>
                </a:cubicBezTo>
                <a:cubicBezTo>
                  <a:pt x="328" y="215"/>
                  <a:pt x="291" y="231"/>
                  <a:pt x="260" y="262"/>
                </a:cubicBezTo>
                <a:cubicBezTo>
                  <a:pt x="229" y="292"/>
                  <a:pt x="214" y="330"/>
                  <a:pt x="214" y="373"/>
                </a:cubicBezTo>
                <a:cubicBezTo>
                  <a:pt x="214" y="374"/>
                  <a:pt x="214" y="375"/>
                  <a:pt x="214" y="375"/>
                </a:cubicBezTo>
                <a:cubicBezTo>
                  <a:pt x="158" y="375"/>
                  <a:pt x="158" y="375"/>
                  <a:pt x="158" y="375"/>
                </a:cubicBezTo>
                <a:cubicBezTo>
                  <a:pt x="161" y="373"/>
                  <a:pt x="164" y="371"/>
                  <a:pt x="167" y="368"/>
                </a:cubicBezTo>
                <a:cubicBezTo>
                  <a:pt x="175" y="360"/>
                  <a:pt x="179" y="351"/>
                  <a:pt x="179" y="340"/>
                </a:cubicBezTo>
                <a:cubicBezTo>
                  <a:pt x="179" y="328"/>
                  <a:pt x="175" y="319"/>
                  <a:pt x="167" y="311"/>
                </a:cubicBezTo>
                <a:cubicBezTo>
                  <a:pt x="159" y="303"/>
                  <a:pt x="149" y="299"/>
                  <a:pt x="138" y="299"/>
                </a:cubicBezTo>
                <a:cubicBezTo>
                  <a:pt x="127" y="299"/>
                  <a:pt x="117" y="303"/>
                  <a:pt x="109" y="311"/>
                </a:cubicBezTo>
                <a:cubicBezTo>
                  <a:pt x="101" y="319"/>
                  <a:pt x="97" y="328"/>
                  <a:pt x="97" y="340"/>
                </a:cubicBezTo>
                <a:cubicBezTo>
                  <a:pt x="97" y="351"/>
                  <a:pt x="101" y="360"/>
                  <a:pt x="109" y="368"/>
                </a:cubicBezTo>
                <a:cubicBezTo>
                  <a:pt x="112" y="371"/>
                  <a:pt x="115" y="373"/>
                  <a:pt x="118" y="375"/>
                </a:cubicBezTo>
                <a:cubicBezTo>
                  <a:pt x="61" y="375"/>
                  <a:pt x="61" y="375"/>
                  <a:pt x="61" y="375"/>
                </a:cubicBezTo>
                <a:cubicBezTo>
                  <a:pt x="61" y="374"/>
                  <a:pt x="61" y="374"/>
                  <a:pt x="61" y="373"/>
                </a:cubicBezTo>
                <a:cubicBezTo>
                  <a:pt x="61" y="371"/>
                  <a:pt x="61" y="369"/>
                  <a:pt x="61" y="367"/>
                </a:cubicBezTo>
                <a:cubicBezTo>
                  <a:pt x="61" y="359"/>
                  <a:pt x="62" y="350"/>
                  <a:pt x="62" y="342"/>
                </a:cubicBezTo>
                <a:cubicBezTo>
                  <a:pt x="0" y="307"/>
                  <a:pt x="0" y="307"/>
                  <a:pt x="0" y="307"/>
                </a:cubicBezTo>
                <a:cubicBezTo>
                  <a:pt x="4" y="285"/>
                  <a:pt x="9" y="263"/>
                  <a:pt x="17" y="243"/>
                </a:cubicBezTo>
                <a:cubicBezTo>
                  <a:pt x="86" y="247"/>
                  <a:pt x="86" y="247"/>
                  <a:pt x="86" y="247"/>
                </a:cubicBezTo>
                <a:cubicBezTo>
                  <a:pt x="95" y="227"/>
                  <a:pt x="106" y="209"/>
                  <a:pt x="119" y="191"/>
                </a:cubicBezTo>
                <a:cubicBezTo>
                  <a:pt x="85" y="127"/>
                  <a:pt x="85" y="127"/>
                  <a:pt x="85" y="127"/>
                </a:cubicBezTo>
                <a:cubicBezTo>
                  <a:pt x="92" y="120"/>
                  <a:pt x="99" y="112"/>
                  <a:pt x="106" y="105"/>
                </a:cubicBezTo>
                <a:cubicBezTo>
                  <a:pt x="113" y="98"/>
                  <a:pt x="120" y="91"/>
                  <a:pt x="128" y="84"/>
                </a:cubicBezTo>
                <a:cubicBezTo>
                  <a:pt x="188" y="120"/>
                  <a:pt x="188" y="120"/>
                  <a:pt x="188" y="120"/>
                </a:cubicBezTo>
                <a:cubicBezTo>
                  <a:pt x="206" y="107"/>
                  <a:pt x="224" y="96"/>
                  <a:pt x="243" y="88"/>
                </a:cubicBezTo>
                <a:cubicBezTo>
                  <a:pt x="243" y="16"/>
                  <a:pt x="243" y="16"/>
                  <a:pt x="243" y="16"/>
                </a:cubicBezTo>
                <a:cubicBezTo>
                  <a:pt x="262" y="9"/>
                  <a:pt x="283" y="4"/>
                  <a:pt x="303" y="0"/>
                </a:cubicBezTo>
                <a:cubicBezTo>
                  <a:pt x="339" y="62"/>
                  <a:pt x="339" y="62"/>
                  <a:pt x="339" y="62"/>
                </a:cubicBezTo>
                <a:cubicBezTo>
                  <a:pt x="350" y="61"/>
                  <a:pt x="361" y="60"/>
                  <a:pt x="372" y="60"/>
                </a:cubicBezTo>
                <a:cubicBezTo>
                  <a:pt x="372" y="121"/>
                  <a:pt x="372" y="121"/>
                  <a:pt x="372" y="121"/>
                </a:cubicBezTo>
                <a:cubicBezTo>
                  <a:pt x="373" y="119"/>
                  <a:pt x="374" y="118"/>
                  <a:pt x="375" y="117"/>
                </a:cubicBezTo>
                <a:cubicBezTo>
                  <a:pt x="383" y="109"/>
                  <a:pt x="393" y="105"/>
                  <a:pt x="404" y="105"/>
                </a:cubicBezTo>
                <a:cubicBezTo>
                  <a:pt x="415" y="105"/>
                  <a:pt x="425" y="109"/>
                  <a:pt x="433" y="117"/>
                </a:cubicBezTo>
                <a:cubicBezTo>
                  <a:pt x="441" y="125"/>
                  <a:pt x="445" y="134"/>
                  <a:pt x="445" y="145"/>
                </a:cubicBezTo>
                <a:cubicBezTo>
                  <a:pt x="445" y="157"/>
                  <a:pt x="441" y="166"/>
                  <a:pt x="433" y="174"/>
                </a:cubicBezTo>
                <a:cubicBezTo>
                  <a:pt x="425" y="182"/>
                  <a:pt x="415" y="186"/>
                  <a:pt x="404" y="186"/>
                </a:cubicBezTo>
                <a:cubicBezTo>
                  <a:pt x="393" y="186"/>
                  <a:pt x="383" y="182"/>
                  <a:pt x="375" y="174"/>
                </a:cubicBezTo>
                <a:cubicBezTo>
                  <a:pt x="374" y="173"/>
                  <a:pt x="373" y="172"/>
                  <a:pt x="372" y="170"/>
                </a:cubicBezTo>
                <a:lnTo>
                  <a:pt x="372" y="215"/>
                </a:lnTo>
                <a:close/>
              </a:path>
            </a:pathLst>
          </a:custGeom>
          <a:solidFill>
            <a:schemeClr val="accent1"/>
          </a:solidFill>
          <a:ln w="19050">
            <a:noFill/>
            <a:round/>
          </a:ln>
        </p:spPr>
        <p:txBody>
          <a:bodyPr lIns="121890" tIns="60945" rIns="121890" bIns="60945"/>
          <a:lstStyle/>
          <a:p>
            <a:pPr>
              <a:defRPr/>
            </a:pPr>
            <a:endParaRPr lang="en-US" sz="2400">
              <a:solidFill>
                <a:schemeClr val="tx1">
                  <a:lumMod val="50000"/>
                  <a:lumOff val="50000"/>
                </a:schemeClr>
              </a:solidFill>
            </a:endParaRPr>
          </a:p>
        </p:txBody>
      </p:sp>
      <p:sp>
        <p:nvSpPr>
          <p:cNvPr id="5" name="Freeform 10"/>
          <p:cNvSpPr/>
          <p:nvPr/>
        </p:nvSpPr>
        <p:spPr bwMode="auto">
          <a:xfrm>
            <a:off x="6086476" y="2064319"/>
            <a:ext cx="2203164" cy="2633663"/>
          </a:xfrm>
          <a:custGeom>
            <a:avLst/>
            <a:gdLst/>
            <a:ahLst/>
            <a:cxnLst>
              <a:cxn ang="0">
                <a:pos x="314" y="376"/>
              </a:cxn>
              <a:cxn ang="0">
                <a:pos x="256" y="376"/>
              </a:cxn>
              <a:cxn ang="0">
                <a:pos x="257" y="377"/>
              </a:cxn>
              <a:cxn ang="0">
                <a:pos x="269" y="406"/>
              </a:cxn>
              <a:cxn ang="0">
                <a:pos x="257" y="434"/>
              </a:cxn>
              <a:cxn ang="0">
                <a:pos x="228" y="446"/>
              </a:cxn>
              <a:cxn ang="0">
                <a:pos x="200" y="434"/>
              </a:cxn>
              <a:cxn ang="0">
                <a:pos x="188" y="406"/>
              </a:cxn>
              <a:cxn ang="0">
                <a:pos x="200" y="377"/>
              </a:cxn>
              <a:cxn ang="0">
                <a:pos x="200" y="376"/>
              </a:cxn>
              <a:cxn ang="0">
                <a:pos x="158" y="376"/>
              </a:cxn>
              <a:cxn ang="0">
                <a:pos x="158" y="374"/>
              </a:cxn>
              <a:cxn ang="0">
                <a:pos x="111" y="263"/>
              </a:cxn>
              <a:cxn ang="0">
                <a:pos x="0" y="216"/>
              </a:cxn>
              <a:cxn ang="0">
                <a:pos x="0" y="171"/>
              </a:cxn>
              <a:cxn ang="0">
                <a:pos x="3" y="175"/>
              </a:cxn>
              <a:cxn ang="0">
                <a:pos x="32" y="187"/>
              </a:cxn>
              <a:cxn ang="0">
                <a:pos x="61" y="175"/>
              </a:cxn>
              <a:cxn ang="0">
                <a:pos x="73" y="146"/>
              </a:cxn>
              <a:cxn ang="0">
                <a:pos x="61" y="118"/>
              </a:cxn>
              <a:cxn ang="0">
                <a:pos x="32" y="106"/>
              </a:cxn>
              <a:cxn ang="0">
                <a:pos x="3" y="118"/>
              </a:cxn>
              <a:cxn ang="0">
                <a:pos x="0" y="122"/>
              </a:cxn>
              <a:cxn ang="0">
                <a:pos x="0" y="61"/>
              </a:cxn>
              <a:cxn ang="0">
                <a:pos x="2" y="61"/>
              </a:cxn>
              <a:cxn ang="0">
                <a:pos x="32" y="62"/>
              </a:cxn>
              <a:cxn ang="0">
                <a:pos x="67" y="0"/>
              </a:cxn>
              <a:cxn ang="0">
                <a:pos x="126" y="15"/>
              </a:cxn>
              <a:cxn ang="0">
                <a:pos x="126" y="86"/>
              </a:cxn>
              <a:cxn ang="0">
                <a:pos x="186" y="120"/>
              </a:cxn>
              <a:cxn ang="0">
                <a:pos x="246" y="84"/>
              </a:cxn>
              <a:cxn ang="0">
                <a:pos x="270" y="106"/>
              </a:cxn>
              <a:cxn ang="0">
                <a:pos x="288" y="126"/>
              </a:cxn>
              <a:cxn ang="0">
                <a:pos x="252" y="186"/>
              </a:cxn>
              <a:cxn ang="0">
                <a:pos x="288" y="244"/>
              </a:cxn>
              <a:cxn ang="0">
                <a:pos x="359" y="244"/>
              </a:cxn>
              <a:cxn ang="0">
                <a:pos x="374" y="301"/>
              </a:cxn>
              <a:cxn ang="0">
                <a:pos x="313" y="341"/>
              </a:cxn>
              <a:cxn ang="0">
                <a:pos x="314" y="374"/>
              </a:cxn>
              <a:cxn ang="0">
                <a:pos x="314" y="376"/>
              </a:cxn>
            </a:cxnLst>
            <a:rect l="0" t="0" r="r" b="b"/>
            <a:pathLst>
              <a:path w="374" h="446">
                <a:moveTo>
                  <a:pt x="314" y="376"/>
                </a:moveTo>
                <a:cubicBezTo>
                  <a:pt x="256" y="376"/>
                  <a:pt x="256" y="376"/>
                  <a:pt x="256" y="376"/>
                </a:cubicBezTo>
                <a:cubicBezTo>
                  <a:pt x="256" y="376"/>
                  <a:pt x="257" y="377"/>
                  <a:pt x="257" y="377"/>
                </a:cubicBezTo>
                <a:cubicBezTo>
                  <a:pt x="265" y="385"/>
                  <a:pt x="269" y="395"/>
                  <a:pt x="269" y="406"/>
                </a:cubicBezTo>
                <a:cubicBezTo>
                  <a:pt x="269" y="417"/>
                  <a:pt x="265" y="427"/>
                  <a:pt x="257" y="434"/>
                </a:cubicBezTo>
                <a:cubicBezTo>
                  <a:pt x="249" y="442"/>
                  <a:pt x="240" y="446"/>
                  <a:pt x="228" y="446"/>
                </a:cubicBezTo>
                <a:cubicBezTo>
                  <a:pt x="217" y="446"/>
                  <a:pt x="208" y="442"/>
                  <a:pt x="200" y="434"/>
                </a:cubicBezTo>
                <a:cubicBezTo>
                  <a:pt x="192" y="427"/>
                  <a:pt x="188" y="417"/>
                  <a:pt x="188" y="406"/>
                </a:cubicBezTo>
                <a:cubicBezTo>
                  <a:pt x="188" y="395"/>
                  <a:pt x="192" y="385"/>
                  <a:pt x="200" y="377"/>
                </a:cubicBezTo>
                <a:cubicBezTo>
                  <a:pt x="200" y="377"/>
                  <a:pt x="200" y="376"/>
                  <a:pt x="200" y="376"/>
                </a:cubicBezTo>
                <a:cubicBezTo>
                  <a:pt x="158" y="376"/>
                  <a:pt x="158" y="376"/>
                  <a:pt x="158" y="376"/>
                </a:cubicBezTo>
                <a:cubicBezTo>
                  <a:pt x="158" y="376"/>
                  <a:pt x="158" y="375"/>
                  <a:pt x="158" y="374"/>
                </a:cubicBezTo>
                <a:cubicBezTo>
                  <a:pt x="158" y="331"/>
                  <a:pt x="142" y="293"/>
                  <a:pt x="111" y="263"/>
                </a:cubicBezTo>
                <a:cubicBezTo>
                  <a:pt x="81" y="232"/>
                  <a:pt x="43" y="216"/>
                  <a:pt x="0" y="216"/>
                </a:cubicBezTo>
                <a:cubicBezTo>
                  <a:pt x="0" y="171"/>
                  <a:pt x="0" y="171"/>
                  <a:pt x="0" y="171"/>
                </a:cubicBezTo>
                <a:cubicBezTo>
                  <a:pt x="1" y="173"/>
                  <a:pt x="2" y="174"/>
                  <a:pt x="3" y="175"/>
                </a:cubicBezTo>
                <a:cubicBezTo>
                  <a:pt x="11" y="183"/>
                  <a:pt x="21" y="187"/>
                  <a:pt x="32" y="187"/>
                </a:cubicBezTo>
                <a:cubicBezTo>
                  <a:pt x="43" y="187"/>
                  <a:pt x="53" y="183"/>
                  <a:pt x="61" y="175"/>
                </a:cubicBezTo>
                <a:cubicBezTo>
                  <a:pt x="69" y="167"/>
                  <a:pt x="73" y="158"/>
                  <a:pt x="73" y="146"/>
                </a:cubicBezTo>
                <a:cubicBezTo>
                  <a:pt x="73" y="135"/>
                  <a:pt x="69" y="126"/>
                  <a:pt x="61" y="118"/>
                </a:cubicBezTo>
                <a:cubicBezTo>
                  <a:pt x="53" y="110"/>
                  <a:pt x="43" y="106"/>
                  <a:pt x="32" y="106"/>
                </a:cubicBezTo>
                <a:cubicBezTo>
                  <a:pt x="21" y="106"/>
                  <a:pt x="11" y="110"/>
                  <a:pt x="3" y="118"/>
                </a:cubicBezTo>
                <a:cubicBezTo>
                  <a:pt x="2" y="119"/>
                  <a:pt x="1" y="120"/>
                  <a:pt x="0" y="122"/>
                </a:cubicBezTo>
                <a:cubicBezTo>
                  <a:pt x="0" y="61"/>
                  <a:pt x="0" y="61"/>
                  <a:pt x="0" y="61"/>
                </a:cubicBezTo>
                <a:cubicBezTo>
                  <a:pt x="1" y="61"/>
                  <a:pt x="1" y="61"/>
                  <a:pt x="2" y="61"/>
                </a:cubicBezTo>
                <a:cubicBezTo>
                  <a:pt x="12" y="61"/>
                  <a:pt x="22" y="61"/>
                  <a:pt x="32" y="62"/>
                </a:cubicBezTo>
                <a:cubicBezTo>
                  <a:pt x="67" y="0"/>
                  <a:pt x="67" y="0"/>
                  <a:pt x="67" y="0"/>
                </a:cubicBezTo>
                <a:cubicBezTo>
                  <a:pt x="87" y="4"/>
                  <a:pt x="107" y="8"/>
                  <a:pt x="126" y="15"/>
                </a:cubicBezTo>
                <a:cubicBezTo>
                  <a:pt x="126" y="86"/>
                  <a:pt x="126" y="86"/>
                  <a:pt x="126" y="86"/>
                </a:cubicBezTo>
                <a:cubicBezTo>
                  <a:pt x="147" y="95"/>
                  <a:pt x="167" y="106"/>
                  <a:pt x="186" y="120"/>
                </a:cubicBezTo>
                <a:cubicBezTo>
                  <a:pt x="246" y="84"/>
                  <a:pt x="246" y="84"/>
                  <a:pt x="246" y="84"/>
                </a:cubicBezTo>
                <a:cubicBezTo>
                  <a:pt x="254" y="91"/>
                  <a:pt x="262" y="98"/>
                  <a:pt x="270" y="106"/>
                </a:cubicBezTo>
                <a:cubicBezTo>
                  <a:pt x="276" y="113"/>
                  <a:pt x="282" y="119"/>
                  <a:pt x="288" y="126"/>
                </a:cubicBezTo>
                <a:cubicBezTo>
                  <a:pt x="252" y="186"/>
                  <a:pt x="252" y="186"/>
                  <a:pt x="252" y="186"/>
                </a:cubicBezTo>
                <a:cubicBezTo>
                  <a:pt x="266" y="204"/>
                  <a:pt x="278" y="224"/>
                  <a:pt x="288" y="244"/>
                </a:cubicBezTo>
                <a:cubicBezTo>
                  <a:pt x="359" y="244"/>
                  <a:pt x="359" y="244"/>
                  <a:pt x="359" y="244"/>
                </a:cubicBezTo>
                <a:cubicBezTo>
                  <a:pt x="365" y="263"/>
                  <a:pt x="370" y="282"/>
                  <a:pt x="374" y="301"/>
                </a:cubicBezTo>
                <a:cubicBezTo>
                  <a:pt x="313" y="341"/>
                  <a:pt x="313" y="341"/>
                  <a:pt x="313" y="341"/>
                </a:cubicBezTo>
                <a:cubicBezTo>
                  <a:pt x="314" y="352"/>
                  <a:pt x="314" y="363"/>
                  <a:pt x="314" y="374"/>
                </a:cubicBezTo>
                <a:cubicBezTo>
                  <a:pt x="314" y="375"/>
                  <a:pt x="314" y="375"/>
                  <a:pt x="314" y="376"/>
                </a:cubicBezTo>
                <a:close/>
              </a:path>
            </a:pathLst>
          </a:custGeom>
          <a:solidFill>
            <a:schemeClr val="accent3"/>
          </a:solidFill>
          <a:ln w="19050">
            <a:noFill/>
            <a:round/>
          </a:ln>
        </p:spPr>
        <p:txBody>
          <a:bodyPr lIns="121890" tIns="60945" rIns="121890" bIns="60945"/>
          <a:lstStyle/>
          <a:p>
            <a:pPr>
              <a:defRPr/>
            </a:pPr>
            <a:endParaRPr lang="en-US" sz="2400">
              <a:solidFill>
                <a:schemeClr val="tx1">
                  <a:lumMod val="50000"/>
                  <a:lumOff val="50000"/>
                </a:schemeClr>
              </a:solidFill>
            </a:endParaRPr>
          </a:p>
        </p:txBody>
      </p:sp>
      <p:sp>
        <p:nvSpPr>
          <p:cNvPr id="6" name="Freeform 11"/>
          <p:cNvSpPr/>
          <p:nvPr/>
        </p:nvSpPr>
        <p:spPr bwMode="auto">
          <a:xfrm>
            <a:off x="5649973" y="4283642"/>
            <a:ext cx="2647606" cy="2192338"/>
          </a:xfrm>
          <a:custGeom>
            <a:avLst/>
            <a:gdLst/>
            <a:ahLst/>
            <a:cxnLst>
              <a:cxn ang="0">
                <a:pos x="74" y="156"/>
              </a:cxn>
              <a:cxn ang="0">
                <a:pos x="185" y="110"/>
              </a:cxn>
              <a:cxn ang="0">
                <a:pos x="232" y="0"/>
              </a:cxn>
              <a:cxn ang="0">
                <a:pos x="274" y="0"/>
              </a:cxn>
              <a:cxn ang="0">
                <a:pos x="274" y="1"/>
              </a:cxn>
              <a:cxn ang="0">
                <a:pos x="262" y="30"/>
              </a:cxn>
              <a:cxn ang="0">
                <a:pos x="274" y="58"/>
              </a:cxn>
              <a:cxn ang="0">
                <a:pos x="302" y="70"/>
              </a:cxn>
              <a:cxn ang="0">
                <a:pos x="331" y="58"/>
              </a:cxn>
              <a:cxn ang="0">
                <a:pos x="343" y="30"/>
              </a:cxn>
              <a:cxn ang="0">
                <a:pos x="331" y="1"/>
              </a:cxn>
              <a:cxn ang="0">
                <a:pos x="330" y="0"/>
              </a:cxn>
              <a:cxn ang="0">
                <a:pos x="388" y="0"/>
              </a:cxn>
              <a:cxn ang="0">
                <a:pos x="387" y="32"/>
              </a:cxn>
              <a:cxn ang="0">
                <a:pos x="449" y="66"/>
              </a:cxn>
              <a:cxn ang="0">
                <a:pos x="435" y="121"/>
              </a:cxn>
              <a:cxn ang="0">
                <a:pos x="362" y="125"/>
              </a:cxn>
              <a:cxn ang="0">
                <a:pos x="328" y="183"/>
              </a:cxn>
              <a:cxn ang="0">
                <a:pos x="365" y="243"/>
              </a:cxn>
              <a:cxn ang="0">
                <a:pos x="344" y="266"/>
              </a:cxn>
              <a:cxn ang="0">
                <a:pos x="321" y="287"/>
              </a:cxn>
              <a:cxn ang="0">
                <a:pos x="260" y="251"/>
              </a:cxn>
              <a:cxn ang="0">
                <a:pos x="202" y="285"/>
              </a:cxn>
              <a:cxn ang="0">
                <a:pos x="202" y="356"/>
              </a:cxn>
              <a:cxn ang="0">
                <a:pos x="144" y="371"/>
              </a:cxn>
              <a:cxn ang="0">
                <a:pos x="108" y="309"/>
              </a:cxn>
              <a:cxn ang="0">
                <a:pos x="76" y="311"/>
              </a:cxn>
              <a:cxn ang="0">
                <a:pos x="74" y="311"/>
              </a:cxn>
              <a:cxn ang="0">
                <a:pos x="74" y="248"/>
              </a:cxn>
              <a:cxn ang="0">
                <a:pos x="69" y="254"/>
              </a:cxn>
              <a:cxn ang="0">
                <a:pos x="40" y="266"/>
              </a:cxn>
              <a:cxn ang="0">
                <a:pos x="11" y="254"/>
              </a:cxn>
              <a:cxn ang="0">
                <a:pos x="0" y="226"/>
              </a:cxn>
              <a:cxn ang="0">
                <a:pos x="11" y="197"/>
              </a:cxn>
              <a:cxn ang="0">
                <a:pos x="40" y="185"/>
              </a:cxn>
              <a:cxn ang="0">
                <a:pos x="69" y="197"/>
              </a:cxn>
              <a:cxn ang="0">
                <a:pos x="74" y="203"/>
              </a:cxn>
              <a:cxn ang="0">
                <a:pos x="74" y="156"/>
              </a:cxn>
            </a:cxnLst>
            <a:rect l="0" t="0" r="r" b="b"/>
            <a:pathLst>
              <a:path w="449" h="371">
                <a:moveTo>
                  <a:pt x="74" y="156"/>
                </a:moveTo>
                <a:cubicBezTo>
                  <a:pt x="117" y="156"/>
                  <a:pt x="155" y="141"/>
                  <a:pt x="185" y="110"/>
                </a:cubicBezTo>
                <a:cubicBezTo>
                  <a:pt x="216" y="80"/>
                  <a:pt x="231" y="43"/>
                  <a:pt x="232" y="0"/>
                </a:cubicBezTo>
                <a:cubicBezTo>
                  <a:pt x="274" y="0"/>
                  <a:pt x="274" y="0"/>
                  <a:pt x="274" y="0"/>
                </a:cubicBezTo>
                <a:cubicBezTo>
                  <a:pt x="274" y="0"/>
                  <a:pt x="274" y="1"/>
                  <a:pt x="274" y="1"/>
                </a:cubicBezTo>
                <a:cubicBezTo>
                  <a:pt x="266" y="9"/>
                  <a:pt x="262" y="19"/>
                  <a:pt x="262" y="30"/>
                </a:cubicBezTo>
                <a:cubicBezTo>
                  <a:pt x="262" y="41"/>
                  <a:pt x="266" y="51"/>
                  <a:pt x="274" y="58"/>
                </a:cubicBezTo>
                <a:cubicBezTo>
                  <a:pt x="282" y="66"/>
                  <a:pt x="291" y="70"/>
                  <a:pt x="302" y="70"/>
                </a:cubicBezTo>
                <a:cubicBezTo>
                  <a:pt x="314" y="70"/>
                  <a:pt x="323" y="66"/>
                  <a:pt x="331" y="58"/>
                </a:cubicBezTo>
                <a:cubicBezTo>
                  <a:pt x="339" y="51"/>
                  <a:pt x="343" y="41"/>
                  <a:pt x="343" y="30"/>
                </a:cubicBezTo>
                <a:cubicBezTo>
                  <a:pt x="343" y="19"/>
                  <a:pt x="339" y="9"/>
                  <a:pt x="331" y="1"/>
                </a:cubicBezTo>
                <a:cubicBezTo>
                  <a:pt x="331" y="1"/>
                  <a:pt x="330" y="0"/>
                  <a:pt x="330" y="0"/>
                </a:cubicBezTo>
                <a:cubicBezTo>
                  <a:pt x="388" y="0"/>
                  <a:pt x="388" y="0"/>
                  <a:pt x="388" y="0"/>
                </a:cubicBezTo>
                <a:cubicBezTo>
                  <a:pt x="388" y="11"/>
                  <a:pt x="388" y="22"/>
                  <a:pt x="387" y="32"/>
                </a:cubicBezTo>
                <a:cubicBezTo>
                  <a:pt x="449" y="66"/>
                  <a:pt x="449" y="66"/>
                  <a:pt x="449" y="66"/>
                </a:cubicBezTo>
                <a:cubicBezTo>
                  <a:pt x="446" y="85"/>
                  <a:pt x="441" y="103"/>
                  <a:pt x="435" y="121"/>
                </a:cubicBezTo>
                <a:cubicBezTo>
                  <a:pt x="362" y="125"/>
                  <a:pt x="362" y="125"/>
                  <a:pt x="362" y="125"/>
                </a:cubicBezTo>
                <a:cubicBezTo>
                  <a:pt x="353" y="145"/>
                  <a:pt x="342" y="164"/>
                  <a:pt x="328" y="183"/>
                </a:cubicBezTo>
                <a:cubicBezTo>
                  <a:pt x="365" y="243"/>
                  <a:pt x="365" y="243"/>
                  <a:pt x="365" y="243"/>
                </a:cubicBezTo>
                <a:cubicBezTo>
                  <a:pt x="358" y="251"/>
                  <a:pt x="351" y="258"/>
                  <a:pt x="344" y="266"/>
                </a:cubicBezTo>
                <a:cubicBezTo>
                  <a:pt x="336" y="273"/>
                  <a:pt x="329" y="280"/>
                  <a:pt x="321" y="287"/>
                </a:cubicBezTo>
                <a:cubicBezTo>
                  <a:pt x="260" y="251"/>
                  <a:pt x="260" y="251"/>
                  <a:pt x="260" y="251"/>
                </a:cubicBezTo>
                <a:cubicBezTo>
                  <a:pt x="241" y="265"/>
                  <a:pt x="222" y="276"/>
                  <a:pt x="202" y="285"/>
                </a:cubicBezTo>
                <a:cubicBezTo>
                  <a:pt x="202" y="356"/>
                  <a:pt x="202" y="356"/>
                  <a:pt x="202" y="356"/>
                </a:cubicBezTo>
                <a:cubicBezTo>
                  <a:pt x="183" y="363"/>
                  <a:pt x="164" y="368"/>
                  <a:pt x="144" y="371"/>
                </a:cubicBezTo>
                <a:cubicBezTo>
                  <a:pt x="108" y="309"/>
                  <a:pt x="108" y="309"/>
                  <a:pt x="108" y="309"/>
                </a:cubicBezTo>
                <a:cubicBezTo>
                  <a:pt x="97" y="310"/>
                  <a:pt x="86" y="311"/>
                  <a:pt x="76" y="311"/>
                </a:cubicBezTo>
                <a:cubicBezTo>
                  <a:pt x="75" y="311"/>
                  <a:pt x="75" y="311"/>
                  <a:pt x="74" y="311"/>
                </a:cubicBezTo>
                <a:cubicBezTo>
                  <a:pt x="74" y="248"/>
                  <a:pt x="74" y="248"/>
                  <a:pt x="74" y="248"/>
                </a:cubicBezTo>
                <a:cubicBezTo>
                  <a:pt x="73" y="250"/>
                  <a:pt x="71" y="252"/>
                  <a:pt x="69" y="254"/>
                </a:cubicBezTo>
                <a:cubicBezTo>
                  <a:pt x="61" y="262"/>
                  <a:pt x="51" y="266"/>
                  <a:pt x="40" y="266"/>
                </a:cubicBezTo>
                <a:cubicBezTo>
                  <a:pt x="29" y="266"/>
                  <a:pt x="19" y="262"/>
                  <a:pt x="11" y="254"/>
                </a:cubicBezTo>
                <a:cubicBezTo>
                  <a:pt x="4" y="247"/>
                  <a:pt x="0" y="237"/>
                  <a:pt x="0" y="226"/>
                </a:cubicBezTo>
                <a:cubicBezTo>
                  <a:pt x="0" y="215"/>
                  <a:pt x="4" y="205"/>
                  <a:pt x="11" y="197"/>
                </a:cubicBezTo>
                <a:cubicBezTo>
                  <a:pt x="19" y="189"/>
                  <a:pt x="29" y="185"/>
                  <a:pt x="40" y="185"/>
                </a:cubicBezTo>
                <a:cubicBezTo>
                  <a:pt x="51" y="185"/>
                  <a:pt x="61" y="189"/>
                  <a:pt x="69" y="197"/>
                </a:cubicBezTo>
                <a:cubicBezTo>
                  <a:pt x="71" y="199"/>
                  <a:pt x="73" y="201"/>
                  <a:pt x="74" y="203"/>
                </a:cubicBezTo>
                <a:lnTo>
                  <a:pt x="74" y="156"/>
                </a:lnTo>
                <a:close/>
              </a:path>
            </a:pathLst>
          </a:custGeom>
          <a:solidFill>
            <a:schemeClr val="accent4"/>
          </a:solidFill>
          <a:ln w="19050">
            <a:noFill/>
            <a:round/>
          </a:ln>
        </p:spPr>
        <p:txBody>
          <a:bodyPr lIns="121890" tIns="60945" rIns="121890" bIns="60945"/>
          <a:lstStyle/>
          <a:p>
            <a:pPr>
              <a:defRPr/>
            </a:pPr>
            <a:endParaRPr lang="en-US" sz="2400">
              <a:solidFill>
                <a:schemeClr val="tx1">
                  <a:lumMod val="50000"/>
                  <a:lumOff val="50000"/>
                </a:schemeClr>
              </a:solidFill>
            </a:endParaRPr>
          </a:p>
        </p:txBody>
      </p:sp>
      <p:sp>
        <p:nvSpPr>
          <p:cNvPr id="7" name="Freeform 12"/>
          <p:cNvSpPr/>
          <p:nvPr/>
        </p:nvSpPr>
        <p:spPr bwMode="auto">
          <a:xfrm>
            <a:off x="3894426" y="3835969"/>
            <a:ext cx="2192052" cy="2633663"/>
          </a:xfrm>
          <a:custGeom>
            <a:avLst/>
            <a:gdLst/>
            <a:ahLst/>
            <a:cxnLst>
              <a:cxn ang="0">
                <a:pos x="372" y="232"/>
              </a:cxn>
              <a:cxn ang="0">
                <a:pos x="372" y="279"/>
              </a:cxn>
              <a:cxn ang="0">
                <a:pos x="367" y="273"/>
              </a:cxn>
              <a:cxn ang="0">
                <a:pos x="338" y="261"/>
              </a:cxn>
              <a:cxn ang="0">
                <a:pos x="309" y="273"/>
              </a:cxn>
              <a:cxn ang="0">
                <a:pos x="298" y="302"/>
              </a:cxn>
              <a:cxn ang="0">
                <a:pos x="309" y="330"/>
              </a:cxn>
              <a:cxn ang="0">
                <a:pos x="338" y="342"/>
              </a:cxn>
              <a:cxn ang="0">
                <a:pos x="367" y="330"/>
              </a:cxn>
              <a:cxn ang="0">
                <a:pos x="372" y="324"/>
              </a:cxn>
              <a:cxn ang="0">
                <a:pos x="372" y="387"/>
              </a:cxn>
              <a:cxn ang="0">
                <a:pos x="340" y="385"/>
              </a:cxn>
              <a:cxn ang="0">
                <a:pos x="302" y="446"/>
              </a:cxn>
              <a:cxn ang="0">
                <a:pos x="242" y="430"/>
              </a:cxn>
              <a:cxn ang="0">
                <a:pos x="247" y="361"/>
              </a:cxn>
              <a:cxn ang="0">
                <a:pos x="184" y="323"/>
              </a:cxn>
              <a:cxn ang="0">
                <a:pos x="129" y="363"/>
              </a:cxn>
              <a:cxn ang="0">
                <a:pos x="106" y="342"/>
              </a:cxn>
              <a:cxn ang="0">
                <a:pos x="82" y="316"/>
              </a:cxn>
              <a:cxn ang="0">
                <a:pos x="118" y="254"/>
              </a:cxn>
              <a:cxn ang="0">
                <a:pos x="86" y="199"/>
              </a:cxn>
              <a:cxn ang="0">
                <a:pos x="15" y="199"/>
              </a:cxn>
              <a:cxn ang="0">
                <a:pos x="0" y="141"/>
              </a:cxn>
              <a:cxn ang="0">
                <a:pos x="62" y="104"/>
              </a:cxn>
              <a:cxn ang="0">
                <a:pos x="61" y="84"/>
              </a:cxn>
              <a:cxn ang="0">
                <a:pos x="61" y="76"/>
              </a:cxn>
              <a:cxn ang="0">
                <a:pos x="118" y="76"/>
              </a:cxn>
              <a:cxn ang="0">
                <a:pos x="109" y="69"/>
              </a:cxn>
              <a:cxn ang="0">
                <a:pos x="97" y="41"/>
              </a:cxn>
              <a:cxn ang="0">
                <a:pos x="109" y="12"/>
              </a:cxn>
              <a:cxn ang="0">
                <a:pos x="138" y="0"/>
              </a:cxn>
              <a:cxn ang="0">
                <a:pos x="167" y="12"/>
              </a:cxn>
              <a:cxn ang="0">
                <a:pos x="179" y="41"/>
              </a:cxn>
              <a:cxn ang="0">
                <a:pos x="167" y="69"/>
              </a:cxn>
              <a:cxn ang="0">
                <a:pos x="158" y="76"/>
              </a:cxn>
              <a:cxn ang="0">
                <a:pos x="214" y="76"/>
              </a:cxn>
              <a:cxn ang="0">
                <a:pos x="260" y="186"/>
              </a:cxn>
              <a:cxn ang="0">
                <a:pos x="372" y="232"/>
              </a:cxn>
              <a:cxn ang="0">
                <a:pos x="372" y="232"/>
              </a:cxn>
            </a:cxnLst>
            <a:rect l="0" t="0" r="r" b="b"/>
            <a:pathLst>
              <a:path w="372" h="446">
                <a:moveTo>
                  <a:pt x="372" y="232"/>
                </a:moveTo>
                <a:cubicBezTo>
                  <a:pt x="372" y="279"/>
                  <a:pt x="372" y="279"/>
                  <a:pt x="372" y="279"/>
                </a:cubicBezTo>
                <a:cubicBezTo>
                  <a:pt x="371" y="277"/>
                  <a:pt x="369" y="275"/>
                  <a:pt x="367" y="273"/>
                </a:cubicBezTo>
                <a:cubicBezTo>
                  <a:pt x="359" y="265"/>
                  <a:pt x="349" y="261"/>
                  <a:pt x="338" y="261"/>
                </a:cubicBezTo>
                <a:cubicBezTo>
                  <a:pt x="327" y="261"/>
                  <a:pt x="317" y="265"/>
                  <a:pt x="309" y="273"/>
                </a:cubicBezTo>
                <a:cubicBezTo>
                  <a:pt x="302" y="281"/>
                  <a:pt x="298" y="291"/>
                  <a:pt x="298" y="302"/>
                </a:cubicBezTo>
                <a:cubicBezTo>
                  <a:pt x="298" y="313"/>
                  <a:pt x="302" y="323"/>
                  <a:pt x="309" y="330"/>
                </a:cubicBezTo>
                <a:cubicBezTo>
                  <a:pt x="317" y="338"/>
                  <a:pt x="327" y="342"/>
                  <a:pt x="338" y="342"/>
                </a:cubicBezTo>
                <a:cubicBezTo>
                  <a:pt x="349" y="342"/>
                  <a:pt x="359" y="338"/>
                  <a:pt x="367" y="330"/>
                </a:cubicBezTo>
                <a:cubicBezTo>
                  <a:pt x="369" y="328"/>
                  <a:pt x="371" y="326"/>
                  <a:pt x="372" y="324"/>
                </a:cubicBezTo>
                <a:cubicBezTo>
                  <a:pt x="372" y="387"/>
                  <a:pt x="372" y="387"/>
                  <a:pt x="372" y="387"/>
                </a:cubicBezTo>
                <a:cubicBezTo>
                  <a:pt x="361" y="387"/>
                  <a:pt x="351" y="386"/>
                  <a:pt x="340" y="385"/>
                </a:cubicBezTo>
                <a:cubicBezTo>
                  <a:pt x="302" y="446"/>
                  <a:pt x="302" y="446"/>
                  <a:pt x="302" y="446"/>
                </a:cubicBezTo>
                <a:cubicBezTo>
                  <a:pt x="281" y="443"/>
                  <a:pt x="261" y="437"/>
                  <a:pt x="242" y="430"/>
                </a:cubicBezTo>
                <a:cubicBezTo>
                  <a:pt x="247" y="361"/>
                  <a:pt x="247" y="361"/>
                  <a:pt x="247" y="361"/>
                </a:cubicBezTo>
                <a:cubicBezTo>
                  <a:pt x="225" y="351"/>
                  <a:pt x="204" y="338"/>
                  <a:pt x="184" y="323"/>
                </a:cubicBezTo>
                <a:cubicBezTo>
                  <a:pt x="129" y="363"/>
                  <a:pt x="129" y="363"/>
                  <a:pt x="129" y="363"/>
                </a:cubicBezTo>
                <a:cubicBezTo>
                  <a:pt x="121" y="356"/>
                  <a:pt x="113" y="349"/>
                  <a:pt x="106" y="342"/>
                </a:cubicBezTo>
                <a:cubicBezTo>
                  <a:pt x="97" y="333"/>
                  <a:pt x="89" y="325"/>
                  <a:pt x="82" y="316"/>
                </a:cubicBezTo>
                <a:cubicBezTo>
                  <a:pt x="118" y="254"/>
                  <a:pt x="118" y="254"/>
                  <a:pt x="118" y="254"/>
                </a:cubicBezTo>
                <a:cubicBezTo>
                  <a:pt x="105" y="237"/>
                  <a:pt x="95" y="219"/>
                  <a:pt x="86" y="199"/>
                </a:cubicBezTo>
                <a:cubicBezTo>
                  <a:pt x="15" y="199"/>
                  <a:pt x="15" y="199"/>
                  <a:pt x="15" y="199"/>
                </a:cubicBezTo>
                <a:cubicBezTo>
                  <a:pt x="8" y="180"/>
                  <a:pt x="4" y="161"/>
                  <a:pt x="0" y="141"/>
                </a:cubicBezTo>
                <a:cubicBezTo>
                  <a:pt x="62" y="104"/>
                  <a:pt x="62" y="104"/>
                  <a:pt x="62" y="104"/>
                </a:cubicBezTo>
                <a:cubicBezTo>
                  <a:pt x="62" y="98"/>
                  <a:pt x="61" y="91"/>
                  <a:pt x="61" y="84"/>
                </a:cubicBezTo>
                <a:cubicBezTo>
                  <a:pt x="61" y="82"/>
                  <a:pt x="61" y="79"/>
                  <a:pt x="61" y="76"/>
                </a:cubicBezTo>
                <a:cubicBezTo>
                  <a:pt x="118" y="76"/>
                  <a:pt x="118" y="76"/>
                  <a:pt x="118" y="76"/>
                </a:cubicBezTo>
                <a:cubicBezTo>
                  <a:pt x="115" y="74"/>
                  <a:pt x="112" y="72"/>
                  <a:pt x="109" y="69"/>
                </a:cubicBezTo>
                <a:cubicBezTo>
                  <a:pt x="101" y="61"/>
                  <a:pt x="97" y="52"/>
                  <a:pt x="97" y="41"/>
                </a:cubicBezTo>
                <a:cubicBezTo>
                  <a:pt x="97" y="29"/>
                  <a:pt x="101" y="20"/>
                  <a:pt x="109" y="12"/>
                </a:cubicBezTo>
                <a:cubicBezTo>
                  <a:pt x="117" y="4"/>
                  <a:pt x="127" y="0"/>
                  <a:pt x="138" y="0"/>
                </a:cubicBezTo>
                <a:cubicBezTo>
                  <a:pt x="149" y="0"/>
                  <a:pt x="159" y="4"/>
                  <a:pt x="167" y="12"/>
                </a:cubicBezTo>
                <a:cubicBezTo>
                  <a:pt x="175" y="20"/>
                  <a:pt x="179" y="29"/>
                  <a:pt x="179" y="41"/>
                </a:cubicBezTo>
                <a:cubicBezTo>
                  <a:pt x="179" y="52"/>
                  <a:pt x="175" y="61"/>
                  <a:pt x="167" y="69"/>
                </a:cubicBezTo>
                <a:cubicBezTo>
                  <a:pt x="164" y="72"/>
                  <a:pt x="161" y="74"/>
                  <a:pt x="158" y="76"/>
                </a:cubicBezTo>
                <a:cubicBezTo>
                  <a:pt x="214" y="76"/>
                  <a:pt x="214" y="76"/>
                  <a:pt x="214" y="76"/>
                </a:cubicBezTo>
                <a:cubicBezTo>
                  <a:pt x="214" y="119"/>
                  <a:pt x="229" y="156"/>
                  <a:pt x="260" y="186"/>
                </a:cubicBezTo>
                <a:cubicBezTo>
                  <a:pt x="291" y="217"/>
                  <a:pt x="328" y="232"/>
                  <a:pt x="372" y="232"/>
                </a:cubicBezTo>
                <a:cubicBezTo>
                  <a:pt x="372" y="232"/>
                  <a:pt x="372" y="232"/>
                  <a:pt x="372" y="232"/>
                </a:cubicBezTo>
                <a:close/>
              </a:path>
            </a:pathLst>
          </a:custGeom>
          <a:solidFill>
            <a:schemeClr val="accent2"/>
          </a:solidFill>
          <a:ln w="19050">
            <a:noFill/>
            <a:round/>
          </a:ln>
        </p:spPr>
        <p:txBody>
          <a:bodyPr lIns="121890" tIns="60945" rIns="121890" bIns="60945"/>
          <a:lstStyle/>
          <a:p>
            <a:pPr>
              <a:defRPr/>
            </a:pPr>
            <a:endParaRPr lang="en-US" sz="2400">
              <a:solidFill>
                <a:schemeClr val="tx1">
                  <a:lumMod val="50000"/>
                  <a:lumOff val="50000"/>
                </a:schemeClr>
              </a:solidFill>
            </a:endParaRPr>
          </a:p>
        </p:txBody>
      </p:sp>
      <p:grpSp>
        <p:nvGrpSpPr>
          <p:cNvPr id="8" name="Group 59"/>
          <p:cNvGrpSpPr/>
          <p:nvPr/>
        </p:nvGrpSpPr>
        <p:grpSpPr bwMode="auto">
          <a:xfrm>
            <a:off x="8361270" y="4851662"/>
            <a:ext cx="3034700" cy="711436"/>
            <a:chOff x="7154105" y="3139242"/>
            <a:chExt cx="2276194" cy="533814"/>
          </a:xfrm>
        </p:grpSpPr>
        <p:sp>
          <p:nvSpPr>
            <p:cNvPr id="110615" name="TextBox 8"/>
            <p:cNvSpPr txBox="1">
              <a:spLocks noChangeArrowheads="1"/>
            </p:cNvSpPr>
            <p:nvPr/>
          </p:nvSpPr>
          <p:spPr bwMode="auto">
            <a:xfrm>
              <a:off x="7154105" y="3396020"/>
              <a:ext cx="2276194" cy="27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at will to your text content mouse Click to modify the place</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Rectangle 9"/>
            <p:cNvSpPr/>
            <p:nvPr/>
          </p:nvSpPr>
          <p:spPr>
            <a:xfrm>
              <a:off x="7283677" y="3139242"/>
              <a:ext cx="1436212" cy="215473"/>
            </a:xfrm>
            <a:prstGeom prst="rect">
              <a:avLst/>
            </a:prstGeom>
          </p:spPr>
          <p:txBody>
            <a:bodyPr wrap="none" lIns="0" tIns="0" rIns="0" bIns="0">
              <a:spAutoFit/>
            </a:bodyPr>
            <a:lstStyle/>
            <a:p>
              <a:pPr defTabSz="608965">
                <a:defRPr/>
              </a:pPr>
              <a:r>
                <a:rPr lang="zh-CN" altLang="en-US" dirty="0">
                  <a:solidFill>
                    <a:schemeClr val="tx1">
                      <a:lumMod val="50000"/>
                      <a:lumOff val="50000"/>
                    </a:schemeClr>
                  </a:solidFill>
                  <a:ea typeface="微软雅黑" panose="020B0503020204020204" pitchFamily="34" charset="-122"/>
                </a:rPr>
                <a:t>Please enter the title here</a:t>
              </a:r>
              <a:endParaRPr lang="en-AU" altLang="zh-CN"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grpSp>
        <p:nvGrpSpPr>
          <p:cNvPr id="11" name="Group 58"/>
          <p:cNvGrpSpPr/>
          <p:nvPr/>
        </p:nvGrpSpPr>
        <p:grpSpPr bwMode="auto">
          <a:xfrm>
            <a:off x="8361269" y="2210948"/>
            <a:ext cx="3034701" cy="767704"/>
            <a:chOff x="7174424" y="1243439"/>
            <a:chExt cx="2276195" cy="576033"/>
          </a:xfrm>
        </p:grpSpPr>
        <p:sp>
          <p:nvSpPr>
            <p:cNvPr id="110613" name="TextBox 11"/>
            <p:cNvSpPr txBox="1">
              <a:spLocks noChangeArrowheads="1"/>
            </p:cNvSpPr>
            <p:nvPr/>
          </p:nvSpPr>
          <p:spPr bwMode="auto">
            <a:xfrm>
              <a:off x="7174424" y="1542436"/>
              <a:ext cx="2276195" cy="277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at will to your text content mouse Click to modify the place</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 name="Rectangle 12"/>
            <p:cNvSpPr/>
            <p:nvPr/>
          </p:nvSpPr>
          <p:spPr>
            <a:xfrm>
              <a:off x="7303997" y="1243439"/>
              <a:ext cx="1436212" cy="215473"/>
            </a:xfrm>
            <a:prstGeom prst="rect">
              <a:avLst/>
            </a:prstGeom>
          </p:spPr>
          <p:txBody>
            <a:bodyPr wrap="none" lIns="0" tIns="0" rIns="0" bIns="0">
              <a:spAutoFit/>
            </a:bodyPr>
            <a:lstStyle/>
            <a:p>
              <a:pPr defTabSz="608965">
                <a:defRPr/>
              </a:pPr>
              <a:r>
                <a:rPr lang="zh-CN" altLang="en-US" dirty="0">
                  <a:solidFill>
                    <a:schemeClr val="tx1">
                      <a:lumMod val="50000"/>
                      <a:lumOff val="50000"/>
                    </a:schemeClr>
                  </a:solidFill>
                  <a:ea typeface="微软雅黑" panose="020B0503020204020204" pitchFamily="34" charset="-122"/>
                </a:rPr>
                <a:t>Please enter the title here</a:t>
              </a:r>
              <a:endParaRPr lang="en-AU" altLang="zh-CN"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grpSp>
        <p:nvGrpSpPr>
          <p:cNvPr id="14" name="Group 56"/>
          <p:cNvGrpSpPr/>
          <p:nvPr/>
        </p:nvGrpSpPr>
        <p:grpSpPr bwMode="auto">
          <a:xfrm>
            <a:off x="756347" y="2414076"/>
            <a:ext cx="3034244" cy="701233"/>
            <a:chOff x="-296510" y="1313843"/>
            <a:chExt cx="2276196" cy="526232"/>
          </a:xfrm>
        </p:grpSpPr>
        <p:sp>
          <p:nvSpPr>
            <p:cNvPr id="110611" name="TextBox 14"/>
            <p:cNvSpPr txBox="1">
              <a:spLocks noChangeArrowheads="1"/>
            </p:cNvSpPr>
            <p:nvPr/>
          </p:nvSpPr>
          <p:spPr bwMode="auto">
            <a:xfrm>
              <a:off x="-296510" y="1563000"/>
              <a:ext cx="2276196" cy="27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at will to your text content mouse Click to modify the place</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Rectangle 15"/>
            <p:cNvSpPr/>
            <p:nvPr/>
          </p:nvSpPr>
          <p:spPr>
            <a:xfrm>
              <a:off x="508513" y="1313843"/>
              <a:ext cx="1436429" cy="215503"/>
            </a:xfrm>
            <a:prstGeom prst="rect">
              <a:avLst/>
            </a:prstGeom>
          </p:spPr>
          <p:txBody>
            <a:bodyPr wrap="none" lIns="0" tIns="0" rIns="0" bIns="0">
              <a:spAutoFit/>
            </a:bodyPr>
            <a:lstStyle/>
            <a:p>
              <a:pPr defTabSz="608965">
                <a:defRPr/>
              </a:pPr>
              <a:r>
                <a:rPr lang="zh-CN" altLang="en-US" dirty="0">
                  <a:solidFill>
                    <a:schemeClr val="tx1">
                      <a:lumMod val="50000"/>
                      <a:lumOff val="50000"/>
                    </a:schemeClr>
                  </a:solidFill>
                  <a:ea typeface="微软雅黑" panose="020B0503020204020204" pitchFamily="34" charset="-122"/>
                </a:rPr>
                <a:t>Please enter the title here</a:t>
              </a:r>
              <a:endParaRPr lang="en-AU" altLang="zh-CN"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grpSp>
        <p:nvGrpSpPr>
          <p:cNvPr id="17" name="Group 56"/>
          <p:cNvGrpSpPr/>
          <p:nvPr/>
        </p:nvGrpSpPr>
        <p:grpSpPr bwMode="auto">
          <a:xfrm>
            <a:off x="756347" y="4851663"/>
            <a:ext cx="3034244" cy="697287"/>
            <a:chOff x="-296510" y="1316809"/>
            <a:chExt cx="2276196" cy="523272"/>
          </a:xfrm>
        </p:grpSpPr>
        <p:sp>
          <p:nvSpPr>
            <p:cNvPr id="110609" name="TextBox 17"/>
            <p:cNvSpPr txBox="1">
              <a:spLocks noChangeArrowheads="1"/>
            </p:cNvSpPr>
            <p:nvPr/>
          </p:nvSpPr>
          <p:spPr bwMode="auto">
            <a:xfrm>
              <a:off x="-296510" y="1563005"/>
              <a:ext cx="2276196" cy="27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at will to your text content mouse Click to modify the place</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9" name="Rectangle 18"/>
            <p:cNvSpPr/>
            <p:nvPr/>
          </p:nvSpPr>
          <p:spPr>
            <a:xfrm>
              <a:off x="508513" y="1316809"/>
              <a:ext cx="1436429" cy="215504"/>
            </a:xfrm>
            <a:prstGeom prst="rect">
              <a:avLst/>
            </a:prstGeom>
          </p:spPr>
          <p:txBody>
            <a:bodyPr wrap="none" lIns="0" tIns="0" rIns="0" bIns="0">
              <a:spAutoFit/>
            </a:bodyPr>
            <a:lstStyle/>
            <a:p>
              <a:pPr defTabSz="608965">
                <a:defRPr/>
              </a:pPr>
              <a:r>
                <a:rPr lang="zh-CN" altLang="en-US" dirty="0">
                  <a:solidFill>
                    <a:schemeClr val="tx1">
                      <a:lumMod val="50000"/>
                      <a:lumOff val="50000"/>
                    </a:schemeClr>
                  </a:solidFill>
                  <a:ea typeface="微软雅黑" panose="020B0503020204020204" pitchFamily="34" charset="-122"/>
                </a:rPr>
                <a:t>Please enter the title here</a:t>
              </a:r>
              <a:endParaRPr lang="en-AU" altLang="zh-CN"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sp>
        <p:nvSpPr>
          <p:cNvPr id="20" name="Freeform 119"/>
          <p:cNvSpPr>
            <a:spLocks noChangeArrowheads="1"/>
          </p:cNvSpPr>
          <p:nvPr/>
        </p:nvSpPr>
        <p:spPr bwMode="auto">
          <a:xfrm>
            <a:off x="5822988" y="3986782"/>
            <a:ext cx="619045" cy="554037"/>
          </a:xfrm>
          <a:custGeom>
            <a:avLst/>
            <a:gdLst>
              <a:gd name="T0" fmla="*/ 551609 w 497"/>
              <a:gd name="T1" fmla="*/ 87205 h 444"/>
              <a:gd name="T2" fmla="*/ 551609 w 497"/>
              <a:gd name="T3" fmla="*/ 87205 h 444"/>
              <a:gd name="T4" fmla="*/ 530441 w 497"/>
              <a:gd name="T5" fmla="*/ 87205 h 444"/>
              <a:gd name="T6" fmla="*/ 530441 w 497"/>
              <a:gd name="T7" fmla="*/ 551883 h 444"/>
              <a:gd name="T8" fmla="*/ 551609 w 497"/>
              <a:gd name="T9" fmla="*/ 551883 h 444"/>
              <a:gd name="T10" fmla="*/ 617603 w 497"/>
              <a:gd name="T11" fmla="*/ 495823 h 444"/>
              <a:gd name="T12" fmla="*/ 617603 w 497"/>
              <a:gd name="T13" fmla="*/ 154477 h 444"/>
              <a:gd name="T14" fmla="*/ 551609 w 497"/>
              <a:gd name="T15" fmla="*/ 87205 h 444"/>
              <a:gd name="T16" fmla="*/ 0 w 497"/>
              <a:gd name="T17" fmla="*/ 154477 h 444"/>
              <a:gd name="T18" fmla="*/ 0 w 497"/>
              <a:gd name="T19" fmla="*/ 154477 h 444"/>
              <a:gd name="T20" fmla="*/ 0 w 497"/>
              <a:gd name="T21" fmla="*/ 495823 h 444"/>
              <a:gd name="T22" fmla="*/ 65994 w 497"/>
              <a:gd name="T23" fmla="*/ 551883 h 444"/>
              <a:gd name="T24" fmla="*/ 88407 w 497"/>
              <a:gd name="T25" fmla="*/ 551883 h 444"/>
              <a:gd name="T26" fmla="*/ 88407 w 497"/>
              <a:gd name="T27" fmla="*/ 87205 h 444"/>
              <a:gd name="T28" fmla="*/ 65994 w 497"/>
              <a:gd name="T29" fmla="*/ 87205 h 444"/>
              <a:gd name="T30" fmla="*/ 0 w 497"/>
              <a:gd name="T31" fmla="*/ 154477 h 444"/>
              <a:gd name="T32" fmla="*/ 419621 w 497"/>
              <a:gd name="T33" fmla="*/ 32390 h 444"/>
              <a:gd name="T34" fmla="*/ 419621 w 497"/>
              <a:gd name="T35" fmla="*/ 32390 h 444"/>
              <a:gd name="T36" fmla="*/ 308801 w 497"/>
              <a:gd name="T37" fmla="*/ 0 h 444"/>
              <a:gd name="T38" fmla="*/ 199227 w 497"/>
              <a:gd name="T39" fmla="*/ 32390 h 444"/>
              <a:gd name="T40" fmla="*/ 199227 w 497"/>
              <a:gd name="T41" fmla="*/ 87205 h 444"/>
              <a:gd name="T42" fmla="*/ 133233 w 497"/>
              <a:gd name="T43" fmla="*/ 87205 h 444"/>
              <a:gd name="T44" fmla="*/ 133233 w 497"/>
              <a:gd name="T45" fmla="*/ 551883 h 444"/>
              <a:gd name="T46" fmla="*/ 485615 w 497"/>
              <a:gd name="T47" fmla="*/ 551883 h 444"/>
              <a:gd name="T48" fmla="*/ 485615 w 497"/>
              <a:gd name="T49" fmla="*/ 87205 h 444"/>
              <a:gd name="T50" fmla="*/ 419621 w 497"/>
              <a:gd name="T51" fmla="*/ 87205 h 444"/>
              <a:gd name="T52" fmla="*/ 419621 w 497"/>
              <a:gd name="T53" fmla="*/ 32390 h 444"/>
              <a:gd name="T54" fmla="*/ 374795 w 497"/>
              <a:gd name="T55" fmla="*/ 87205 h 444"/>
              <a:gd name="T56" fmla="*/ 374795 w 497"/>
              <a:gd name="T57" fmla="*/ 87205 h 444"/>
              <a:gd name="T58" fmla="*/ 242808 w 497"/>
              <a:gd name="T59" fmla="*/ 87205 h 444"/>
              <a:gd name="T60" fmla="*/ 242808 w 497"/>
              <a:gd name="T61" fmla="*/ 54815 h 444"/>
              <a:gd name="T62" fmla="*/ 308801 w 497"/>
              <a:gd name="T63" fmla="*/ 32390 h 444"/>
              <a:gd name="T64" fmla="*/ 374795 w 497"/>
              <a:gd name="T65" fmla="*/ 54815 h 444"/>
              <a:gd name="T66" fmla="*/ 374795 w 497"/>
              <a:gd name="T67" fmla="*/ 87205 h 4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tx2"/>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lIns="91417" tIns="45709" rIns="91417" bIns="45709" anchor="ctr"/>
          <a:lstStyle/>
          <a:p>
            <a:endParaRPr lang="zh-CN" altLang="en-US">
              <a:solidFill>
                <a:schemeClr val="tx1">
                  <a:lumMod val="50000"/>
                  <a:lumOff val="50000"/>
                </a:schemeClr>
              </a:solidFill>
            </a:endParaRPr>
          </a:p>
        </p:txBody>
      </p:sp>
      <p:sp>
        <p:nvSpPr>
          <p:cNvPr id="21" name="Freeform 28"/>
          <p:cNvSpPr>
            <a:spLocks noChangeArrowheads="1"/>
          </p:cNvSpPr>
          <p:nvPr/>
        </p:nvSpPr>
        <p:spPr bwMode="auto">
          <a:xfrm>
            <a:off x="6953141" y="3145406"/>
            <a:ext cx="569839" cy="479425"/>
          </a:xfrm>
          <a:custGeom>
            <a:avLst/>
            <a:gdLst>
              <a:gd name="T0" fmla="*/ 141770 w 498"/>
              <a:gd name="T1" fmla="*/ 92757 h 418"/>
              <a:gd name="T2" fmla="*/ 141770 w 498"/>
              <a:gd name="T3" fmla="*/ 92757 h 418"/>
              <a:gd name="T4" fmla="*/ 41159 w 498"/>
              <a:gd name="T5" fmla="*/ 295448 h 418"/>
              <a:gd name="T6" fmla="*/ 395585 w 498"/>
              <a:gd name="T7" fmla="*/ 132837 h 418"/>
              <a:gd name="T8" fmla="*/ 10290 w 498"/>
              <a:gd name="T9" fmla="*/ 437446 h 418"/>
              <a:gd name="T10" fmla="*/ 50306 w 498"/>
              <a:gd name="T11" fmla="*/ 458058 h 418"/>
              <a:gd name="T12" fmla="*/ 110901 w 498"/>
              <a:gd name="T13" fmla="*/ 356140 h 418"/>
              <a:gd name="T14" fmla="*/ 334990 w 498"/>
              <a:gd name="T15" fmla="*/ 356140 h 418"/>
              <a:gd name="T16" fmla="*/ 536212 w 498"/>
              <a:gd name="T17" fmla="*/ 82451 h 418"/>
              <a:gd name="T18" fmla="*/ 141770 w 498"/>
              <a:gd name="T19" fmla="*/ 92757 h 4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 h="418">
                <a:moveTo>
                  <a:pt x="124" y="81"/>
                </a:moveTo>
                <a:lnTo>
                  <a:pt x="124" y="81"/>
                </a:lnTo>
                <a:cubicBezTo>
                  <a:pt x="27" y="134"/>
                  <a:pt x="36" y="222"/>
                  <a:pt x="36" y="258"/>
                </a:cubicBezTo>
                <a:cubicBezTo>
                  <a:pt x="159" y="107"/>
                  <a:pt x="346" y="116"/>
                  <a:pt x="346" y="116"/>
                </a:cubicBezTo>
                <a:cubicBezTo>
                  <a:pt x="346" y="116"/>
                  <a:pt x="80" y="204"/>
                  <a:pt x="9" y="382"/>
                </a:cubicBezTo>
                <a:cubicBezTo>
                  <a:pt x="0" y="400"/>
                  <a:pt x="36" y="417"/>
                  <a:pt x="44" y="400"/>
                </a:cubicBezTo>
                <a:cubicBezTo>
                  <a:pt x="62" y="355"/>
                  <a:pt x="97" y="311"/>
                  <a:pt x="97" y="311"/>
                </a:cubicBezTo>
                <a:cubicBezTo>
                  <a:pt x="151" y="329"/>
                  <a:pt x="230" y="355"/>
                  <a:pt x="293" y="311"/>
                </a:cubicBezTo>
                <a:cubicBezTo>
                  <a:pt x="363" y="258"/>
                  <a:pt x="363" y="134"/>
                  <a:pt x="469" y="72"/>
                </a:cubicBezTo>
                <a:cubicBezTo>
                  <a:pt x="497" y="63"/>
                  <a:pt x="249" y="0"/>
                  <a:pt x="124" y="81"/>
                </a:cubicBezTo>
              </a:path>
            </a:pathLst>
          </a:custGeom>
          <a:solidFill>
            <a:srgbClr val="FFFFFF"/>
          </a:solidFill>
          <a:ln>
            <a:noFill/>
          </a:ln>
          <a:effectLst/>
        </p:spPr>
        <p:txBody>
          <a:bodyPr wrap="none" lIns="91417" tIns="45709" rIns="91417" bIns="45709" anchor="ctr"/>
          <a:lstStyle/>
          <a:p>
            <a:endParaRPr lang="zh-CN" altLang="en-US">
              <a:solidFill>
                <a:schemeClr val="tx1">
                  <a:lumMod val="50000"/>
                  <a:lumOff val="50000"/>
                </a:schemeClr>
              </a:solidFill>
            </a:endParaRPr>
          </a:p>
        </p:txBody>
      </p:sp>
      <p:sp>
        <p:nvSpPr>
          <p:cNvPr id="22" name="Freeform 100"/>
          <p:cNvSpPr>
            <a:spLocks noChangeArrowheads="1"/>
          </p:cNvSpPr>
          <p:nvPr/>
        </p:nvSpPr>
        <p:spPr bwMode="auto">
          <a:xfrm>
            <a:off x="4926166" y="3058092"/>
            <a:ext cx="560314" cy="361950"/>
          </a:xfrm>
          <a:custGeom>
            <a:avLst/>
            <a:gdLst>
              <a:gd name="T0" fmla="*/ 428574 w 498"/>
              <a:gd name="T1" fmla="*/ 100651 h 320"/>
              <a:gd name="T2" fmla="*/ 428574 w 498"/>
              <a:gd name="T3" fmla="*/ 100651 h 320"/>
              <a:gd name="T4" fmla="*/ 399327 w 498"/>
              <a:gd name="T5" fmla="*/ 100651 h 320"/>
              <a:gd name="T6" fmla="*/ 259844 w 498"/>
              <a:gd name="T7" fmla="*/ 0 h 320"/>
              <a:gd name="T8" fmla="*/ 110237 w 498"/>
              <a:gd name="T9" fmla="*/ 151541 h 320"/>
              <a:gd name="T10" fmla="*/ 110237 w 498"/>
              <a:gd name="T11" fmla="*/ 169636 h 320"/>
              <a:gd name="T12" fmla="*/ 100113 w 498"/>
              <a:gd name="T13" fmla="*/ 169636 h 320"/>
              <a:gd name="T14" fmla="*/ 0 w 498"/>
              <a:gd name="T15" fmla="*/ 271418 h 320"/>
              <a:gd name="T16" fmla="*/ 100113 w 498"/>
              <a:gd name="T17" fmla="*/ 360759 h 320"/>
              <a:gd name="T18" fmla="*/ 428574 w 498"/>
              <a:gd name="T19" fmla="*/ 360759 h 320"/>
              <a:gd name="T20" fmla="*/ 559058 w 498"/>
              <a:gd name="T21" fmla="*/ 230705 h 320"/>
              <a:gd name="T22" fmla="*/ 428574 w 498"/>
              <a:gd name="T23" fmla="*/ 100651 h 320"/>
              <a:gd name="T24" fmla="*/ 319462 w 498"/>
              <a:gd name="T25" fmla="*/ 220527 h 320"/>
              <a:gd name="T26" fmla="*/ 319462 w 498"/>
              <a:gd name="T27" fmla="*/ 220527 h 320"/>
              <a:gd name="T28" fmla="*/ 239596 w 498"/>
              <a:gd name="T29" fmla="*/ 310999 h 320"/>
              <a:gd name="T30" fmla="*/ 219349 w 498"/>
              <a:gd name="T31" fmla="*/ 310999 h 320"/>
              <a:gd name="T32" fmla="*/ 219349 w 498"/>
              <a:gd name="T33" fmla="*/ 300821 h 320"/>
              <a:gd name="T34" fmla="*/ 219349 w 498"/>
              <a:gd name="T35" fmla="*/ 290643 h 320"/>
              <a:gd name="T36" fmla="*/ 249720 w 498"/>
              <a:gd name="T37" fmla="*/ 230705 h 320"/>
              <a:gd name="T38" fmla="*/ 229473 w 498"/>
              <a:gd name="T39" fmla="*/ 220527 h 320"/>
              <a:gd name="T40" fmla="*/ 229473 w 498"/>
              <a:gd name="T41" fmla="*/ 220527 h 320"/>
              <a:gd name="T42" fmla="*/ 209225 w 498"/>
              <a:gd name="T43" fmla="*/ 201301 h 320"/>
              <a:gd name="T44" fmla="*/ 219349 w 498"/>
              <a:gd name="T45" fmla="*/ 180945 h 320"/>
              <a:gd name="T46" fmla="*/ 290215 w 498"/>
              <a:gd name="T47" fmla="*/ 100651 h 320"/>
              <a:gd name="T48" fmla="*/ 309338 w 498"/>
              <a:gd name="T49" fmla="*/ 90473 h 320"/>
              <a:gd name="T50" fmla="*/ 319462 w 498"/>
              <a:gd name="T51" fmla="*/ 100651 h 320"/>
              <a:gd name="T52" fmla="*/ 309338 w 498"/>
              <a:gd name="T53" fmla="*/ 119876 h 320"/>
              <a:gd name="T54" fmla="*/ 280092 w 498"/>
              <a:gd name="T55" fmla="*/ 180945 h 320"/>
              <a:gd name="T56" fmla="*/ 309338 w 498"/>
              <a:gd name="T57" fmla="*/ 191123 h 320"/>
              <a:gd name="T58" fmla="*/ 309338 w 498"/>
              <a:gd name="T59" fmla="*/ 191123 h 320"/>
              <a:gd name="T60" fmla="*/ 329586 w 498"/>
              <a:gd name="T61" fmla="*/ 211479 h 320"/>
              <a:gd name="T62" fmla="*/ 319462 w 498"/>
              <a:gd name="T63" fmla="*/ 220527 h 3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8" h="320">
                <a:moveTo>
                  <a:pt x="381" y="89"/>
                </a:moveTo>
                <a:lnTo>
                  <a:pt x="381" y="89"/>
                </a:lnTo>
                <a:cubicBezTo>
                  <a:pt x="372" y="89"/>
                  <a:pt x="364" y="89"/>
                  <a:pt x="355" y="89"/>
                </a:cubicBezTo>
                <a:cubicBezTo>
                  <a:pt x="337" y="36"/>
                  <a:pt x="293" y="0"/>
                  <a:pt x="231" y="0"/>
                </a:cubicBezTo>
                <a:cubicBezTo>
                  <a:pt x="160" y="0"/>
                  <a:pt x="98" y="62"/>
                  <a:pt x="98" y="134"/>
                </a:cubicBezTo>
                <a:cubicBezTo>
                  <a:pt x="98" y="134"/>
                  <a:pt x="98" y="142"/>
                  <a:pt x="98" y="150"/>
                </a:cubicBezTo>
                <a:cubicBezTo>
                  <a:pt x="98" y="150"/>
                  <a:pt x="98" y="150"/>
                  <a:pt x="89" y="150"/>
                </a:cubicBezTo>
                <a:cubicBezTo>
                  <a:pt x="45" y="150"/>
                  <a:pt x="0" y="187"/>
                  <a:pt x="0" y="240"/>
                </a:cubicBezTo>
                <a:cubicBezTo>
                  <a:pt x="0" y="284"/>
                  <a:pt x="45" y="319"/>
                  <a:pt x="89" y="319"/>
                </a:cubicBezTo>
                <a:cubicBezTo>
                  <a:pt x="381" y="319"/>
                  <a:pt x="381" y="319"/>
                  <a:pt x="381" y="319"/>
                </a:cubicBezTo>
                <a:cubicBezTo>
                  <a:pt x="443" y="319"/>
                  <a:pt x="497" y="275"/>
                  <a:pt x="497" y="204"/>
                </a:cubicBezTo>
                <a:cubicBezTo>
                  <a:pt x="497" y="142"/>
                  <a:pt x="443" y="89"/>
                  <a:pt x="381" y="89"/>
                </a:cubicBezTo>
                <a:close/>
                <a:moveTo>
                  <a:pt x="284" y="195"/>
                </a:moveTo>
                <a:lnTo>
                  <a:pt x="284" y="195"/>
                </a:lnTo>
                <a:cubicBezTo>
                  <a:pt x="266" y="213"/>
                  <a:pt x="222" y="266"/>
                  <a:pt x="213" y="275"/>
                </a:cubicBezTo>
                <a:cubicBezTo>
                  <a:pt x="213" y="275"/>
                  <a:pt x="204" y="284"/>
                  <a:pt x="195" y="275"/>
                </a:cubicBezTo>
                <a:cubicBezTo>
                  <a:pt x="195" y="275"/>
                  <a:pt x="195" y="275"/>
                  <a:pt x="195" y="266"/>
                </a:cubicBezTo>
                <a:lnTo>
                  <a:pt x="195" y="257"/>
                </a:lnTo>
                <a:cubicBezTo>
                  <a:pt x="222" y="204"/>
                  <a:pt x="222" y="204"/>
                  <a:pt x="222" y="204"/>
                </a:cubicBezTo>
                <a:cubicBezTo>
                  <a:pt x="222" y="195"/>
                  <a:pt x="213" y="195"/>
                  <a:pt x="204" y="195"/>
                </a:cubicBezTo>
                <a:cubicBezTo>
                  <a:pt x="195" y="187"/>
                  <a:pt x="186" y="187"/>
                  <a:pt x="186" y="178"/>
                </a:cubicBezTo>
                <a:cubicBezTo>
                  <a:pt x="186" y="169"/>
                  <a:pt x="186" y="169"/>
                  <a:pt x="195" y="160"/>
                </a:cubicBezTo>
                <a:cubicBezTo>
                  <a:pt x="204" y="142"/>
                  <a:pt x="258" y="89"/>
                  <a:pt x="258" y="89"/>
                </a:cubicBezTo>
                <a:cubicBezTo>
                  <a:pt x="266" y="80"/>
                  <a:pt x="266" y="80"/>
                  <a:pt x="275" y="80"/>
                </a:cubicBezTo>
                <a:cubicBezTo>
                  <a:pt x="275" y="89"/>
                  <a:pt x="284" y="89"/>
                  <a:pt x="284" y="89"/>
                </a:cubicBezTo>
                <a:cubicBezTo>
                  <a:pt x="284" y="97"/>
                  <a:pt x="275" y="97"/>
                  <a:pt x="275" y="106"/>
                </a:cubicBezTo>
                <a:cubicBezTo>
                  <a:pt x="249" y="160"/>
                  <a:pt x="249" y="160"/>
                  <a:pt x="249" y="160"/>
                </a:cubicBezTo>
                <a:cubicBezTo>
                  <a:pt x="258" y="160"/>
                  <a:pt x="266" y="169"/>
                  <a:pt x="275" y="169"/>
                </a:cubicBezTo>
                <a:cubicBezTo>
                  <a:pt x="284" y="169"/>
                  <a:pt x="293" y="178"/>
                  <a:pt x="293" y="187"/>
                </a:cubicBezTo>
                <a:lnTo>
                  <a:pt x="284" y="195"/>
                </a:lnTo>
                <a:close/>
              </a:path>
            </a:pathLst>
          </a:custGeom>
          <a:solidFill>
            <a:srgbClr val="FFFFFF"/>
          </a:solidFill>
          <a:ln>
            <a:noFill/>
          </a:ln>
          <a:effectLst/>
        </p:spPr>
        <p:txBody>
          <a:bodyPr wrap="none" lIns="91417" tIns="45709" rIns="91417" bIns="45709" anchor="ctr"/>
          <a:lstStyle/>
          <a:p>
            <a:endParaRPr lang="zh-CN" altLang="en-US">
              <a:solidFill>
                <a:schemeClr val="tx1">
                  <a:lumMod val="50000"/>
                  <a:lumOff val="50000"/>
                </a:schemeClr>
              </a:solidFill>
            </a:endParaRPr>
          </a:p>
        </p:txBody>
      </p:sp>
      <p:sp>
        <p:nvSpPr>
          <p:cNvPr id="23" name="Freeform 116"/>
          <p:cNvSpPr>
            <a:spLocks noChangeArrowheads="1"/>
          </p:cNvSpPr>
          <p:nvPr/>
        </p:nvSpPr>
        <p:spPr bwMode="auto">
          <a:xfrm>
            <a:off x="6834092" y="5039293"/>
            <a:ext cx="436506" cy="452438"/>
          </a:xfrm>
          <a:custGeom>
            <a:avLst/>
            <a:gdLst>
              <a:gd name="T0" fmla="*/ 392134 w 445"/>
              <a:gd name="T1" fmla="*/ 156083 h 462"/>
              <a:gd name="T2" fmla="*/ 392134 w 445"/>
              <a:gd name="T3" fmla="*/ 156083 h 462"/>
              <a:gd name="T4" fmla="*/ 260769 w 445"/>
              <a:gd name="T5" fmla="*/ 7853 h 462"/>
              <a:gd name="T6" fmla="*/ 35292 w 445"/>
              <a:gd name="T7" fmla="*/ 243450 h 462"/>
              <a:gd name="T8" fmla="*/ 8823 w 445"/>
              <a:gd name="T9" fmla="*/ 313147 h 462"/>
              <a:gd name="T10" fmla="*/ 79407 w 445"/>
              <a:gd name="T11" fmla="*/ 348486 h 462"/>
              <a:gd name="T12" fmla="*/ 96073 w 445"/>
              <a:gd name="T13" fmla="*/ 339651 h 462"/>
              <a:gd name="T14" fmla="*/ 131365 w 445"/>
              <a:gd name="T15" fmla="*/ 365174 h 462"/>
              <a:gd name="T16" fmla="*/ 156854 w 445"/>
              <a:gd name="T17" fmla="*/ 426037 h 462"/>
              <a:gd name="T18" fmla="*/ 183323 w 445"/>
              <a:gd name="T19" fmla="*/ 443706 h 462"/>
              <a:gd name="T20" fmla="*/ 235280 w 445"/>
              <a:gd name="T21" fmla="*/ 426037 h 462"/>
              <a:gd name="T22" fmla="*/ 244103 w 445"/>
              <a:gd name="T23" fmla="*/ 408367 h 462"/>
              <a:gd name="T24" fmla="*/ 226457 w 445"/>
              <a:gd name="T25" fmla="*/ 382844 h 462"/>
              <a:gd name="T26" fmla="*/ 199988 w 445"/>
              <a:gd name="T27" fmla="*/ 330817 h 462"/>
              <a:gd name="T28" fmla="*/ 226457 w 445"/>
              <a:gd name="T29" fmla="*/ 304312 h 462"/>
              <a:gd name="T30" fmla="*/ 408800 w 445"/>
              <a:gd name="T31" fmla="*/ 348486 h 462"/>
              <a:gd name="T32" fmla="*/ 392134 w 445"/>
              <a:gd name="T33" fmla="*/ 156083 h 462"/>
              <a:gd name="T34" fmla="*/ 382331 w 445"/>
              <a:gd name="T35" fmla="*/ 304312 h 462"/>
              <a:gd name="T36" fmla="*/ 382331 w 445"/>
              <a:gd name="T37" fmla="*/ 304312 h 462"/>
              <a:gd name="T38" fmla="*/ 296061 w 445"/>
              <a:gd name="T39" fmla="*/ 200257 h 462"/>
              <a:gd name="T40" fmla="*/ 278415 w 445"/>
              <a:gd name="T41" fmla="*/ 60862 h 462"/>
              <a:gd name="T42" fmla="*/ 356842 w 445"/>
              <a:gd name="T43" fmla="*/ 173752 h 462"/>
              <a:gd name="T44" fmla="*/ 382331 w 445"/>
              <a:gd name="T45" fmla="*/ 304312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rgbClr val="FFFFFF"/>
          </a:solidFill>
          <a:ln>
            <a:noFill/>
          </a:ln>
          <a:effectLst/>
        </p:spPr>
        <p:txBody>
          <a:bodyPr wrap="none" lIns="91417" tIns="45709" rIns="91417" bIns="45709" anchor="ctr"/>
          <a:lstStyle/>
          <a:p>
            <a:endParaRPr lang="zh-CN" altLang="en-US">
              <a:solidFill>
                <a:schemeClr val="tx1">
                  <a:lumMod val="50000"/>
                  <a:lumOff val="50000"/>
                </a:schemeClr>
              </a:solidFill>
            </a:endParaRPr>
          </a:p>
        </p:txBody>
      </p:sp>
      <p:sp>
        <p:nvSpPr>
          <p:cNvPr id="24" name="Freeform 154"/>
          <p:cNvSpPr>
            <a:spLocks noChangeArrowheads="1"/>
          </p:cNvSpPr>
          <p:nvPr/>
        </p:nvSpPr>
        <p:spPr bwMode="auto">
          <a:xfrm>
            <a:off x="4846802" y="4893244"/>
            <a:ext cx="358728" cy="487363"/>
          </a:xfrm>
          <a:custGeom>
            <a:avLst/>
            <a:gdLst>
              <a:gd name="T0" fmla="*/ 349692 w 355"/>
              <a:gd name="T1" fmla="*/ 132065 h 487"/>
              <a:gd name="T2" fmla="*/ 349692 w 355"/>
              <a:gd name="T3" fmla="*/ 132065 h 487"/>
              <a:gd name="T4" fmla="*/ 117238 w 355"/>
              <a:gd name="T5" fmla="*/ 17008 h 487"/>
              <a:gd name="T6" fmla="*/ 9096 w 355"/>
              <a:gd name="T7" fmla="*/ 53026 h 487"/>
              <a:gd name="T8" fmla="*/ 0 w 355"/>
              <a:gd name="T9" fmla="*/ 79039 h 487"/>
              <a:gd name="T10" fmla="*/ 9096 w 355"/>
              <a:gd name="T11" fmla="*/ 345169 h 487"/>
              <a:gd name="T12" fmla="*/ 18192 w 355"/>
              <a:gd name="T13" fmla="*/ 363178 h 487"/>
              <a:gd name="T14" fmla="*/ 224369 w 355"/>
              <a:gd name="T15" fmla="*/ 486239 h 487"/>
              <a:gd name="T16" fmla="*/ 233465 w 355"/>
              <a:gd name="T17" fmla="*/ 486239 h 487"/>
              <a:gd name="T18" fmla="*/ 242561 w 355"/>
              <a:gd name="T19" fmla="*/ 486239 h 487"/>
              <a:gd name="T20" fmla="*/ 250646 w 355"/>
              <a:gd name="T21" fmla="*/ 478235 h 487"/>
              <a:gd name="T22" fmla="*/ 250646 w 355"/>
              <a:gd name="T23" fmla="*/ 203100 h 487"/>
              <a:gd name="T24" fmla="*/ 242561 w 355"/>
              <a:gd name="T25" fmla="*/ 185091 h 487"/>
              <a:gd name="T26" fmla="*/ 44469 w 355"/>
              <a:gd name="T27" fmla="*/ 70034 h 487"/>
              <a:gd name="T28" fmla="*/ 71758 w 355"/>
              <a:gd name="T29" fmla="*/ 53026 h 487"/>
              <a:gd name="T30" fmla="*/ 108142 w 355"/>
              <a:gd name="T31" fmla="*/ 44022 h 487"/>
              <a:gd name="T32" fmla="*/ 304212 w 355"/>
              <a:gd name="T33" fmla="*/ 150074 h 487"/>
              <a:gd name="T34" fmla="*/ 313308 w 355"/>
              <a:gd name="T35" fmla="*/ 159078 h 487"/>
              <a:gd name="T36" fmla="*/ 313308 w 355"/>
              <a:gd name="T37" fmla="*/ 425209 h 487"/>
              <a:gd name="T38" fmla="*/ 331500 w 355"/>
              <a:gd name="T39" fmla="*/ 442217 h 487"/>
              <a:gd name="T40" fmla="*/ 357777 w 355"/>
              <a:gd name="T41" fmla="*/ 425209 h 487"/>
              <a:gd name="T42" fmla="*/ 357777 w 355"/>
              <a:gd name="T43" fmla="*/ 141069 h 487"/>
              <a:gd name="T44" fmla="*/ 349692 w 355"/>
              <a:gd name="T45" fmla="*/ 132065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rgbClr val="FFFFFF"/>
          </a:solidFill>
          <a:ln>
            <a:noFill/>
          </a:ln>
          <a:effectLst/>
        </p:spPr>
        <p:txBody>
          <a:bodyPr wrap="none" lIns="91417" tIns="45709" rIns="91417" bIns="45709" anchor="ctr"/>
          <a:lstStyle/>
          <a:p>
            <a:endParaRPr lang="zh-CN" altLang="en-US">
              <a:solidFill>
                <a:schemeClr val="tx1">
                  <a:lumMod val="50000"/>
                  <a:lumOff val="50000"/>
                </a:schemeClr>
              </a:solidFill>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2" presetClass="entr" presetSubtype="8" accel="50000" decel="5000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par>
                          <p:cTn id="27" fill="hold">
                            <p:stCondLst>
                              <p:cond delay="2000"/>
                            </p:stCondLst>
                            <p:childTnLst>
                              <p:par>
                                <p:cTn id="28" presetID="2" presetClass="entr" presetSubtype="8" accel="50000" decel="50000" fill="hold"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0-#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53" presetClass="entr" presetSubtype="16"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par>
                          <p:cTn id="38" fill="hold">
                            <p:stCondLst>
                              <p:cond delay="3000"/>
                            </p:stCondLst>
                            <p:childTnLst>
                              <p:par>
                                <p:cTn id="39" presetID="2" presetClass="entr" presetSubtype="2" accel="50000" decel="5000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childTnLst>
                          </p:cTn>
                        </p:par>
                        <p:par>
                          <p:cTn id="49" fill="hold">
                            <p:stCondLst>
                              <p:cond delay="4000"/>
                            </p:stCondLst>
                            <p:childTnLst>
                              <p:par>
                                <p:cTn id="50" presetID="2" presetClass="entr" presetSubtype="2" accel="50000" decel="50000"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additive="base">
                                        <p:cTn id="52" dur="500" fill="hold"/>
                                        <p:tgtEl>
                                          <p:spTgt spid="8"/>
                                        </p:tgtEl>
                                        <p:attrNameLst>
                                          <p:attrName>ppt_x</p:attrName>
                                        </p:attrNameLst>
                                      </p:cBhvr>
                                      <p:tavLst>
                                        <p:tav tm="0">
                                          <p:val>
                                            <p:strVal val="1+#ppt_w/2"/>
                                          </p:val>
                                        </p:tav>
                                        <p:tav tm="100000">
                                          <p:val>
                                            <p:strVal val="#ppt_x"/>
                                          </p:val>
                                        </p:tav>
                                      </p:tavLst>
                                    </p:anim>
                                    <p:anim calcmode="lin" valueType="num">
                                      <p:cBhvr additive="base">
                                        <p:cTn id="53" dur="500" fill="hold"/>
                                        <p:tgtEl>
                                          <p:spTgt spid="8"/>
                                        </p:tgtEl>
                                        <p:attrNameLst>
                                          <p:attrName>ppt_y</p:attrName>
                                        </p:attrNameLst>
                                      </p:cBhvr>
                                      <p:tavLst>
                                        <p:tav tm="0">
                                          <p:val>
                                            <p:strVal val="#ppt_y"/>
                                          </p:val>
                                        </p:tav>
                                        <p:tav tm="100000">
                                          <p:val>
                                            <p:strVal val="#ppt_y"/>
                                          </p:val>
                                        </p:tav>
                                      </p:tavLst>
                                    </p:anim>
                                  </p:childTnLst>
                                </p:cTn>
                              </p:par>
                              <p:par>
                                <p:cTn id="54" presetID="26" presetClass="emph" presetSubtype="0" fill="hold" grpId="0" nodeType="withEffect">
                                  <p:stCondLst>
                                    <p:cond delay="200"/>
                                  </p:stCondLst>
                                  <p:childTnLst>
                                    <p:animEffect transition="out" filter="fade">
                                      <p:cBhvr>
                                        <p:cTn id="55" dur="500" tmFilter="0, 0; .2, .5; .8, .5; 1, 0"/>
                                        <p:tgtEl>
                                          <p:spTgt spid="7"/>
                                        </p:tgtEl>
                                      </p:cBhvr>
                                    </p:animEffect>
                                    <p:animScale>
                                      <p:cBhvr>
                                        <p:cTn id="56" dur="250" autoRev="1" fill="hold"/>
                                        <p:tgtEl>
                                          <p:spTgt spid="7"/>
                                        </p:tgtEl>
                                      </p:cBhvr>
                                      <p:by x="105000" y="105000"/>
                                    </p:animScale>
                                  </p:childTnLst>
                                </p:cTn>
                              </p:par>
                              <p:par>
                                <p:cTn id="57" presetID="26" presetClass="emph" presetSubtype="0" fill="hold" grpId="0" nodeType="withEffect">
                                  <p:stCondLst>
                                    <p:cond delay="600"/>
                                  </p:stCondLst>
                                  <p:childTnLst>
                                    <p:animEffect transition="out" filter="fade">
                                      <p:cBhvr>
                                        <p:cTn id="58" dur="500" tmFilter="0, 0; .2, .5; .8, .5; 1, 0"/>
                                        <p:tgtEl>
                                          <p:spTgt spid="4"/>
                                        </p:tgtEl>
                                      </p:cBhvr>
                                    </p:animEffect>
                                    <p:animScale>
                                      <p:cBhvr>
                                        <p:cTn id="59" dur="250" autoRev="1" fill="hold"/>
                                        <p:tgtEl>
                                          <p:spTgt spid="4"/>
                                        </p:tgtEl>
                                      </p:cBhvr>
                                      <p:by x="105000" y="105000"/>
                                    </p:animScale>
                                  </p:childTnLst>
                                </p:cTn>
                              </p:par>
                              <p:par>
                                <p:cTn id="60" presetID="26" presetClass="emph" presetSubtype="0" fill="hold" grpId="0" nodeType="withEffect">
                                  <p:stCondLst>
                                    <p:cond delay="1000"/>
                                  </p:stCondLst>
                                  <p:childTnLst>
                                    <p:animEffect transition="out" filter="fade">
                                      <p:cBhvr>
                                        <p:cTn id="61" dur="500" tmFilter="0, 0; .2, .5; .8, .5; 1, 0"/>
                                        <p:tgtEl>
                                          <p:spTgt spid="5"/>
                                        </p:tgtEl>
                                      </p:cBhvr>
                                    </p:animEffect>
                                    <p:animScale>
                                      <p:cBhvr>
                                        <p:cTn id="62" dur="250" autoRev="1" fill="hold"/>
                                        <p:tgtEl>
                                          <p:spTgt spid="5"/>
                                        </p:tgtEl>
                                      </p:cBhvr>
                                      <p:by x="105000" y="105000"/>
                                    </p:animScale>
                                  </p:childTnLst>
                                </p:cTn>
                              </p:par>
                              <p:par>
                                <p:cTn id="63" presetID="26" presetClass="emph" presetSubtype="0" fill="hold" grpId="0" nodeType="withEffect">
                                  <p:stCondLst>
                                    <p:cond delay="1400"/>
                                  </p:stCondLst>
                                  <p:childTnLst>
                                    <p:animEffect transition="out" filter="fade">
                                      <p:cBhvr>
                                        <p:cTn id="64" dur="500" tmFilter="0, 0; .2, .5; .8, .5; 1, 0"/>
                                        <p:tgtEl>
                                          <p:spTgt spid="6"/>
                                        </p:tgtEl>
                                      </p:cBhvr>
                                    </p:animEffect>
                                    <p:animScale>
                                      <p:cBhvr>
                                        <p:cTn id="65"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p:nvPr/>
        </p:nvGrpSpPr>
        <p:grpSpPr>
          <a:xfrm>
            <a:off x="1397704" y="1662387"/>
            <a:ext cx="1966299" cy="4155551"/>
            <a:chOff x="3834542" y="1171729"/>
            <a:chExt cx="1474916" cy="3116663"/>
          </a:xfrm>
          <a:effectLst/>
        </p:grpSpPr>
        <p:grpSp>
          <p:nvGrpSpPr>
            <p:cNvPr id="3" name="Group 29"/>
            <p:cNvGrpSpPr/>
            <p:nvPr/>
          </p:nvGrpSpPr>
          <p:grpSpPr>
            <a:xfrm>
              <a:off x="3834542" y="1171729"/>
              <a:ext cx="1474916" cy="3116663"/>
              <a:chOff x="3189614" y="1562392"/>
              <a:chExt cx="1474916" cy="3116662"/>
            </a:xfrm>
            <a:effectLst/>
          </p:grpSpPr>
          <p:sp>
            <p:nvSpPr>
              <p:cNvPr id="46" name="Freeform 45"/>
              <p:cNvSpPr/>
              <p:nvPr/>
            </p:nvSpPr>
            <p:spPr>
              <a:xfrm>
                <a:off x="3205386" y="1579715"/>
                <a:ext cx="1459144" cy="3099339"/>
              </a:xfrm>
              <a:custGeom>
                <a:avLst/>
                <a:gdLst>
                  <a:gd name="connsiteX0" fmla="*/ 0 w 1459144"/>
                  <a:gd name="connsiteY0" fmla="*/ 176060 h 3099339"/>
                  <a:gd name="connsiteX1" fmla="*/ 51567 w 1459144"/>
                  <a:gd name="connsiteY1" fmla="*/ 51567 h 3099339"/>
                  <a:gd name="connsiteX2" fmla="*/ 176060 w 1459144"/>
                  <a:gd name="connsiteY2" fmla="*/ 0 h 3099339"/>
                  <a:gd name="connsiteX3" fmla="*/ 1283084 w 1459144"/>
                  <a:gd name="connsiteY3" fmla="*/ 0 h 3099339"/>
                  <a:gd name="connsiteX4" fmla="*/ 1407577 w 1459144"/>
                  <a:gd name="connsiteY4" fmla="*/ 51567 h 3099339"/>
                  <a:gd name="connsiteX5" fmla="*/ 1459144 w 1459144"/>
                  <a:gd name="connsiteY5" fmla="*/ 176060 h 3099339"/>
                  <a:gd name="connsiteX6" fmla="*/ 1459144 w 1459144"/>
                  <a:gd name="connsiteY6" fmla="*/ 2923279 h 3099339"/>
                  <a:gd name="connsiteX7" fmla="*/ 1407577 w 1459144"/>
                  <a:gd name="connsiteY7" fmla="*/ 3047772 h 3099339"/>
                  <a:gd name="connsiteX8" fmla="*/ 1283084 w 1459144"/>
                  <a:gd name="connsiteY8" fmla="*/ 3099339 h 3099339"/>
                  <a:gd name="connsiteX9" fmla="*/ 176060 w 1459144"/>
                  <a:gd name="connsiteY9" fmla="*/ 3099339 h 3099339"/>
                  <a:gd name="connsiteX10" fmla="*/ 51567 w 1459144"/>
                  <a:gd name="connsiteY10" fmla="*/ 3047772 h 3099339"/>
                  <a:gd name="connsiteX11" fmla="*/ 0 w 1459144"/>
                  <a:gd name="connsiteY11" fmla="*/ 2923279 h 3099339"/>
                  <a:gd name="connsiteX12" fmla="*/ 0 w 1459144"/>
                  <a:gd name="connsiteY12" fmla="*/ 176060 h 309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144" h="3099339">
                    <a:moveTo>
                      <a:pt x="0" y="176060"/>
                    </a:moveTo>
                    <a:cubicBezTo>
                      <a:pt x="0" y="129366"/>
                      <a:pt x="18549" y="84584"/>
                      <a:pt x="51567" y="51567"/>
                    </a:cubicBezTo>
                    <a:cubicBezTo>
                      <a:pt x="84585" y="18549"/>
                      <a:pt x="129366" y="0"/>
                      <a:pt x="176060" y="0"/>
                    </a:cubicBezTo>
                    <a:lnTo>
                      <a:pt x="1283084" y="0"/>
                    </a:lnTo>
                    <a:cubicBezTo>
                      <a:pt x="1329778" y="0"/>
                      <a:pt x="1374560" y="18549"/>
                      <a:pt x="1407577" y="51567"/>
                    </a:cubicBezTo>
                    <a:cubicBezTo>
                      <a:pt x="1440595" y="84585"/>
                      <a:pt x="1459144" y="129366"/>
                      <a:pt x="1459144" y="176060"/>
                    </a:cubicBezTo>
                    <a:lnTo>
                      <a:pt x="1459144" y="2923279"/>
                    </a:lnTo>
                    <a:cubicBezTo>
                      <a:pt x="1459144" y="2969973"/>
                      <a:pt x="1440595" y="3014755"/>
                      <a:pt x="1407577" y="3047772"/>
                    </a:cubicBezTo>
                    <a:cubicBezTo>
                      <a:pt x="1374559" y="3080790"/>
                      <a:pt x="1329778" y="3099339"/>
                      <a:pt x="1283084" y="3099339"/>
                    </a:cubicBezTo>
                    <a:lnTo>
                      <a:pt x="176060" y="3099339"/>
                    </a:lnTo>
                    <a:cubicBezTo>
                      <a:pt x="129366" y="3099339"/>
                      <a:pt x="84584" y="3080790"/>
                      <a:pt x="51567" y="3047772"/>
                    </a:cubicBezTo>
                    <a:cubicBezTo>
                      <a:pt x="18549" y="3014754"/>
                      <a:pt x="0" y="2969973"/>
                      <a:pt x="0" y="2923279"/>
                    </a:cubicBezTo>
                    <a:lnTo>
                      <a:pt x="0" y="176060"/>
                    </a:lnTo>
                    <a:close/>
                  </a:path>
                </a:pathLst>
              </a:custGeom>
              <a:solidFill>
                <a:schemeClr val="tx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4" name="Group 20"/>
              <p:cNvGrpSpPr/>
              <p:nvPr/>
            </p:nvGrpSpPr>
            <p:grpSpPr>
              <a:xfrm>
                <a:off x="3189614" y="1991493"/>
                <a:ext cx="23662" cy="645898"/>
                <a:chOff x="3392428" y="1951545"/>
                <a:chExt cx="27432" cy="735419"/>
              </a:xfrm>
            </p:grpSpPr>
            <p:sp>
              <p:nvSpPr>
                <p:cNvPr id="53" name="Rectangle 52"/>
                <p:cNvSpPr/>
                <p:nvPr/>
              </p:nvSpPr>
              <p:spPr>
                <a:xfrm>
                  <a:off x="3392428" y="1951545"/>
                  <a:ext cx="18288" cy="17282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54" name="Rectangle 53"/>
                <p:cNvSpPr/>
                <p:nvPr/>
              </p:nvSpPr>
              <p:spPr>
                <a:xfrm>
                  <a:off x="3401572" y="2289545"/>
                  <a:ext cx="18288" cy="11887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55" name="Rectangle 54"/>
                <p:cNvSpPr/>
                <p:nvPr/>
              </p:nvSpPr>
              <p:spPr>
                <a:xfrm>
                  <a:off x="3401572" y="2568092"/>
                  <a:ext cx="18288" cy="11887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sp>
            <p:nvSpPr>
              <p:cNvPr id="48" name="Freeform 47"/>
              <p:cNvSpPr/>
              <p:nvPr/>
            </p:nvSpPr>
            <p:spPr>
              <a:xfrm>
                <a:off x="3806686" y="4332856"/>
                <a:ext cx="256543" cy="261216"/>
              </a:xfrm>
              <a:custGeom>
                <a:avLst/>
                <a:gdLst>
                  <a:gd name="connsiteX0" fmla="*/ 0 w 256543"/>
                  <a:gd name="connsiteY0" fmla="*/ 130608 h 261216"/>
                  <a:gd name="connsiteX1" fmla="*/ 36755 w 256543"/>
                  <a:gd name="connsiteY1" fmla="*/ 39091 h 261216"/>
                  <a:gd name="connsiteX2" fmla="*/ 128272 w 256543"/>
                  <a:gd name="connsiteY2" fmla="*/ 0 h 261216"/>
                  <a:gd name="connsiteX3" fmla="*/ 219789 w 256543"/>
                  <a:gd name="connsiteY3" fmla="*/ 39091 h 261216"/>
                  <a:gd name="connsiteX4" fmla="*/ 256544 w 256543"/>
                  <a:gd name="connsiteY4" fmla="*/ 130608 h 261216"/>
                  <a:gd name="connsiteX5" fmla="*/ 219789 w 256543"/>
                  <a:gd name="connsiteY5" fmla="*/ 222125 h 261216"/>
                  <a:gd name="connsiteX6" fmla="*/ 128272 w 256543"/>
                  <a:gd name="connsiteY6" fmla="*/ 261216 h 261216"/>
                  <a:gd name="connsiteX7" fmla="*/ 36755 w 256543"/>
                  <a:gd name="connsiteY7" fmla="*/ 222125 h 261216"/>
                  <a:gd name="connsiteX8" fmla="*/ 0 w 256543"/>
                  <a:gd name="connsiteY8" fmla="*/ 130608 h 26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543" h="261216">
                    <a:moveTo>
                      <a:pt x="0" y="130608"/>
                    </a:moveTo>
                    <a:cubicBezTo>
                      <a:pt x="0" y="96377"/>
                      <a:pt x="13199" y="63514"/>
                      <a:pt x="36755" y="39091"/>
                    </a:cubicBezTo>
                    <a:cubicBezTo>
                      <a:pt x="60874" y="14086"/>
                      <a:pt x="93851" y="0"/>
                      <a:pt x="128272" y="0"/>
                    </a:cubicBezTo>
                    <a:cubicBezTo>
                      <a:pt x="162693" y="0"/>
                      <a:pt x="195670" y="14086"/>
                      <a:pt x="219789" y="39091"/>
                    </a:cubicBezTo>
                    <a:cubicBezTo>
                      <a:pt x="243346" y="63514"/>
                      <a:pt x="256544" y="96377"/>
                      <a:pt x="256544" y="130608"/>
                    </a:cubicBezTo>
                    <a:cubicBezTo>
                      <a:pt x="256544" y="164839"/>
                      <a:pt x="243345" y="197702"/>
                      <a:pt x="219789" y="222125"/>
                    </a:cubicBezTo>
                    <a:cubicBezTo>
                      <a:pt x="195670" y="247130"/>
                      <a:pt x="162693" y="261216"/>
                      <a:pt x="128272" y="261216"/>
                    </a:cubicBezTo>
                    <a:cubicBezTo>
                      <a:pt x="93851" y="261216"/>
                      <a:pt x="60874" y="247130"/>
                      <a:pt x="36755" y="222125"/>
                    </a:cubicBezTo>
                    <a:cubicBezTo>
                      <a:pt x="13198" y="197702"/>
                      <a:pt x="0" y="164839"/>
                      <a:pt x="0" y="130608"/>
                    </a:cubicBezTo>
                    <a:close/>
                  </a:path>
                </a:pathLst>
              </a:cu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9" name="Freeform 48"/>
              <p:cNvSpPr/>
              <p:nvPr/>
            </p:nvSpPr>
            <p:spPr>
              <a:xfrm>
                <a:off x="3306742" y="1997538"/>
                <a:ext cx="1256433" cy="2276759"/>
              </a:xfrm>
              <a:custGeom>
                <a:avLst/>
                <a:gdLst>
                  <a:gd name="connsiteX0" fmla="*/ 0 w 1256433"/>
                  <a:gd name="connsiteY0" fmla="*/ 0 h 2276759"/>
                  <a:gd name="connsiteX1" fmla="*/ 1256433 w 1256433"/>
                  <a:gd name="connsiteY1" fmla="*/ 0 h 2276759"/>
                  <a:gd name="connsiteX2" fmla="*/ 1256433 w 1256433"/>
                  <a:gd name="connsiteY2" fmla="*/ 2276759 h 2276759"/>
                  <a:gd name="connsiteX3" fmla="*/ 0 w 1256433"/>
                  <a:gd name="connsiteY3" fmla="*/ 2276759 h 2276759"/>
                  <a:gd name="connsiteX4" fmla="*/ 0 w 1256433"/>
                  <a:gd name="connsiteY4" fmla="*/ 0 h 227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33" h="2276759">
                    <a:moveTo>
                      <a:pt x="0" y="0"/>
                    </a:moveTo>
                    <a:lnTo>
                      <a:pt x="1256433" y="0"/>
                    </a:lnTo>
                    <a:lnTo>
                      <a:pt x="1256433" y="2276759"/>
                    </a:lnTo>
                    <a:lnTo>
                      <a:pt x="0" y="2276759"/>
                    </a:lnTo>
                    <a:lnTo>
                      <a:pt x="0" y="0"/>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50" name="Freeform 49"/>
              <p:cNvSpPr/>
              <p:nvPr/>
            </p:nvSpPr>
            <p:spPr>
              <a:xfrm>
                <a:off x="3796931" y="1824436"/>
                <a:ext cx="276054" cy="32124"/>
              </a:xfrm>
              <a:custGeom>
                <a:avLst/>
                <a:gdLst>
                  <a:gd name="connsiteX0" fmla="*/ 0 w 276054"/>
                  <a:gd name="connsiteY0" fmla="*/ 16062 h 32124"/>
                  <a:gd name="connsiteX1" fmla="*/ 4704 w 276054"/>
                  <a:gd name="connsiteY1" fmla="*/ 4704 h 32124"/>
                  <a:gd name="connsiteX2" fmla="*/ 16062 w 276054"/>
                  <a:gd name="connsiteY2" fmla="*/ 0 h 32124"/>
                  <a:gd name="connsiteX3" fmla="*/ 259992 w 276054"/>
                  <a:gd name="connsiteY3" fmla="*/ 0 h 32124"/>
                  <a:gd name="connsiteX4" fmla="*/ 271350 w 276054"/>
                  <a:gd name="connsiteY4" fmla="*/ 4704 h 32124"/>
                  <a:gd name="connsiteX5" fmla="*/ 276054 w 276054"/>
                  <a:gd name="connsiteY5" fmla="*/ 16062 h 32124"/>
                  <a:gd name="connsiteX6" fmla="*/ 276054 w 276054"/>
                  <a:gd name="connsiteY6" fmla="*/ 16062 h 32124"/>
                  <a:gd name="connsiteX7" fmla="*/ 271350 w 276054"/>
                  <a:gd name="connsiteY7" fmla="*/ 27420 h 32124"/>
                  <a:gd name="connsiteX8" fmla="*/ 259992 w 276054"/>
                  <a:gd name="connsiteY8" fmla="*/ 32124 h 32124"/>
                  <a:gd name="connsiteX9" fmla="*/ 16062 w 276054"/>
                  <a:gd name="connsiteY9" fmla="*/ 32124 h 32124"/>
                  <a:gd name="connsiteX10" fmla="*/ 4704 w 276054"/>
                  <a:gd name="connsiteY10" fmla="*/ 27420 h 32124"/>
                  <a:gd name="connsiteX11" fmla="*/ 0 w 276054"/>
                  <a:gd name="connsiteY11" fmla="*/ 16062 h 3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054" h="32124">
                    <a:moveTo>
                      <a:pt x="0" y="16062"/>
                    </a:moveTo>
                    <a:cubicBezTo>
                      <a:pt x="0" y="11802"/>
                      <a:pt x="1692" y="7717"/>
                      <a:pt x="4704" y="4704"/>
                    </a:cubicBezTo>
                    <a:cubicBezTo>
                      <a:pt x="7716" y="1692"/>
                      <a:pt x="11802" y="0"/>
                      <a:pt x="16062" y="0"/>
                    </a:cubicBezTo>
                    <a:lnTo>
                      <a:pt x="259992" y="0"/>
                    </a:lnTo>
                    <a:cubicBezTo>
                      <a:pt x="264252" y="0"/>
                      <a:pt x="268337" y="1692"/>
                      <a:pt x="271350" y="4704"/>
                    </a:cubicBezTo>
                    <a:cubicBezTo>
                      <a:pt x="274362" y="7716"/>
                      <a:pt x="276054" y="11802"/>
                      <a:pt x="276054" y="16062"/>
                    </a:cubicBezTo>
                    <a:lnTo>
                      <a:pt x="276054" y="16062"/>
                    </a:lnTo>
                    <a:cubicBezTo>
                      <a:pt x="276054" y="20322"/>
                      <a:pt x="274362" y="24407"/>
                      <a:pt x="271350" y="27420"/>
                    </a:cubicBezTo>
                    <a:cubicBezTo>
                      <a:pt x="268338" y="30432"/>
                      <a:pt x="264252" y="32124"/>
                      <a:pt x="259992" y="32124"/>
                    </a:cubicBezTo>
                    <a:lnTo>
                      <a:pt x="16062" y="32124"/>
                    </a:lnTo>
                    <a:cubicBezTo>
                      <a:pt x="11802" y="32124"/>
                      <a:pt x="7717" y="30432"/>
                      <a:pt x="4704" y="27420"/>
                    </a:cubicBezTo>
                    <a:cubicBezTo>
                      <a:pt x="1692" y="24408"/>
                      <a:pt x="0" y="20322"/>
                      <a:pt x="0" y="16062"/>
                    </a:cubicBezTo>
                    <a:close/>
                  </a:path>
                </a:pathLst>
              </a:custGeom>
              <a:solidFill>
                <a:schemeClr val="bg1">
                  <a:lumMod val="8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51" name="Freeform 50"/>
              <p:cNvSpPr/>
              <p:nvPr/>
            </p:nvSpPr>
            <p:spPr>
              <a:xfrm>
                <a:off x="3911556" y="1704426"/>
                <a:ext cx="46804" cy="47657"/>
              </a:xfrm>
              <a:custGeom>
                <a:avLst/>
                <a:gdLst>
                  <a:gd name="connsiteX0" fmla="*/ 0 w 46804"/>
                  <a:gd name="connsiteY0" fmla="*/ 23829 h 47657"/>
                  <a:gd name="connsiteX1" fmla="*/ 6705 w 46804"/>
                  <a:gd name="connsiteY1" fmla="*/ 7132 h 47657"/>
                  <a:gd name="connsiteX2" fmla="*/ 23402 w 46804"/>
                  <a:gd name="connsiteY2" fmla="*/ 0 h 47657"/>
                  <a:gd name="connsiteX3" fmla="*/ 40099 w 46804"/>
                  <a:gd name="connsiteY3" fmla="*/ 7132 h 47657"/>
                  <a:gd name="connsiteX4" fmla="*/ 46804 w 46804"/>
                  <a:gd name="connsiteY4" fmla="*/ 23829 h 47657"/>
                  <a:gd name="connsiteX5" fmla="*/ 40099 w 46804"/>
                  <a:gd name="connsiteY5" fmla="*/ 40526 h 47657"/>
                  <a:gd name="connsiteX6" fmla="*/ 23402 w 46804"/>
                  <a:gd name="connsiteY6" fmla="*/ 47658 h 47657"/>
                  <a:gd name="connsiteX7" fmla="*/ 6705 w 46804"/>
                  <a:gd name="connsiteY7" fmla="*/ 40526 h 47657"/>
                  <a:gd name="connsiteX8" fmla="*/ 0 w 46804"/>
                  <a:gd name="connsiteY8" fmla="*/ 23829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04" h="47657">
                    <a:moveTo>
                      <a:pt x="0" y="23829"/>
                    </a:moveTo>
                    <a:cubicBezTo>
                      <a:pt x="0" y="17584"/>
                      <a:pt x="2408" y="11588"/>
                      <a:pt x="6705" y="7132"/>
                    </a:cubicBezTo>
                    <a:cubicBezTo>
                      <a:pt x="11105" y="2570"/>
                      <a:pt x="17122" y="0"/>
                      <a:pt x="23402" y="0"/>
                    </a:cubicBezTo>
                    <a:cubicBezTo>
                      <a:pt x="29682" y="0"/>
                      <a:pt x="35698" y="2570"/>
                      <a:pt x="40099" y="7132"/>
                    </a:cubicBezTo>
                    <a:cubicBezTo>
                      <a:pt x="44397" y="11588"/>
                      <a:pt x="46804" y="17583"/>
                      <a:pt x="46804" y="23829"/>
                    </a:cubicBezTo>
                    <a:cubicBezTo>
                      <a:pt x="46804" y="30074"/>
                      <a:pt x="44396" y="36070"/>
                      <a:pt x="40099" y="40526"/>
                    </a:cubicBezTo>
                    <a:cubicBezTo>
                      <a:pt x="35699" y="45088"/>
                      <a:pt x="29682" y="47658"/>
                      <a:pt x="23402" y="47658"/>
                    </a:cubicBezTo>
                    <a:cubicBezTo>
                      <a:pt x="17122" y="47658"/>
                      <a:pt x="11106" y="45088"/>
                      <a:pt x="6705" y="40526"/>
                    </a:cubicBezTo>
                    <a:cubicBezTo>
                      <a:pt x="2407" y="36070"/>
                      <a:pt x="0" y="30075"/>
                      <a:pt x="0" y="23829"/>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52" name="Freeform 51"/>
              <p:cNvSpPr/>
              <p:nvPr/>
            </p:nvSpPr>
            <p:spPr>
              <a:xfrm>
                <a:off x="4293042" y="1562392"/>
                <a:ext cx="198758" cy="40154"/>
              </a:xfrm>
              <a:custGeom>
                <a:avLst/>
                <a:gdLst>
                  <a:gd name="connsiteX0" fmla="*/ 0 w 198758"/>
                  <a:gd name="connsiteY0" fmla="*/ 0 h 40154"/>
                  <a:gd name="connsiteX1" fmla="*/ 198758 w 198758"/>
                  <a:gd name="connsiteY1" fmla="*/ 0 h 40154"/>
                  <a:gd name="connsiteX2" fmla="*/ 198758 w 198758"/>
                  <a:gd name="connsiteY2" fmla="*/ 40154 h 40154"/>
                  <a:gd name="connsiteX3" fmla="*/ 0 w 198758"/>
                  <a:gd name="connsiteY3" fmla="*/ 40154 h 40154"/>
                  <a:gd name="connsiteX4" fmla="*/ 0 w 198758"/>
                  <a:gd name="connsiteY4" fmla="*/ 0 h 4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58" h="40154">
                    <a:moveTo>
                      <a:pt x="0" y="0"/>
                    </a:moveTo>
                    <a:lnTo>
                      <a:pt x="198758" y="0"/>
                    </a:lnTo>
                    <a:lnTo>
                      <a:pt x="198758" y="40154"/>
                    </a:lnTo>
                    <a:lnTo>
                      <a:pt x="0" y="40154"/>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sp>
          <p:nvSpPr>
            <p:cNvPr id="44" name="Rectangle 43"/>
            <p:cNvSpPr/>
            <p:nvPr/>
          </p:nvSpPr>
          <p:spPr>
            <a:xfrm>
              <a:off x="3951670" y="2546900"/>
              <a:ext cx="1256433" cy="10449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spcBef>
                  <a:spcPct val="20000"/>
                </a:spcBef>
                <a:defRPr/>
              </a:pPr>
              <a:r>
                <a:rPr lang="en-US" sz="1600" b="1" dirty="0">
                  <a:solidFill>
                    <a:schemeClr val="bg1">
                      <a:lumMod val="95000"/>
                    </a:schemeClr>
                  </a:solidFill>
                  <a:latin typeface="+mn-ea"/>
                </a:rPr>
                <a:t>APP </a:t>
              </a:r>
              <a:r>
                <a:rPr lang="zh-CN" altLang="en-US" sz="1600" b="1" dirty="0">
                  <a:solidFill>
                    <a:schemeClr val="bg1">
                      <a:lumMod val="95000"/>
                    </a:schemeClr>
                  </a:solidFill>
                  <a:latin typeface="+mn-ea"/>
                </a:rPr>
                <a:t>Design</a:t>
              </a:r>
              <a:endParaRPr lang="en-US" sz="1600" b="1" dirty="0">
                <a:solidFill>
                  <a:schemeClr val="bg1">
                    <a:lumMod val="95000"/>
                  </a:schemeClr>
                </a:solidFill>
                <a:latin typeface="+mn-ea"/>
              </a:endParaRPr>
            </a:p>
            <a:p>
              <a:pPr algn="ctr" defTabSz="1218565">
                <a:spcBef>
                  <a:spcPct val="20000"/>
                </a:spcBef>
                <a:defRPr/>
              </a:pPr>
              <a:r>
                <a:rPr lang="zh-CN" altLang="en-US" sz="1100" b="1" dirty="0">
                  <a:solidFill>
                    <a:schemeClr val="bg1">
                      <a:lumMod val="95000"/>
                    </a:schemeClr>
                  </a:solidFill>
                  <a:latin typeface="+mn-ea"/>
                </a:rPr>
                <a:t>Add a detailed text description here, which is recommended to be relevant to the title and in line with the overall language style</a:t>
              </a:r>
              <a:endParaRPr lang="en-US" sz="1100" dirty="0">
                <a:solidFill>
                  <a:schemeClr val="bg1">
                    <a:lumMod val="95000"/>
                  </a:schemeClr>
                </a:solidFill>
                <a:latin typeface="+mn-ea"/>
              </a:endParaRPr>
            </a:p>
          </p:txBody>
        </p:sp>
        <p:sp>
          <p:nvSpPr>
            <p:cNvPr id="45" name="Rectangle 44"/>
            <p:cNvSpPr/>
            <p:nvPr/>
          </p:nvSpPr>
          <p:spPr>
            <a:xfrm>
              <a:off x="4579863" y="1897155"/>
              <a:ext cx="49" cy="923329"/>
            </a:xfrm>
            <a:prstGeom prst="rect">
              <a:avLst/>
            </a:prstGeom>
          </p:spPr>
          <p:txBody>
            <a:bodyPr wrap="none" lIns="0" tIns="0" rIns="0" bIns="0" anchor="ctr">
              <a:spAutoFit/>
            </a:bodyPr>
            <a:lstStyle/>
            <a:p>
              <a:pPr algn="ctr"/>
              <a:endParaRPr lang="en-US" sz="8000" dirty="0">
                <a:solidFill>
                  <a:schemeClr val="bg1">
                    <a:lumMod val="95000"/>
                  </a:schemeClr>
                </a:solidFill>
                <a:latin typeface="+mn-ea"/>
              </a:endParaRPr>
            </a:p>
          </p:txBody>
        </p:sp>
      </p:grpSp>
      <p:grpSp>
        <p:nvGrpSpPr>
          <p:cNvPr id="5" name="Group 55"/>
          <p:cNvGrpSpPr/>
          <p:nvPr/>
        </p:nvGrpSpPr>
        <p:grpSpPr>
          <a:xfrm>
            <a:off x="3844357" y="1662387"/>
            <a:ext cx="1966299" cy="4155551"/>
            <a:chOff x="3834542" y="1171729"/>
            <a:chExt cx="1474916" cy="3116663"/>
          </a:xfrm>
          <a:effectLst/>
        </p:grpSpPr>
        <p:grpSp>
          <p:nvGrpSpPr>
            <p:cNvPr id="6" name="Group 29"/>
            <p:cNvGrpSpPr/>
            <p:nvPr/>
          </p:nvGrpSpPr>
          <p:grpSpPr>
            <a:xfrm>
              <a:off x="3834542" y="1171729"/>
              <a:ext cx="1474916" cy="3116663"/>
              <a:chOff x="3189614" y="1562392"/>
              <a:chExt cx="1474916" cy="3116662"/>
            </a:xfrm>
            <a:effectLst/>
          </p:grpSpPr>
          <p:sp>
            <p:nvSpPr>
              <p:cNvPr id="68" name="Freeform 67"/>
              <p:cNvSpPr/>
              <p:nvPr/>
            </p:nvSpPr>
            <p:spPr>
              <a:xfrm>
                <a:off x="3205386" y="1579715"/>
                <a:ext cx="1459144" cy="3099339"/>
              </a:xfrm>
              <a:custGeom>
                <a:avLst/>
                <a:gdLst>
                  <a:gd name="connsiteX0" fmla="*/ 0 w 1459144"/>
                  <a:gd name="connsiteY0" fmla="*/ 176060 h 3099339"/>
                  <a:gd name="connsiteX1" fmla="*/ 51567 w 1459144"/>
                  <a:gd name="connsiteY1" fmla="*/ 51567 h 3099339"/>
                  <a:gd name="connsiteX2" fmla="*/ 176060 w 1459144"/>
                  <a:gd name="connsiteY2" fmla="*/ 0 h 3099339"/>
                  <a:gd name="connsiteX3" fmla="*/ 1283084 w 1459144"/>
                  <a:gd name="connsiteY3" fmla="*/ 0 h 3099339"/>
                  <a:gd name="connsiteX4" fmla="*/ 1407577 w 1459144"/>
                  <a:gd name="connsiteY4" fmla="*/ 51567 h 3099339"/>
                  <a:gd name="connsiteX5" fmla="*/ 1459144 w 1459144"/>
                  <a:gd name="connsiteY5" fmla="*/ 176060 h 3099339"/>
                  <a:gd name="connsiteX6" fmla="*/ 1459144 w 1459144"/>
                  <a:gd name="connsiteY6" fmla="*/ 2923279 h 3099339"/>
                  <a:gd name="connsiteX7" fmla="*/ 1407577 w 1459144"/>
                  <a:gd name="connsiteY7" fmla="*/ 3047772 h 3099339"/>
                  <a:gd name="connsiteX8" fmla="*/ 1283084 w 1459144"/>
                  <a:gd name="connsiteY8" fmla="*/ 3099339 h 3099339"/>
                  <a:gd name="connsiteX9" fmla="*/ 176060 w 1459144"/>
                  <a:gd name="connsiteY9" fmla="*/ 3099339 h 3099339"/>
                  <a:gd name="connsiteX10" fmla="*/ 51567 w 1459144"/>
                  <a:gd name="connsiteY10" fmla="*/ 3047772 h 3099339"/>
                  <a:gd name="connsiteX11" fmla="*/ 0 w 1459144"/>
                  <a:gd name="connsiteY11" fmla="*/ 2923279 h 3099339"/>
                  <a:gd name="connsiteX12" fmla="*/ 0 w 1459144"/>
                  <a:gd name="connsiteY12" fmla="*/ 176060 h 309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144" h="3099339">
                    <a:moveTo>
                      <a:pt x="0" y="176060"/>
                    </a:moveTo>
                    <a:cubicBezTo>
                      <a:pt x="0" y="129366"/>
                      <a:pt x="18549" y="84584"/>
                      <a:pt x="51567" y="51567"/>
                    </a:cubicBezTo>
                    <a:cubicBezTo>
                      <a:pt x="84585" y="18549"/>
                      <a:pt x="129366" y="0"/>
                      <a:pt x="176060" y="0"/>
                    </a:cubicBezTo>
                    <a:lnTo>
                      <a:pt x="1283084" y="0"/>
                    </a:lnTo>
                    <a:cubicBezTo>
                      <a:pt x="1329778" y="0"/>
                      <a:pt x="1374560" y="18549"/>
                      <a:pt x="1407577" y="51567"/>
                    </a:cubicBezTo>
                    <a:cubicBezTo>
                      <a:pt x="1440595" y="84585"/>
                      <a:pt x="1459144" y="129366"/>
                      <a:pt x="1459144" y="176060"/>
                    </a:cubicBezTo>
                    <a:lnTo>
                      <a:pt x="1459144" y="2923279"/>
                    </a:lnTo>
                    <a:cubicBezTo>
                      <a:pt x="1459144" y="2969973"/>
                      <a:pt x="1440595" y="3014755"/>
                      <a:pt x="1407577" y="3047772"/>
                    </a:cubicBezTo>
                    <a:cubicBezTo>
                      <a:pt x="1374559" y="3080790"/>
                      <a:pt x="1329778" y="3099339"/>
                      <a:pt x="1283084" y="3099339"/>
                    </a:cubicBezTo>
                    <a:lnTo>
                      <a:pt x="176060" y="3099339"/>
                    </a:lnTo>
                    <a:cubicBezTo>
                      <a:pt x="129366" y="3099339"/>
                      <a:pt x="84584" y="3080790"/>
                      <a:pt x="51567" y="3047772"/>
                    </a:cubicBezTo>
                    <a:cubicBezTo>
                      <a:pt x="18549" y="3014754"/>
                      <a:pt x="0" y="2969973"/>
                      <a:pt x="0" y="2923279"/>
                    </a:cubicBezTo>
                    <a:lnTo>
                      <a:pt x="0" y="176060"/>
                    </a:lnTo>
                    <a:close/>
                  </a:path>
                </a:pathLst>
              </a:custGeom>
              <a:solidFill>
                <a:schemeClr val="tx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7" name="Group 20"/>
              <p:cNvGrpSpPr/>
              <p:nvPr/>
            </p:nvGrpSpPr>
            <p:grpSpPr>
              <a:xfrm>
                <a:off x="3189614" y="1991493"/>
                <a:ext cx="23662" cy="645898"/>
                <a:chOff x="3392428" y="1951545"/>
                <a:chExt cx="27432" cy="735419"/>
              </a:xfrm>
            </p:grpSpPr>
            <p:sp>
              <p:nvSpPr>
                <p:cNvPr id="75" name="Rectangle 74"/>
                <p:cNvSpPr/>
                <p:nvPr/>
              </p:nvSpPr>
              <p:spPr>
                <a:xfrm>
                  <a:off x="3392428" y="1951545"/>
                  <a:ext cx="18288" cy="17282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76" name="Rectangle 75"/>
                <p:cNvSpPr/>
                <p:nvPr/>
              </p:nvSpPr>
              <p:spPr>
                <a:xfrm>
                  <a:off x="3401572" y="2289545"/>
                  <a:ext cx="18288" cy="11887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77" name="Rectangle 76"/>
                <p:cNvSpPr/>
                <p:nvPr/>
              </p:nvSpPr>
              <p:spPr>
                <a:xfrm>
                  <a:off x="3401572" y="2568092"/>
                  <a:ext cx="18288" cy="11887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sp>
            <p:nvSpPr>
              <p:cNvPr id="70" name="Freeform 69"/>
              <p:cNvSpPr/>
              <p:nvPr/>
            </p:nvSpPr>
            <p:spPr>
              <a:xfrm>
                <a:off x="3806686" y="4332856"/>
                <a:ext cx="256543" cy="261216"/>
              </a:xfrm>
              <a:custGeom>
                <a:avLst/>
                <a:gdLst>
                  <a:gd name="connsiteX0" fmla="*/ 0 w 256543"/>
                  <a:gd name="connsiteY0" fmla="*/ 130608 h 261216"/>
                  <a:gd name="connsiteX1" fmla="*/ 36755 w 256543"/>
                  <a:gd name="connsiteY1" fmla="*/ 39091 h 261216"/>
                  <a:gd name="connsiteX2" fmla="*/ 128272 w 256543"/>
                  <a:gd name="connsiteY2" fmla="*/ 0 h 261216"/>
                  <a:gd name="connsiteX3" fmla="*/ 219789 w 256543"/>
                  <a:gd name="connsiteY3" fmla="*/ 39091 h 261216"/>
                  <a:gd name="connsiteX4" fmla="*/ 256544 w 256543"/>
                  <a:gd name="connsiteY4" fmla="*/ 130608 h 261216"/>
                  <a:gd name="connsiteX5" fmla="*/ 219789 w 256543"/>
                  <a:gd name="connsiteY5" fmla="*/ 222125 h 261216"/>
                  <a:gd name="connsiteX6" fmla="*/ 128272 w 256543"/>
                  <a:gd name="connsiteY6" fmla="*/ 261216 h 261216"/>
                  <a:gd name="connsiteX7" fmla="*/ 36755 w 256543"/>
                  <a:gd name="connsiteY7" fmla="*/ 222125 h 261216"/>
                  <a:gd name="connsiteX8" fmla="*/ 0 w 256543"/>
                  <a:gd name="connsiteY8" fmla="*/ 130608 h 26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543" h="261216">
                    <a:moveTo>
                      <a:pt x="0" y="130608"/>
                    </a:moveTo>
                    <a:cubicBezTo>
                      <a:pt x="0" y="96377"/>
                      <a:pt x="13199" y="63514"/>
                      <a:pt x="36755" y="39091"/>
                    </a:cubicBezTo>
                    <a:cubicBezTo>
                      <a:pt x="60874" y="14086"/>
                      <a:pt x="93851" y="0"/>
                      <a:pt x="128272" y="0"/>
                    </a:cubicBezTo>
                    <a:cubicBezTo>
                      <a:pt x="162693" y="0"/>
                      <a:pt x="195670" y="14086"/>
                      <a:pt x="219789" y="39091"/>
                    </a:cubicBezTo>
                    <a:cubicBezTo>
                      <a:pt x="243346" y="63514"/>
                      <a:pt x="256544" y="96377"/>
                      <a:pt x="256544" y="130608"/>
                    </a:cubicBezTo>
                    <a:cubicBezTo>
                      <a:pt x="256544" y="164839"/>
                      <a:pt x="243345" y="197702"/>
                      <a:pt x="219789" y="222125"/>
                    </a:cubicBezTo>
                    <a:cubicBezTo>
                      <a:pt x="195670" y="247130"/>
                      <a:pt x="162693" y="261216"/>
                      <a:pt x="128272" y="261216"/>
                    </a:cubicBezTo>
                    <a:cubicBezTo>
                      <a:pt x="93851" y="261216"/>
                      <a:pt x="60874" y="247130"/>
                      <a:pt x="36755" y="222125"/>
                    </a:cubicBezTo>
                    <a:cubicBezTo>
                      <a:pt x="13198" y="197702"/>
                      <a:pt x="0" y="164839"/>
                      <a:pt x="0" y="130608"/>
                    </a:cubicBezTo>
                    <a:close/>
                  </a:path>
                </a:pathLst>
              </a:cu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71" name="Freeform 70"/>
              <p:cNvSpPr/>
              <p:nvPr/>
            </p:nvSpPr>
            <p:spPr>
              <a:xfrm>
                <a:off x="3306742" y="1997538"/>
                <a:ext cx="1256433" cy="2276759"/>
              </a:xfrm>
              <a:custGeom>
                <a:avLst/>
                <a:gdLst>
                  <a:gd name="connsiteX0" fmla="*/ 0 w 1256433"/>
                  <a:gd name="connsiteY0" fmla="*/ 0 h 2276759"/>
                  <a:gd name="connsiteX1" fmla="*/ 1256433 w 1256433"/>
                  <a:gd name="connsiteY1" fmla="*/ 0 h 2276759"/>
                  <a:gd name="connsiteX2" fmla="*/ 1256433 w 1256433"/>
                  <a:gd name="connsiteY2" fmla="*/ 2276759 h 2276759"/>
                  <a:gd name="connsiteX3" fmla="*/ 0 w 1256433"/>
                  <a:gd name="connsiteY3" fmla="*/ 2276759 h 2276759"/>
                  <a:gd name="connsiteX4" fmla="*/ 0 w 1256433"/>
                  <a:gd name="connsiteY4" fmla="*/ 0 h 227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33" h="2276759">
                    <a:moveTo>
                      <a:pt x="0" y="0"/>
                    </a:moveTo>
                    <a:lnTo>
                      <a:pt x="1256433" y="0"/>
                    </a:lnTo>
                    <a:lnTo>
                      <a:pt x="1256433" y="2276759"/>
                    </a:lnTo>
                    <a:lnTo>
                      <a:pt x="0" y="2276759"/>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72" name="Freeform 71"/>
              <p:cNvSpPr/>
              <p:nvPr/>
            </p:nvSpPr>
            <p:spPr>
              <a:xfrm>
                <a:off x="3796931" y="1824436"/>
                <a:ext cx="276054" cy="32124"/>
              </a:xfrm>
              <a:custGeom>
                <a:avLst/>
                <a:gdLst>
                  <a:gd name="connsiteX0" fmla="*/ 0 w 276054"/>
                  <a:gd name="connsiteY0" fmla="*/ 16062 h 32124"/>
                  <a:gd name="connsiteX1" fmla="*/ 4704 w 276054"/>
                  <a:gd name="connsiteY1" fmla="*/ 4704 h 32124"/>
                  <a:gd name="connsiteX2" fmla="*/ 16062 w 276054"/>
                  <a:gd name="connsiteY2" fmla="*/ 0 h 32124"/>
                  <a:gd name="connsiteX3" fmla="*/ 259992 w 276054"/>
                  <a:gd name="connsiteY3" fmla="*/ 0 h 32124"/>
                  <a:gd name="connsiteX4" fmla="*/ 271350 w 276054"/>
                  <a:gd name="connsiteY4" fmla="*/ 4704 h 32124"/>
                  <a:gd name="connsiteX5" fmla="*/ 276054 w 276054"/>
                  <a:gd name="connsiteY5" fmla="*/ 16062 h 32124"/>
                  <a:gd name="connsiteX6" fmla="*/ 276054 w 276054"/>
                  <a:gd name="connsiteY6" fmla="*/ 16062 h 32124"/>
                  <a:gd name="connsiteX7" fmla="*/ 271350 w 276054"/>
                  <a:gd name="connsiteY7" fmla="*/ 27420 h 32124"/>
                  <a:gd name="connsiteX8" fmla="*/ 259992 w 276054"/>
                  <a:gd name="connsiteY8" fmla="*/ 32124 h 32124"/>
                  <a:gd name="connsiteX9" fmla="*/ 16062 w 276054"/>
                  <a:gd name="connsiteY9" fmla="*/ 32124 h 32124"/>
                  <a:gd name="connsiteX10" fmla="*/ 4704 w 276054"/>
                  <a:gd name="connsiteY10" fmla="*/ 27420 h 32124"/>
                  <a:gd name="connsiteX11" fmla="*/ 0 w 276054"/>
                  <a:gd name="connsiteY11" fmla="*/ 16062 h 3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054" h="32124">
                    <a:moveTo>
                      <a:pt x="0" y="16062"/>
                    </a:moveTo>
                    <a:cubicBezTo>
                      <a:pt x="0" y="11802"/>
                      <a:pt x="1692" y="7717"/>
                      <a:pt x="4704" y="4704"/>
                    </a:cubicBezTo>
                    <a:cubicBezTo>
                      <a:pt x="7716" y="1692"/>
                      <a:pt x="11802" y="0"/>
                      <a:pt x="16062" y="0"/>
                    </a:cubicBezTo>
                    <a:lnTo>
                      <a:pt x="259992" y="0"/>
                    </a:lnTo>
                    <a:cubicBezTo>
                      <a:pt x="264252" y="0"/>
                      <a:pt x="268337" y="1692"/>
                      <a:pt x="271350" y="4704"/>
                    </a:cubicBezTo>
                    <a:cubicBezTo>
                      <a:pt x="274362" y="7716"/>
                      <a:pt x="276054" y="11802"/>
                      <a:pt x="276054" y="16062"/>
                    </a:cubicBezTo>
                    <a:lnTo>
                      <a:pt x="276054" y="16062"/>
                    </a:lnTo>
                    <a:cubicBezTo>
                      <a:pt x="276054" y="20322"/>
                      <a:pt x="274362" y="24407"/>
                      <a:pt x="271350" y="27420"/>
                    </a:cubicBezTo>
                    <a:cubicBezTo>
                      <a:pt x="268338" y="30432"/>
                      <a:pt x="264252" y="32124"/>
                      <a:pt x="259992" y="32124"/>
                    </a:cubicBezTo>
                    <a:lnTo>
                      <a:pt x="16062" y="32124"/>
                    </a:lnTo>
                    <a:cubicBezTo>
                      <a:pt x="11802" y="32124"/>
                      <a:pt x="7717" y="30432"/>
                      <a:pt x="4704" y="27420"/>
                    </a:cubicBezTo>
                    <a:cubicBezTo>
                      <a:pt x="1692" y="24408"/>
                      <a:pt x="0" y="20322"/>
                      <a:pt x="0" y="16062"/>
                    </a:cubicBezTo>
                    <a:close/>
                  </a:path>
                </a:pathLst>
              </a:custGeom>
              <a:solidFill>
                <a:schemeClr val="bg1">
                  <a:lumMod val="8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73" name="Freeform 72"/>
              <p:cNvSpPr/>
              <p:nvPr/>
            </p:nvSpPr>
            <p:spPr>
              <a:xfrm>
                <a:off x="3911556" y="1704426"/>
                <a:ext cx="46804" cy="47657"/>
              </a:xfrm>
              <a:custGeom>
                <a:avLst/>
                <a:gdLst>
                  <a:gd name="connsiteX0" fmla="*/ 0 w 46804"/>
                  <a:gd name="connsiteY0" fmla="*/ 23829 h 47657"/>
                  <a:gd name="connsiteX1" fmla="*/ 6705 w 46804"/>
                  <a:gd name="connsiteY1" fmla="*/ 7132 h 47657"/>
                  <a:gd name="connsiteX2" fmla="*/ 23402 w 46804"/>
                  <a:gd name="connsiteY2" fmla="*/ 0 h 47657"/>
                  <a:gd name="connsiteX3" fmla="*/ 40099 w 46804"/>
                  <a:gd name="connsiteY3" fmla="*/ 7132 h 47657"/>
                  <a:gd name="connsiteX4" fmla="*/ 46804 w 46804"/>
                  <a:gd name="connsiteY4" fmla="*/ 23829 h 47657"/>
                  <a:gd name="connsiteX5" fmla="*/ 40099 w 46804"/>
                  <a:gd name="connsiteY5" fmla="*/ 40526 h 47657"/>
                  <a:gd name="connsiteX6" fmla="*/ 23402 w 46804"/>
                  <a:gd name="connsiteY6" fmla="*/ 47658 h 47657"/>
                  <a:gd name="connsiteX7" fmla="*/ 6705 w 46804"/>
                  <a:gd name="connsiteY7" fmla="*/ 40526 h 47657"/>
                  <a:gd name="connsiteX8" fmla="*/ 0 w 46804"/>
                  <a:gd name="connsiteY8" fmla="*/ 23829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04" h="47657">
                    <a:moveTo>
                      <a:pt x="0" y="23829"/>
                    </a:moveTo>
                    <a:cubicBezTo>
                      <a:pt x="0" y="17584"/>
                      <a:pt x="2408" y="11588"/>
                      <a:pt x="6705" y="7132"/>
                    </a:cubicBezTo>
                    <a:cubicBezTo>
                      <a:pt x="11105" y="2570"/>
                      <a:pt x="17122" y="0"/>
                      <a:pt x="23402" y="0"/>
                    </a:cubicBezTo>
                    <a:cubicBezTo>
                      <a:pt x="29682" y="0"/>
                      <a:pt x="35698" y="2570"/>
                      <a:pt x="40099" y="7132"/>
                    </a:cubicBezTo>
                    <a:cubicBezTo>
                      <a:pt x="44397" y="11588"/>
                      <a:pt x="46804" y="17583"/>
                      <a:pt x="46804" y="23829"/>
                    </a:cubicBezTo>
                    <a:cubicBezTo>
                      <a:pt x="46804" y="30074"/>
                      <a:pt x="44396" y="36070"/>
                      <a:pt x="40099" y="40526"/>
                    </a:cubicBezTo>
                    <a:cubicBezTo>
                      <a:pt x="35699" y="45088"/>
                      <a:pt x="29682" y="47658"/>
                      <a:pt x="23402" y="47658"/>
                    </a:cubicBezTo>
                    <a:cubicBezTo>
                      <a:pt x="17122" y="47658"/>
                      <a:pt x="11106" y="45088"/>
                      <a:pt x="6705" y="40526"/>
                    </a:cubicBezTo>
                    <a:cubicBezTo>
                      <a:pt x="2407" y="36070"/>
                      <a:pt x="0" y="30075"/>
                      <a:pt x="0" y="23829"/>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74" name="Freeform 73"/>
              <p:cNvSpPr/>
              <p:nvPr/>
            </p:nvSpPr>
            <p:spPr>
              <a:xfrm>
                <a:off x="4293042" y="1562392"/>
                <a:ext cx="198758" cy="40154"/>
              </a:xfrm>
              <a:custGeom>
                <a:avLst/>
                <a:gdLst>
                  <a:gd name="connsiteX0" fmla="*/ 0 w 198758"/>
                  <a:gd name="connsiteY0" fmla="*/ 0 h 40154"/>
                  <a:gd name="connsiteX1" fmla="*/ 198758 w 198758"/>
                  <a:gd name="connsiteY1" fmla="*/ 0 h 40154"/>
                  <a:gd name="connsiteX2" fmla="*/ 198758 w 198758"/>
                  <a:gd name="connsiteY2" fmla="*/ 40154 h 40154"/>
                  <a:gd name="connsiteX3" fmla="*/ 0 w 198758"/>
                  <a:gd name="connsiteY3" fmla="*/ 40154 h 40154"/>
                  <a:gd name="connsiteX4" fmla="*/ 0 w 198758"/>
                  <a:gd name="connsiteY4" fmla="*/ 0 h 4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58" h="40154">
                    <a:moveTo>
                      <a:pt x="0" y="0"/>
                    </a:moveTo>
                    <a:lnTo>
                      <a:pt x="198758" y="0"/>
                    </a:lnTo>
                    <a:lnTo>
                      <a:pt x="198758" y="40154"/>
                    </a:lnTo>
                    <a:lnTo>
                      <a:pt x="0" y="40154"/>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sp>
          <p:nvSpPr>
            <p:cNvPr id="59" name="Rectangle 58"/>
            <p:cNvSpPr/>
            <p:nvPr/>
          </p:nvSpPr>
          <p:spPr>
            <a:xfrm>
              <a:off x="3951670" y="2546900"/>
              <a:ext cx="1256433" cy="10449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spcBef>
                  <a:spcPct val="20000"/>
                </a:spcBef>
                <a:defRPr/>
              </a:pPr>
              <a:r>
                <a:rPr lang="en-US" sz="1600" b="1" dirty="0">
                  <a:solidFill>
                    <a:schemeClr val="bg1">
                      <a:lumMod val="95000"/>
                    </a:schemeClr>
                  </a:solidFill>
                  <a:latin typeface="+mn-ea"/>
                </a:rPr>
                <a:t>APP </a:t>
              </a:r>
              <a:r>
                <a:rPr lang="zh-CN" altLang="en-US" sz="1600" b="1" dirty="0">
                  <a:solidFill>
                    <a:schemeClr val="bg1">
                      <a:lumMod val="95000"/>
                    </a:schemeClr>
                  </a:solidFill>
                  <a:latin typeface="+mn-ea"/>
                </a:rPr>
                <a:t>Design</a:t>
              </a:r>
              <a:endParaRPr lang="en-US" sz="1600" b="1" dirty="0">
                <a:solidFill>
                  <a:schemeClr val="bg1">
                    <a:lumMod val="95000"/>
                  </a:schemeClr>
                </a:solidFill>
                <a:latin typeface="+mn-ea"/>
              </a:endParaRPr>
            </a:p>
            <a:p>
              <a:pPr algn="ctr" defTabSz="1218565">
                <a:spcBef>
                  <a:spcPct val="20000"/>
                </a:spcBef>
                <a:defRPr/>
              </a:pPr>
              <a:r>
                <a:rPr lang="zh-CN" altLang="en-US" sz="1100" b="1" dirty="0">
                  <a:solidFill>
                    <a:schemeClr val="bg1">
                      <a:lumMod val="95000"/>
                    </a:schemeClr>
                  </a:solidFill>
                  <a:latin typeface="+mn-ea"/>
                </a:rPr>
                <a:t>Add a detailed text description here, which is recommended to be relevant to the title and in line with the overall language style</a:t>
              </a:r>
              <a:endParaRPr lang="en-US" sz="1100" dirty="0">
                <a:solidFill>
                  <a:schemeClr val="bg1">
                    <a:lumMod val="95000"/>
                  </a:schemeClr>
                </a:solidFill>
                <a:latin typeface="+mn-ea"/>
              </a:endParaRPr>
            </a:p>
          </p:txBody>
        </p:sp>
        <p:sp>
          <p:nvSpPr>
            <p:cNvPr id="67" name="Rectangle 66"/>
            <p:cNvSpPr/>
            <p:nvPr/>
          </p:nvSpPr>
          <p:spPr>
            <a:xfrm>
              <a:off x="4569198" y="2018342"/>
              <a:ext cx="49" cy="680956"/>
            </a:xfrm>
            <a:prstGeom prst="rect">
              <a:avLst/>
            </a:prstGeom>
          </p:spPr>
          <p:txBody>
            <a:bodyPr wrap="none" lIns="0" tIns="0" rIns="0" bIns="0" anchor="ctr">
              <a:spAutoFit/>
            </a:bodyPr>
            <a:lstStyle/>
            <a:p>
              <a:pPr algn="ctr"/>
              <a:endParaRPr lang="en-US" sz="5900" dirty="0">
                <a:solidFill>
                  <a:schemeClr val="bg1">
                    <a:lumMod val="95000"/>
                  </a:schemeClr>
                </a:solidFill>
                <a:latin typeface="+mn-ea"/>
              </a:endParaRPr>
            </a:p>
          </p:txBody>
        </p:sp>
      </p:grpSp>
      <p:grpSp>
        <p:nvGrpSpPr>
          <p:cNvPr id="8" name="Group 77"/>
          <p:cNvGrpSpPr/>
          <p:nvPr/>
        </p:nvGrpSpPr>
        <p:grpSpPr>
          <a:xfrm>
            <a:off x="6291011" y="1662387"/>
            <a:ext cx="1966299" cy="4155551"/>
            <a:chOff x="3834542" y="1171729"/>
            <a:chExt cx="1474916" cy="3116663"/>
          </a:xfrm>
          <a:effectLst/>
        </p:grpSpPr>
        <p:grpSp>
          <p:nvGrpSpPr>
            <p:cNvPr id="9" name="Group 29"/>
            <p:cNvGrpSpPr/>
            <p:nvPr/>
          </p:nvGrpSpPr>
          <p:grpSpPr>
            <a:xfrm>
              <a:off x="3834542" y="1171729"/>
              <a:ext cx="1474916" cy="3116663"/>
              <a:chOff x="3189614" y="1562392"/>
              <a:chExt cx="1474916" cy="3116662"/>
            </a:xfrm>
            <a:effectLst/>
          </p:grpSpPr>
          <p:sp>
            <p:nvSpPr>
              <p:cNvPr id="82" name="Freeform 81"/>
              <p:cNvSpPr/>
              <p:nvPr/>
            </p:nvSpPr>
            <p:spPr>
              <a:xfrm>
                <a:off x="3205386" y="1579715"/>
                <a:ext cx="1459144" cy="3099339"/>
              </a:xfrm>
              <a:custGeom>
                <a:avLst/>
                <a:gdLst>
                  <a:gd name="connsiteX0" fmla="*/ 0 w 1459144"/>
                  <a:gd name="connsiteY0" fmla="*/ 176060 h 3099339"/>
                  <a:gd name="connsiteX1" fmla="*/ 51567 w 1459144"/>
                  <a:gd name="connsiteY1" fmla="*/ 51567 h 3099339"/>
                  <a:gd name="connsiteX2" fmla="*/ 176060 w 1459144"/>
                  <a:gd name="connsiteY2" fmla="*/ 0 h 3099339"/>
                  <a:gd name="connsiteX3" fmla="*/ 1283084 w 1459144"/>
                  <a:gd name="connsiteY3" fmla="*/ 0 h 3099339"/>
                  <a:gd name="connsiteX4" fmla="*/ 1407577 w 1459144"/>
                  <a:gd name="connsiteY4" fmla="*/ 51567 h 3099339"/>
                  <a:gd name="connsiteX5" fmla="*/ 1459144 w 1459144"/>
                  <a:gd name="connsiteY5" fmla="*/ 176060 h 3099339"/>
                  <a:gd name="connsiteX6" fmla="*/ 1459144 w 1459144"/>
                  <a:gd name="connsiteY6" fmla="*/ 2923279 h 3099339"/>
                  <a:gd name="connsiteX7" fmla="*/ 1407577 w 1459144"/>
                  <a:gd name="connsiteY7" fmla="*/ 3047772 h 3099339"/>
                  <a:gd name="connsiteX8" fmla="*/ 1283084 w 1459144"/>
                  <a:gd name="connsiteY8" fmla="*/ 3099339 h 3099339"/>
                  <a:gd name="connsiteX9" fmla="*/ 176060 w 1459144"/>
                  <a:gd name="connsiteY9" fmla="*/ 3099339 h 3099339"/>
                  <a:gd name="connsiteX10" fmla="*/ 51567 w 1459144"/>
                  <a:gd name="connsiteY10" fmla="*/ 3047772 h 3099339"/>
                  <a:gd name="connsiteX11" fmla="*/ 0 w 1459144"/>
                  <a:gd name="connsiteY11" fmla="*/ 2923279 h 3099339"/>
                  <a:gd name="connsiteX12" fmla="*/ 0 w 1459144"/>
                  <a:gd name="connsiteY12" fmla="*/ 176060 h 309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144" h="3099339">
                    <a:moveTo>
                      <a:pt x="0" y="176060"/>
                    </a:moveTo>
                    <a:cubicBezTo>
                      <a:pt x="0" y="129366"/>
                      <a:pt x="18549" y="84584"/>
                      <a:pt x="51567" y="51567"/>
                    </a:cubicBezTo>
                    <a:cubicBezTo>
                      <a:pt x="84585" y="18549"/>
                      <a:pt x="129366" y="0"/>
                      <a:pt x="176060" y="0"/>
                    </a:cubicBezTo>
                    <a:lnTo>
                      <a:pt x="1283084" y="0"/>
                    </a:lnTo>
                    <a:cubicBezTo>
                      <a:pt x="1329778" y="0"/>
                      <a:pt x="1374560" y="18549"/>
                      <a:pt x="1407577" y="51567"/>
                    </a:cubicBezTo>
                    <a:cubicBezTo>
                      <a:pt x="1440595" y="84585"/>
                      <a:pt x="1459144" y="129366"/>
                      <a:pt x="1459144" y="176060"/>
                    </a:cubicBezTo>
                    <a:lnTo>
                      <a:pt x="1459144" y="2923279"/>
                    </a:lnTo>
                    <a:cubicBezTo>
                      <a:pt x="1459144" y="2969973"/>
                      <a:pt x="1440595" y="3014755"/>
                      <a:pt x="1407577" y="3047772"/>
                    </a:cubicBezTo>
                    <a:cubicBezTo>
                      <a:pt x="1374559" y="3080790"/>
                      <a:pt x="1329778" y="3099339"/>
                      <a:pt x="1283084" y="3099339"/>
                    </a:cubicBezTo>
                    <a:lnTo>
                      <a:pt x="176060" y="3099339"/>
                    </a:lnTo>
                    <a:cubicBezTo>
                      <a:pt x="129366" y="3099339"/>
                      <a:pt x="84584" y="3080790"/>
                      <a:pt x="51567" y="3047772"/>
                    </a:cubicBezTo>
                    <a:cubicBezTo>
                      <a:pt x="18549" y="3014754"/>
                      <a:pt x="0" y="2969973"/>
                      <a:pt x="0" y="2923279"/>
                    </a:cubicBezTo>
                    <a:lnTo>
                      <a:pt x="0" y="176060"/>
                    </a:lnTo>
                    <a:close/>
                  </a:path>
                </a:pathLst>
              </a:custGeom>
              <a:solidFill>
                <a:schemeClr val="tx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10" name="Group 20"/>
              <p:cNvGrpSpPr/>
              <p:nvPr/>
            </p:nvGrpSpPr>
            <p:grpSpPr>
              <a:xfrm>
                <a:off x="3189614" y="1991493"/>
                <a:ext cx="23662" cy="645898"/>
                <a:chOff x="3392428" y="1951545"/>
                <a:chExt cx="27432" cy="735419"/>
              </a:xfrm>
            </p:grpSpPr>
            <p:sp>
              <p:nvSpPr>
                <p:cNvPr id="89" name="Rectangle 88"/>
                <p:cNvSpPr/>
                <p:nvPr/>
              </p:nvSpPr>
              <p:spPr>
                <a:xfrm>
                  <a:off x="3392428" y="1951545"/>
                  <a:ext cx="18288" cy="17282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90" name="Rectangle 89"/>
                <p:cNvSpPr/>
                <p:nvPr/>
              </p:nvSpPr>
              <p:spPr>
                <a:xfrm>
                  <a:off x="3401572" y="2289545"/>
                  <a:ext cx="18288" cy="11887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91" name="Rectangle 90"/>
                <p:cNvSpPr/>
                <p:nvPr/>
              </p:nvSpPr>
              <p:spPr>
                <a:xfrm>
                  <a:off x="3401572" y="2568092"/>
                  <a:ext cx="18288" cy="11887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sp>
            <p:nvSpPr>
              <p:cNvPr id="84" name="Freeform 83"/>
              <p:cNvSpPr/>
              <p:nvPr/>
            </p:nvSpPr>
            <p:spPr>
              <a:xfrm>
                <a:off x="3806686" y="4332856"/>
                <a:ext cx="256543" cy="261216"/>
              </a:xfrm>
              <a:custGeom>
                <a:avLst/>
                <a:gdLst>
                  <a:gd name="connsiteX0" fmla="*/ 0 w 256543"/>
                  <a:gd name="connsiteY0" fmla="*/ 130608 h 261216"/>
                  <a:gd name="connsiteX1" fmla="*/ 36755 w 256543"/>
                  <a:gd name="connsiteY1" fmla="*/ 39091 h 261216"/>
                  <a:gd name="connsiteX2" fmla="*/ 128272 w 256543"/>
                  <a:gd name="connsiteY2" fmla="*/ 0 h 261216"/>
                  <a:gd name="connsiteX3" fmla="*/ 219789 w 256543"/>
                  <a:gd name="connsiteY3" fmla="*/ 39091 h 261216"/>
                  <a:gd name="connsiteX4" fmla="*/ 256544 w 256543"/>
                  <a:gd name="connsiteY4" fmla="*/ 130608 h 261216"/>
                  <a:gd name="connsiteX5" fmla="*/ 219789 w 256543"/>
                  <a:gd name="connsiteY5" fmla="*/ 222125 h 261216"/>
                  <a:gd name="connsiteX6" fmla="*/ 128272 w 256543"/>
                  <a:gd name="connsiteY6" fmla="*/ 261216 h 261216"/>
                  <a:gd name="connsiteX7" fmla="*/ 36755 w 256543"/>
                  <a:gd name="connsiteY7" fmla="*/ 222125 h 261216"/>
                  <a:gd name="connsiteX8" fmla="*/ 0 w 256543"/>
                  <a:gd name="connsiteY8" fmla="*/ 130608 h 26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543" h="261216">
                    <a:moveTo>
                      <a:pt x="0" y="130608"/>
                    </a:moveTo>
                    <a:cubicBezTo>
                      <a:pt x="0" y="96377"/>
                      <a:pt x="13199" y="63514"/>
                      <a:pt x="36755" y="39091"/>
                    </a:cubicBezTo>
                    <a:cubicBezTo>
                      <a:pt x="60874" y="14086"/>
                      <a:pt x="93851" y="0"/>
                      <a:pt x="128272" y="0"/>
                    </a:cubicBezTo>
                    <a:cubicBezTo>
                      <a:pt x="162693" y="0"/>
                      <a:pt x="195670" y="14086"/>
                      <a:pt x="219789" y="39091"/>
                    </a:cubicBezTo>
                    <a:cubicBezTo>
                      <a:pt x="243346" y="63514"/>
                      <a:pt x="256544" y="96377"/>
                      <a:pt x="256544" y="130608"/>
                    </a:cubicBezTo>
                    <a:cubicBezTo>
                      <a:pt x="256544" y="164839"/>
                      <a:pt x="243345" y="197702"/>
                      <a:pt x="219789" y="222125"/>
                    </a:cubicBezTo>
                    <a:cubicBezTo>
                      <a:pt x="195670" y="247130"/>
                      <a:pt x="162693" y="261216"/>
                      <a:pt x="128272" y="261216"/>
                    </a:cubicBezTo>
                    <a:cubicBezTo>
                      <a:pt x="93851" y="261216"/>
                      <a:pt x="60874" y="247130"/>
                      <a:pt x="36755" y="222125"/>
                    </a:cubicBezTo>
                    <a:cubicBezTo>
                      <a:pt x="13198" y="197702"/>
                      <a:pt x="0" y="164839"/>
                      <a:pt x="0" y="130608"/>
                    </a:cubicBezTo>
                    <a:close/>
                  </a:path>
                </a:pathLst>
              </a:cu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85" name="Freeform 84"/>
              <p:cNvSpPr/>
              <p:nvPr/>
            </p:nvSpPr>
            <p:spPr>
              <a:xfrm>
                <a:off x="3306742" y="1997538"/>
                <a:ext cx="1256433" cy="2276759"/>
              </a:xfrm>
              <a:custGeom>
                <a:avLst/>
                <a:gdLst>
                  <a:gd name="connsiteX0" fmla="*/ 0 w 1256433"/>
                  <a:gd name="connsiteY0" fmla="*/ 0 h 2276759"/>
                  <a:gd name="connsiteX1" fmla="*/ 1256433 w 1256433"/>
                  <a:gd name="connsiteY1" fmla="*/ 0 h 2276759"/>
                  <a:gd name="connsiteX2" fmla="*/ 1256433 w 1256433"/>
                  <a:gd name="connsiteY2" fmla="*/ 2276759 h 2276759"/>
                  <a:gd name="connsiteX3" fmla="*/ 0 w 1256433"/>
                  <a:gd name="connsiteY3" fmla="*/ 2276759 h 2276759"/>
                  <a:gd name="connsiteX4" fmla="*/ 0 w 1256433"/>
                  <a:gd name="connsiteY4" fmla="*/ 0 h 227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33" h="2276759">
                    <a:moveTo>
                      <a:pt x="0" y="0"/>
                    </a:moveTo>
                    <a:lnTo>
                      <a:pt x="1256433" y="0"/>
                    </a:lnTo>
                    <a:lnTo>
                      <a:pt x="1256433" y="2276759"/>
                    </a:lnTo>
                    <a:lnTo>
                      <a:pt x="0" y="2276759"/>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86" name="Freeform 85"/>
              <p:cNvSpPr/>
              <p:nvPr/>
            </p:nvSpPr>
            <p:spPr>
              <a:xfrm>
                <a:off x="3796931" y="1824436"/>
                <a:ext cx="276054" cy="32124"/>
              </a:xfrm>
              <a:custGeom>
                <a:avLst/>
                <a:gdLst>
                  <a:gd name="connsiteX0" fmla="*/ 0 w 276054"/>
                  <a:gd name="connsiteY0" fmla="*/ 16062 h 32124"/>
                  <a:gd name="connsiteX1" fmla="*/ 4704 w 276054"/>
                  <a:gd name="connsiteY1" fmla="*/ 4704 h 32124"/>
                  <a:gd name="connsiteX2" fmla="*/ 16062 w 276054"/>
                  <a:gd name="connsiteY2" fmla="*/ 0 h 32124"/>
                  <a:gd name="connsiteX3" fmla="*/ 259992 w 276054"/>
                  <a:gd name="connsiteY3" fmla="*/ 0 h 32124"/>
                  <a:gd name="connsiteX4" fmla="*/ 271350 w 276054"/>
                  <a:gd name="connsiteY4" fmla="*/ 4704 h 32124"/>
                  <a:gd name="connsiteX5" fmla="*/ 276054 w 276054"/>
                  <a:gd name="connsiteY5" fmla="*/ 16062 h 32124"/>
                  <a:gd name="connsiteX6" fmla="*/ 276054 w 276054"/>
                  <a:gd name="connsiteY6" fmla="*/ 16062 h 32124"/>
                  <a:gd name="connsiteX7" fmla="*/ 271350 w 276054"/>
                  <a:gd name="connsiteY7" fmla="*/ 27420 h 32124"/>
                  <a:gd name="connsiteX8" fmla="*/ 259992 w 276054"/>
                  <a:gd name="connsiteY8" fmla="*/ 32124 h 32124"/>
                  <a:gd name="connsiteX9" fmla="*/ 16062 w 276054"/>
                  <a:gd name="connsiteY9" fmla="*/ 32124 h 32124"/>
                  <a:gd name="connsiteX10" fmla="*/ 4704 w 276054"/>
                  <a:gd name="connsiteY10" fmla="*/ 27420 h 32124"/>
                  <a:gd name="connsiteX11" fmla="*/ 0 w 276054"/>
                  <a:gd name="connsiteY11" fmla="*/ 16062 h 3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054" h="32124">
                    <a:moveTo>
                      <a:pt x="0" y="16062"/>
                    </a:moveTo>
                    <a:cubicBezTo>
                      <a:pt x="0" y="11802"/>
                      <a:pt x="1692" y="7717"/>
                      <a:pt x="4704" y="4704"/>
                    </a:cubicBezTo>
                    <a:cubicBezTo>
                      <a:pt x="7716" y="1692"/>
                      <a:pt x="11802" y="0"/>
                      <a:pt x="16062" y="0"/>
                    </a:cubicBezTo>
                    <a:lnTo>
                      <a:pt x="259992" y="0"/>
                    </a:lnTo>
                    <a:cubicBezTo>
                      <a:pt x="264252" y="0"/>
                      <a:pt x="268337" y="1692"/>
                      <a:pt x="271350" y="4704"/>
                    </a:cubicBezTo>
                    <a:cubicBezTo>
                      <a:pt x="274362" y="7716"/>
                      <a:pt x="276054" y="11802"/>
                      <a:pt x="276054" y="16062"/>
                    </a:cubicBezTo>
                    <a:lnTo>
                      <a:pt x="276054" y="16062"/>
                    </a:lnTo>
                    <a:cubicBezTo>
                      <a:pt x="276054" y="20322"/>
                      <a:pt x="274362" y="24407"/>
                      <a:pt x="271350" y="27420"/>
                    </a:cubicBezTo>
                    <a:cubicBezTo>
                      <a:pt x="268338" y="30432"/>
                      <a:pt x="264252" y="32124"/>
                      <a:pt x="259992" y="32124"/>
                    </a:cubicBezTo>
                    <a:lnTo>
                      <a:pt x="16062" y="32124"/>
                    </a:lnTo>
                    <a:cubicBezTo>
                      <a:pt x="11802" y="32124"/>
                      <a:pt x="7717" y="30432"/>
                      <a:pt x="4704" y="27420"/>
                    </a:cubicBezTo>
                    <a:cubicBezTo>
                      <a:pt x="1692" y="24408"/>
                      <a:pt x="0" y="20322"/>
                      <a:pt x="0" y="16062"/>
                    </a:cubicBezTo>
                    <a:close/>
                  </a:path>
                </a:pathLst>
              </a:custGeom>
              <a:solidFill>
                <a:schemeClr val="bg1">
                  <a:lumMod val="8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87" name="Freeform 86"/>
              <p:cNvSpPr/>
              <p:nvPr/>
            </p:nvSpPr>
            <p:spPr>
              <a:xfrm>
                <a:off x="3911556" y="1704426"/>
                <a:ext cx="46804" cy="47657"/>
              </a:xfrm>
              <a:custGeom>
                <a:avLst/>
                <a:gdLst>
                  <a:gd name="connsiteX0" fmla="*/ 0 w 46804"/>
                  <a:gd name="connsiteY0" fmla="*/ 23829 h 47657"/>
                  <a:gd name="connsiteX1" fmla="*/ 6705 w 46804"/>
                  <a:gd name="connsiteY1" fmla="*/ 7132 h 47657"/>
                  <a:gd name="connsiteX2" fmla="*/ 23402 w 46804"/>
                  <a:gd name="connsiteY2" fmla="*/ 0 h 47657"/>
                  <a:gd name="connsiteX3" fmla="*/ 40099 w 46804"/>
                  <a:gd name="connsiteY3" fmla="*/ 7132 h 47657"/>
                  <a:gd name="connsiteX4" fmla="*/ 46804 w 46804"/>
                  <a:gd name="connsiteY4" fmla="*/ 23829 h 47657"/>
                  <a:gd name="connsiteX5" fmla="*/ 40099 w 46804"/>
                  <a:gd name="connsiteY5" fmla="*/ 40526 h 47657"/>
                  <a:gd name="connsiteX6" fmla="*/ 23402 w 46804"/>
                  <a:gd name="connsiteY6" fmla="*/ 47658 h 47657"/>
                  <a:gd name="connsiteX7" fmla="*/ 6705 w 46804"/>
                  <a:gd name="connsiteY7" fmla="*/ 40526 h 47657"/>
                  <a:gd name="connsiteX8" fmla="*/ 0 w 46804"/>
                  <a:gd name="connsiteY8" fmla="*/ 23829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04" h="47657">
                    <a:moveTo>
                      <a:pt x="0" y="23829"/>
                    </a:moveTo>
                    <a:cubicBezTo>
                      <a:pt x="0" y="17584"/>
                      <a:pt x="2408" y="11588"/>
                      <a:pt x="6705" y="7132"/>
                    </a:cubicBezTo>
                    <a:cubicBezTo>
                      <a:pt x="11105" y="2570"/>
                      <a:pt x="17122" y="0"/>
                      <a:pt x="23402" y="0"/>
                    </a:cubicBezTo>
                    <a:cubicBezTo>
                      <a:pt x="29682" y="0"/>
                      <a:pt x="35698" y="2570"/>
                      <a:pt x="40099" y="7132"/>
                    </a:cubicBezTo>
                    <a:cubicBezTo>
                      <a:pt x="44397" y="11588"/>
                      <a:pt x="46804" y="17583"/>
                      <a:pt x="46804" y="23829"/>
                    </a:cubicBezTo>
                    <a:cubicBezTo>
                      <a:pt x="46804" y="30074"/>
                      <a:pt x="44396" y="36070"/>
                      <a:pt x="40099" y="40526"/>
                    </a:cubicBezTo>
                    <a:cubicBezTo>
                      <a:pt x="35699" y="45088"/>
                      <a:pt x="29682" y="47658"/>
                      <a:pt x="23402" y="47658"/>
                    </a:cubicBezTo>
                    <a:cubicBezTo>
                      <a:pt x="17122" y="47658"/>
                      <a:pt x="11106" y="45088"/>
                      <a:pt x="6705" y="40526"/>
                    </a:cubicBezTo>
                    <a:cubicBezTo>
                      <a:pt x="2407" y="36070"/>
                      <a:pt x="0" y="30075"/>
                      <a:pt x="0" y="23829"/>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88" name="Freeform 87"/>
              <p:cNvSpPr/>
              <p:nvPr/>
            </p:nvSpPr>
            <p:spPr>
              <a:xfrm>
                <a:off x="4293042" y="1562392"/>
                <a:ext cx="198758" cy="40154"/>
              </a:xfrm>
              <a:custGeom>
                <a:avLst/>
                <a:gdLst>
                  <a:gd name="connsiteX0" fmla="*/ 0 w 198758"/>
                  <a:gd name="connsiteY0" fmla="*/ 0 h 40154"/>
                  <a:gd name="connsiteX1" fmla="*/ 198758 w 198758"/>
                  <a:gd name="connsiteY1" fmla="*/ 0 h 40154"/>
                  <a:gd name="connsiteX2" fmla="*/ 198758 w 198758"/>
                  <a:gd name="connsiteY2" fmla="*/ 40154 h 40154"/>
                  <a:gd name="connsiteX3" fmla="*/ 0 w 198758"/>
                  <a:gd name="connsiteY3" fmla="*/ 40154 h 40154"/>
                  <a:gd name="connsiteX4" fmla="*/ 0 w 198758"/>
                  <a:gd name="connsiteY4" fmla="*/ 0 h 4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58" h="40154">
                    <a:moveTo>
                      <a:pt x="0" y="0"/>
                    </a:moveTo>
                    <a:lnTo>
                      <a:pt x="198758" y="0"/>
                    </a:lnTo>
                    <a:lnTo>
                      <a:pt x="198758" y="40154"/>
                    </a:lnTo>
                    <a:lnTo>
                      <a:pt x="0" y="40154"/>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sp>
          <p:nvSpPr>
            <p:cNvPr id="80" name="Rectangle 79"/>
            <p:cNvSpPr/>
            <p:nvPr/>
          </p:nvSpPr>
          <p:spPr>
            <a:xfrm>
              <a:off x="3951670" y="2546900"/>
              <a:ext cx="1256433" cy="10449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spcBef>
                  <a:spcPct val="20000"/>
                </a:spcBef>
                <a:defRPr/>
              </a:pPr>
              <a:r>
                <a:rPr lang="en-US" sz="1600" b="1" dirty="0">
                  <a:solidFill>
                    <a:schemeClr val="bg1">
                      <a:lumMod val="95000"/>
                    </a:schemeClr>
                  </a:solidFill>
                  <a:latin typeface="+mn-ea"/>
                </a:rPr>
                <a:t>APP </a:t>
              </a:r>
              <a:r>
                <a:rPr lang="zh-CN" altLang="en-US" sz="1600" b="1" dirty="0">
                  <a:solidFill>
                    <a:schemeClr val="bg1">
                      <a:lumMod val="95000"/>
                    </a:schemeClr>
                  </a:solidFill>
                  <a:latin typeface="+mn-ea"/>
                </a:rPr>
                <a:t>Design</a:t>
              </a:r>
              <a:endParaRPr lang="en-US" sz="1600" b="1" dirty="0">
                <a:solidFill>
                  <a:schemeClr val="bg1">
                    <a:lumMod val="95000"/>
                  </a:schemeClr>
                </a:solidFill>
                <a:latin typeface="+mn-ea"/>
              </a:endParaRPr>
            </a:p>
            <a:p>
              <a:pPr algn="ctr" defTabSz="1218565">
                <a:spcBef>
                  <a:spcPct val="20000"/>
                </a:spcBef>
                <a:defRPr/>
              </a:pPr>
              <a:r>
                <a:rPr lang="zh-CN" altLang="en-US" sz="1100" b="1" dirty="0">
                  <a:solidFill>
                    <a:schemeClr val="bg1">
                      <a:lumMod val="95000"/>
                    </a:schemeClr>
                  </a:solidFill>
                  <a:latin typeface="+mn-ea"/>
                </a:rPr>
                <a:t>Add a detailed text description here, which is recommended to be relevant to the title and in line with the overall language style</a:t>
              </a:r>
              <a:endParaRPr lang="en-US" sz="1100" dirty="0">
                <a:solidFill>
                  <a:schemeClr val="bg1">
                    <a:lumMod val="95000"/>
                  </a:schemeClr>
                </a:solidFill>
                <a:latin typeface="+mn-ea"/>
              </a:endParaRPr>
            </a:p>
          </p:txBody>
        </p:sp>
        <p:sp>
          <p:nvSpPr>
            <p:cNvPr id="81" name="Rectangle 80"/>
            <p:cNvSpPr/>
            <p:nvPr/>
          </p:nvSpPr>
          <p:spPr>
            <a:xfrm>
              <a:off x="4579862" y="1989488"/>
              <a:ext cx="49" cy="738664"/>
            </a:xfrm>
            <a:prstGeom prst="rect">
              <a:avLst/>
            </a:prstGeom>
          </p:spPr>
          <p:txBody>
            <a:bodyPr wrap="none" lIns="0" tIns="0" rIns="0" bIns="0" anchor="ctr">
              <a:spAutoFit/>
            </a:bodyPr>
            <a:lstStyle/>
            <a:p>
              <a:pPr algn="ctr"/>
              <a:endParaRPr lang="en-US" sz="6400" dirty="0">
                <a:solidFill>
                  <a:schemeClr val="bg1">
                    <a:lumMod val="95000"/>
                  </a:schemeClr>
                </a:solidFill>
                <a:latin typeface="+mn-ea"/>
              </a:endParaRPr>
            </a:p>
          </p:txBody>
        </p:sp>
      </p:grpSp>
      <p:grpSp>
        <p:nvGrpSpPr>
          <p:cNvPr id="11" name="Group 91"/>
          <p:cNvGrpSpPr/>
          <p:nvPr/>
        </p:nvGrpSpPr>
        <p:grpSpPr>
          <a:xfrm>
            <a:off x="8737663" y="1662387"/>
            <a:ext cx="1966299" cy="4155551"/>
            <a:chOff x="3834542" y="1171729"/>
            <a:chExt cx="1474916" cy="3116663"/>
          </a:xfrm>
          <a:effectLst/>
        </p:grpSpPr>
        <p:grpSp>
          <p:nvGrpSpPr>
            <p:cNvPr id="12" name="Group 29"/>
            <p:cNvGrpSpPr/>
            <p:nvPr/>
          </p:nvGrpSpPr>
          <p:grpSpPr>
            <a:xfrm>
              <a:off x="3834542" y="1171729"/>
              <a:ext cx="1474916" cy="3116663"/>
              <a:chOff x="3189614" y="1562392"/>
              <a:chExt cx="1474916" cy="3116662"/>
            </a:xfrm>
            <a:effectLst/>
          </p:grpSpPr>
          <p:sp>
            <p:nvSpPr>
              <p:cNvPr id="96" name="Freeform 95"/>
              <p:cNvSpPr/>
              <p:nvPr/>
            </p:nvSpPr>
            <p:spPr>
              <a:xfrm>
                <a:off x="3205386" y="1579715"/>
                <a:ext cx="1459144" cy="3099339"/>
              </a:xfrm>
              <a:custGeom>
                <a:avLst/>
                <a:gdLst>
                  <a:gd name="connsiteX0" fmla="*/ 0 w 1459144"/>
                  <a:gd name="connsiteY0" fmla="*/ 176060 h 3099339"/>
                  <a:gd name="connsiteX1" fmla="*/ 51567 w 1459144"/>
                  <a:gd name="connsiteY1" fmla="*/ 51567 h 3099339"/>
                  <a:gd name="connsiteX2" fmla="*/ 176060 w 1459144"/>
                  <a:gd name="connsiteY2" fmla="*/ 0 h 3099339"/>
                  <a:gd name="connsiteX3" fmla="*/ 1283084 w 1459144"/>
                  <a:gd name="connsiteY3" fmla="*/ 0 h 3099339"/>
                  <a:gd name="connsiteX4" fmla="*/ 1407577 w 1459144"/>
                  <a:gd name="connsiteY4" fmla="*/ 51567 h 3099339"/>
                  <a:gd name="connsiteX5" fmla="*/ 1459144 w 1459144"/>
                  <a:gd name="connsiteY5" fmla="*/ 176060 h 3099339"/>
                  <a:gd name="connsiteX6" fmla="*/ 1459144 w 1459144"/>
                  <a:gd name="connsiteY6" fmla="*/ 2923279 h 3099339"/>
                  <a:gd name="connsiteX7" fmla="*/ 1407577 w 1459144"/>
                  <a:gd name="connsiteY7" fmla="*/ 3047772 h 3099339"/>
                  <a:gd name="connsiteX8" fmla="*/ 1283084 w 1459144"/>
                  <a:gd name="connsiteY8" fmla="*/ 3099339 h 3099339"/>
                  <a:gd name="connsiteX9" fmla="*/ 176060 w 1459144"/>
                  <a:gd name="connsiteY9" fmla="*/ 3099339 h 3099339"/>
                  <a:gd name="connsiteX10" fmla="*/ 51567 w 1459144"/>
                  <a:gd name="connsiteY10" fmla="*/ 3047772 h 3099339"/>
                  <a:gd name="connsiteX11" fmla="*/ 0 w 1459144"/>
                  <a:gd name="connsiteY11" fmla="*/ 2923279 h 3099339"/>
                  <a:gd name="connsiteX12" fmla="*/ 0 w 1459144"/>
                  <a:gd name="connsiteY12" fmla="*/ 176060 h 309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9144" h="3099339">
                    <a:moveTo>
                      <a:pt x="0" y="176060"/>
                    </a:moveTo>
                    <a:cubicBezTo>
                      <a:pt x="0" y="129366"/>
                      <a:pt x="18549" y="84584"/>
                      <a:pt x="51567" y="51567"/>
                    </a:cubicBezTo>
                    <a:cubicBezTo>
                      <a:pt x="84585" y="18549"/>
                      <a:pt x="129366" y="0"/>
                      <a:pt x="176060" y="0"/>
                    </a:cubicBezTo>
                    <a:lnTo>
                      <a:pt x="1283084" y="0"/>
                    </a:lnTo>
                    <a:cubicBezTo>
                      <a:pt x="1329778" y="0"/>
                      <a:pt x="1374560" y="18549"/>
                      <a:pt x="1407577" y="51567"/>
                    </a:cubicBezTo>
                    <a:cubicBezTo>
                      <a:pt x="1440595" y="84585"/>
                      <a:pt x="1459144" y="129366"/>
                      <a:pt x="1459144" y="176060"/>
                    </a:cubicBezTo>
                    <a:lnTo>
                      <a:pt x="1459144" y="2923279"/>
                    </a:lnTo>
                    <a:cubicBezTo>
                      <a:pt x="1459144" y="2969973"/>
                      <a:pt x="1440595" y="3014755"/>
                      <a:pt x="1407577" y="3047772"/>
                    </a:cubicBezTo>
                    <a:cubicBezTo>
                      <a:pt x="1374559" y="3080790"/>
                      <a:pt x="1329778" y="3099339"/>
                      <a:pt x="1283084" y="3099339"/>
                    </a:cubicBezTo>
                    <a:lnTo>
                      <a:pt x="176060" y="3099339"/>
                    </a:lnTo>
                    <a:cubicBezTo>
                      <a:pt x="129366" y="3099339"/>
                      <a:pt x="84584" y="3080790"/>
                      <a:pt x="51567" y="3047772"/>
                    </a:cubicBezTo>
                    <a:cubicBezTo>
                      <a:pt x="18549" y="3014754"/>
                      <a:pt x="0" y="2969973"/>
                      <a:pt x="0" y="2923279"/>
                    </a:cubicBezTo>
                    <a:lnTo>
                      <a:pt x="0" y="176060"/>
                    </a:lnTo>
                    <a:close/>
                  </a:path>
                </a:pathLst>
              </a:custGeom>
              <a:solidFill>
                <a:schemeClr val="tx1">
                  <a:lumMod val="95000"/>
                  <a:lumOff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13" name="Group 20"/>
              <p:cNvGrpSpPr/>
              <p:nvPr/>
            </p:nvGrpSpPr>
            <p:grpSpPr>
              <a:xfrm>
                <a:off x="3189614" y="1991493"/>
                <a:ext cx="23662" cy="645898"/>
                <a:chOff x="3392428" y="1951545"/>
                <a:chExt cx="27432" cy="735419"/>
              </a:xfrm>
            </p:grpSpPr>
            <p:sp>
              <p:nvSpPr>
                <p:cNvPr id="103" name="Rectangle 102"/>
                <p:cNvSpPr/>
                <p:nvPr/>
              </p:nvSpPr>
              <p:spPr>
                <a:xfrm>
                  <a:off x="3392428" y="1951545"/>
                  <a:ext cx="18288" cy="17282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104" name="Rectangle 103"/>
                <p:cNvSpPr/>
                <p:nvPr/>
              </p:nvSpPr>
              <p:spPr>
                <a:xfrm>
                  <a:off x="3401572" y="2289545"/>
                  <a:ext cx="18288" cy="11887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105" name="Rectangle 104"/>
                <p:cNvSpPr/>
                <p:nvPr/>
              </p:nvSpPr>
              <p:spPr>
                <a:xfrm>
                  <a:off x="3401572" y="2568092"/>
                  <a:ext cx="18288" cy="118872"/>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sp>
            <p:nvSpPr>
              <p:cNvPr id="98" name="Freeform 97"/>
              <p:cNvSpPr/>
              <p:nvPr/>
            </p:nvSpPr>
            <p:spPr>
              <a:xfrm>
                <a:off x="3806686" y="4332856"/>
                <a:ext cx="256543" cy="261216"/>
              </a:xfrm>
              <a:custGeom>
                <a:avLst/>
                <a:gdLst>
                  <a:gd name="connsiteX0" fmla="*/ 0 w 256543"/>
                  <a:gd name="connsiteY0" fmla="*/ 130608 h 261216"/>
                  <a:gd name="connsiteX1" fmla="*/ 36755 w 256543"/>
                  <a:gd name="connsiteY1" fmla="*/ 39091 h 261216"/>
                  <a:gd name="connsiteX2" fmla="*/ 128272 w 256543"/>
                  <a:gd name="connsiteY2" fmla="*/ 0 h 261216"/>
                  <a:gd name="connsiteX3" fmla="*/ 219789 w 256543"/>
                  <a:gd name="connsiteY3" fmla="*/ 39091 h 261216"/>
                  <a:gd name="connsiteX4" fmla="*/ 256544 w 256543"/>
                  <a:gd name="connsiteY4" fmla="*/ 130608 h 261216"/>
                  <a:gd name="connsiteX5" fmla="*/ 219789 w 256543"/>
                  <a:gd name="connsiteY5" fmla="*/ 222125 h 261216"/>
                  <a:gd name="connsiteX6" fmla="*/ 128272 w 256543"/>
                  <a:gd name="connsiteY6" fmla="*/ 261216 h 261216"/>
                  <a:gd name="connsiteX7" fmla="*/ 36755 w 256543"/>
                  <a:gd name="connsiteY7" fmla="*/ 222125 h 261216"/>
                  <a:gd name="connsiteX8" fmla="*/ 0 w 256543"/>
                  <a:gd name="connsiteY8" fmla="*/ 130608 h 261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6543" h="261216">
                    <a:moveTo>
                      <a:pt x="0" y="130608"/>
                    </a:moveTo>
                    <a:cubicBezTo>
                      <a:pt x="0" y="96377"/>
                      <a:pt x="13199" y="63514"/>
                      <a:pt x="36755" y="39091"/>
                    </a:cubicBezTo>
                    <a:cubicBezTo>
                      <a:pt x="60874" y="14086"/>
                      <a:pt x="93851" y="0"/>
                      <a:pt x="128272" y="0"/>
                    </a:cubicBezTo>
                    <a:cubicBezTo>
                      <a:pt x="162693" y="0"/>
                      <a:pt x="195670" y="14086"/>
                      <a:pt x="219789" y="39091"/>
                    </a:cubicBezTo>
                    <a:cubicBezTo>
                      <a:pt x="243346" y="63514"/>
                      <a:pt x="256544" y="96377"/>
                      <a:pt x="256544" y="130608"/>
                    </a:cubicBezTo>
                    <a:cubicBezTo>
                      <a:pt x="256544" y="164839"/>
                      <a:pt x="243345" y="197702"/>
                      <a:pt x="219789" y="222125"/>
                    </a:cubicBezTo>
                    <a:cubicBezTo>
                      <a:pt x="195670" y="247130"/>
                      <a:pt x="162693" y="261216"/>
                      <a:pt x="128272" y="261216"/>
                    </a:cubicBezTo>
                    <a:cubicBezTo>
                      <a:pt x="93851" y="261216"/>
                      <a:pt x="60874" y="247130"/>
                      <a:pt x="36755" y="222125"/>
                    </a:cubicBezTo>
                    <a:cubicBezTo>
                      <a:pt x="13198" y="197702"/>
                      <a:pt x="0" y="164839"/>
                      <a:pt x="0" y="130608"/>
                    </a:cubicBezTo>
                    <a:close/>
                  </a:path>
                </a:pathLst>
              </a:cu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99" name="Freeform 98"/>
              <p:cNvSpPr/>
              <p:nvPr/>
            </p:nvSpPr>
            <p:spPr>
              <a:xfrm>
                <a:off x="3306742" y="1997538"/>
                <a:ext cx="1256433" cy="2276759"/>
              </a:xfrm>
              <a:custGeom>
                <a:avLst/>
                <a:gdLst>
                  <a:gd name="connsiteX0" fmla="*/ 0 w 1256433"/>
                  <a:gd name="connsiteY0" fmla="*/ 0 h 2276759"/>
                  <a:gd name="connsiteX1" fmla="*/ 1256433 w 1256433"/>
                  <a:gd name="connsiteY1" fmla="*/ 0 h 2276759"/>
                  <a:gd name="connsiteX2" fmla="*/ 1256433 w 1256433"/>
                  <a:gd name="connsiteY2" fmla="*/ 2276759 h 2276759"/>
                  <a:gd name="connsiteX3" fmla="*/ 0 w 1256433"/>
                  <a:gd name="connsiteY3" fmla="*/ 2276759 h 2276759"/>
                  <a:gd name="connsiteX4" fmla="*/ 0 w 1256433"/>
                  <a:gd name="connsiteY4" fmla="*/ 0 h 2276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433" h="2276759">
                    <a:moveTo>
                      <a:pt x="0" y="0"/>
                    </a:moveTo>
                    <a:lnTo>
                      <a:pt x="1256433" y="0"/>
                    </a:lnTo>
                    <a:lnTo>
                      <a:pt x="1256433" y="2276759"/>
                    </a:lnTo>
                    <a:lnTo>
                      <a:pt x="0" y="2276759"/>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100" name="Freeform 99"/>
              <p:cNvSpPr/>
              <p:nvPr/>
            </p:nvSpPr>
            <p:spPr>
              <a:xfrm>
                <a:off x="3796931" y="1824436"/>
                <a:ext cx="276054" cy="32124"/>
              </a:xfrm>
              <a:custGeom>
                <a:avLst/>
                <a:gdLst>
                  <a:gd name="connsiteX0" fmla="*/ 0 w 276054"/>
                  <a:gd name="connsiteY0" fmla="*/ 16062 h 32124"/>
                  <a:gd name="connsiteX1" fmla="*/ 4704 w 276054"/>
                  <a:gd name="connsiteY1" fmla="*/ 4704 h 32124"/>
                  <a:gd name="connsiteX2" fmla="*/ 16062 w 276054"/>
                  <a:gd name="connsiteY2" fmla="*/ 0 h 32124"/>
                  <a:gd name="connsiteX3" fmla="*/ 259992 w 276054"/>
                  <a:gd name="connsiteY3" fmla="*/ 0 h 32124"/>
                  <a:gd name="connsiteX4" fmla="*/ 271350 w 276054"/>
                  <a:gd name="connsiteY4" fmla="*/ 4704 h 32124"/>
                  <a:gd name="connsiteX5" fmla="*/ 276054 w 276054"/>
                  <a:gd name="connsiteY5" fmla="*/ 16062 h 32124"/>
                  <a:gd name="connsiteX6" fmla="*/ 276054 w 276054"/>
                  <a:gd name="connsiteY6" fmla="*/ 16062 h 32124"/>
                  <a:gd name="connsiteX7" fmla="*/ 271350 w 276054"/>
                  <a:gd name="connsiteY7" fmla="*/ 27420 h 32124"/>
                  <a:gd name="connsiteX8" fmla="*/ 259992 w 276054"/>
                  <a:gd name="connsiteY8" fmla="*/ 32124 h 32124"/>
                  <a:gd name="connsiteX9" fmla="*/ 16062 w 276054"/>
                  <a:gd name="connsiteY9" fmla="*/ 32124 h 32124"/>
                  <a:gd name="connsiteX10" fmla="*/ 4704 w 276054"/>
                  <a:gd name="connsiteY10" fmla="*/ 27420 h 32124"/>
                  <a:gd name="connsiteX11" fmla="*/ 0 w 276054"/>
                  <a:gd name="connsiteY11" fmla="*/ 16062 h 32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6054" h="32124">
                    <a:moveTo>
                      <a:pt x="0" y="16062"/>
                    </a:moveTo>
                    <a:cubicBezTo>
                      <a:pt x="0" y="11802"/>
                      <a:pt x="1692" y="7717"/>
                      <a:pt x="4704" y="4704"/>
                    </a:cubicBezTo>
                    <a:cubicBezTo>
                      <a:pt x="7716" y="1692"/>
                      <a:pt x="11802" y="0"/>
                      <a:pt x="16062" y="0"/>
                    </a:cubicBezTo>
                    <a:lnTo>
                      <a:pt x="259992" y="0"/>
                    </a:lnTo>
                    <a:cubicBezTo>
                      <a:pt x="264252" y="0"/>
                      <a:pt x="268337" y="1692"/>
                      <a:pt x="271350" y="4704"/>
                    </a:cubicBezTo>
                    <a:cubicBezTo>
                      <a:pt x="274362" y="7716"/>
                      <a:pt x="276054" y="11802"/>
                      <a:pt x="276054" y="16062"/>
                    </a:cubicBezTo>
                    <a:lnTo>
                      <a:pt x="276054" y="16062"/>
                    </a:lnTo>
                    <a:cubicBezTo>
                      <a:pt x="276054" y="20322"/>
                      <a:pt x="274362" y="24407"/>
                      <a:pt x="271350" y="27420"/>
                    </a:cubicBezTo>
                    <a:cubicBezTo>
                      <a:pt x="268338" y="30432"/>
                      <a:pt x="264252" y="32124"/>
                      <a:pt x="259992" y="32124"/>
                    </a:cubicBezTo>
                    <a:lnTo>
                      <a:pt x="16062" y="32124"/>
                    </a:lnTo>
                    <a:cubicBezTo>
                      <a:pt x="11802" y="32124"/>
                      <a:pt x="7717" y="30432"/>
                      <a:pt x="4704" y="27420"/>
                    </a:cubicBezTo>
                    <a:cubicBezTo>
                      <a:pt x="1692" y="24408"/>
                      <a:pt x="0" y="20322"/>
                      <a:pt x="0" y="16062"/>
                    </a:cubicBezTo>
                    <a:close/>
                  </a:path>
                </a:pathLst>
              </a:custGeom>
              <a:solidFill>
                <a:schemeClr val="bg1">
                  <a:lumMod val="85000"/>
                </a:schemeClr>
              </a:solid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101" name="Freeform 100"/>
              <p:cNvSpPr/>
              <p:nvPr/>
            </p:nvSpPr>
            <p:spPr>
              <a:xfrm>
                <a:off x="3911556" y="1704426"/>
                <a:ext cx="46804" cy="47657"/>
              </a:xfrm>
              <a:custGeom>
                <a:avLst/>
                <a:gdLst>
                  <a:gd name="connsiteX0" fmla="*/ 0 w 46804"/>
                  <a:gd name="connsiteY0" fmla="*/ 23829 h 47657"/>
                  <a:gd name="connsiteX1" fmla="*/ 6705 w 46804"/>
                  <a:gd name="connsiteY1" fmla="*/ 7132 h 47657"/>
                  <a:gd name="connsiteX2" fmla="*/ 23402 w 46804"/>
                  <a:gd name="connsiteY2" fmla="*/ 0 h 47657"/>
                  <a:gd name="connsiteX3" fmla="*/ 40099 w 46804"/>
                  <a:gd name="connsiteY3" fmla="*/ 7132 h 47657"/>
                  <a:gd name="connsiteX4" fmla="*/ 46804 w 46804"/>
                  <a:gd name="connsiteY4" fmla="*/ 23829 h 47657"/>
                  <a:gd name="connsiteX5" fmla="*/ 40099 w 46804"/>
                  <a:gd name="connsiteY5" fmla="*/ 40526 h 47657"/>
                  <a:gd name="connsiteX6" fmla="*/ 23402 w 46804"/>
                  <a:gd name="connsiteY6" fmla="*/ 47658 h 47657"/>
                  <a:gd name="connsiteX7" fmla="*/ 6705 w 46804"/>
                  <a:gd name="connsiteY7" fmla="*/ 40526 h 47657"/>
                  <a:gd name="connsiteX8" fmla="*/ 0 w 46804"/>
                  <a:gd name="connsiteY8" fmla="*/ 23829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04" h="47657">
                    <a:moveTo>
                      <a:pt x="0" y="23829"/>
                    </a:moveTo>
                    <a:cubicBezTo>
                      <a:pt x="0" y="17584"/>
                      <a:pt x="2408" y="11588"/>
                      <a:pt x="6705" y="7132"/>
                    </a:cubicBezTo>
                    <a:cubicBezTo>
                      <a:pt x="11105" y="2570"/>
                      <a:pt x="17122" y="0"/>
                      <a:pt x="23402" y="0"/>
                    </a:cubicBezTo>
                    <a:cubicBezTo>
                      <a:pt x="29682" y="0"/>
                      <a:pt x="35698" y="2570"/>
                      <a:pt x="40099" y="7132"/>
                    </a:cubicBezTo>
                    <a:cubicBezTo>
                      <a:pt x="44397" y="11588"/>
                      <a:pt x="46804" y="17583"/>
                      <a:pt x="46804" y="23829"/>
                    </a:cubicBezTo>
                    <a:cubicBezTo>
                      <a:pt x="46804" y="30074"/>
                      <a:pt x="44396" y="36070"/>
                      <a:pt x="40099" y="40526"/>
                    </a:cubicBezTo>
                    <a:cubicBezTo>
                      <a:pt x="35699" y="45088"/>
                      <a:pt x="29682" y="47658"/>
                      <a:pt x="23402" y="47658"/>
                    </a:cubicBezTo>
                    <a:cubicBezTo>
                      <a:pt x="17122" y="47658"/>
                      <a:pt x="11106" y="45088"/>
                      <a:pt x="6705" y="40526"/>
                    </a:cubicBezTo>
                    <a:cubicBezTo>
                      <a:pt x="2407" y="36070"/>
                      <a:pt x="0" y="30075"/>
                      <a:pt x="0" y="23829"/>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102" name="Freeform 101"/>
              <p:cNvSpPr/>
              <p:nvPr/>
            </p:nvSpPr>
            <p:spPr>
              <a:xfrm>
                <a:off x="4293042" y="1562392"/>
                <a:ext cx="198758" cy="40154"/>
              </a:xfrm>
              <a:custGeom>
                <a:avLst/>
                <a:gdLst>
                  <a:gd name="connsiteX0" fmla="*/ 0 w 198758"/>
                  <a:gd name="connsiteY0" fmla="*/ 0 h 40154"/>
                  <a:gd name="connsiteX1" fmla="*/ 198758 w 198758"/>
                  <a:gd name="connsiteY1" fmla="*/ 0 h 40154"/>
                  <a:gd name="connsiteX2" fmla="*/ 198758 w 198758"/>
                  <a:gd name="connsiteY2" fmla="*/ 40154 h 40154"/>
                  <a:gd name="connsiteX3" fmla="*/ 0 w 198758"/>
                  <a:gd name="connsiteY3" fmla="*/ 40154 h 40154"/>
                  <a:gd name="connsiteX4" fmla="*/ 0 w 198758"/>
                  <a:gd name="connsiteY4" fmla="*/ 0 h 40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58" h="40154">
                    <a:moveTo>
                      <a:pt x="0" y="0"/>
                    </a:moveTo>
                    <a:lnTo>
                      <a:pt x="198758" y="0"/>
                    </a:lnTo>
                    <a:lnTo>
                      <a:pt x="198758" y="40154"/>
                    </a:lnTo>
                    <a:lnTo>
                      <a:pt x="0" y="40154"/>
                    </a:lnTo>
                    <a:lnTo>
                      <a:pt x="0" y="0"/>
                    </a:lnTo>
                    <a:close/>
                  </a:path>
                </a:pathLst>
              </a:cu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sp>
          <p:nvSpPr>
            <p:cNvPr id="94" name="Rectangle 93"/>
            <p:cNvSpPr/>
            <p:nvPr/>
          </p:nvSpPr>
          <p:spPr>
            <a:xfrm>
              <a:off x="3951670" y="2546900"/>
              <a:ext cx="1256433" cy="10449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spcBef>
                  <a:spcPct val="20000"/>
                </a:spcBef>
                <a:defRPr/>
              </a:pPr>
              <a:r>
                <a:rPr lang="en-US" sz="1600" b="1" dirty="0">
                  <a:solidFill>
                    <a:schemeClr val="bg1">
                      <a:lumMod val="95000"/>
                    </a:schemeClr>
                  </a:solidFill>
                  <a:latin typeface="+mn-ea"/>
                </a:rPr>
                <a:t>APP </a:t>
              </a:r>
              <a:r>
                <a:rPr lang="zh-CN" altLang="en-US" sz="1600" b="1" dirty="0">
                  <a:solidFill>
                    <a:schemeClr val="bg1">
                      <a:lumMod val="95000"/>
                    </a:schemeClr>
                  </a:solidFill>
                  <a:latin typeface="+mn-ea"/>
                </a:rPr>
                <a:t>Design</a:t>
              </a:r>
              <a:endParaRPr lang="en-US" sz="1600" b="1" dirty="0">
                <a:solidFill>
                  <a:schemeClr val="bg1">
                    <a:lumMod val="95000"/>
                  </a:schemeClr>
                </a:solidFill>
                <a:latin typeface="+mn-ea"/>
              </a:endParaRPr>
            </a:p>
            <a:p>
              <a:pPr algn="ctr" defTabSz="1218565">
                <a:spcBef>
                  <a:spcPct val="20000"/>
                </a:spcBef>
                <a:defRPr/>
              </a:pPr>
              <a:r>
                <a:rPr lang="zh-CN" altLang="en-US" sz="1100" b="1" dirty="0">
                  <a:solidFill>
                    <a:schemeClr val="bg1">
                      <a:lumMod val="95000"/>
                    </a:schemeClr>
                  </a:solidFill>
                  <a:latin typeface="+mn-ea"/>
                </a:rPr>
                <a:t>Add a detailed text description here, which is recommended to be relevant to the title and in line with the overall language style</a:t>
              </a:r>
              <a:endParaRPr lang="en-US" sz="1100" dirty="0">
                <a:solidFill>
                  <a:schemeClr val="bg1">
                    <a:lumMod val="95000"/>
                  </a:schemeClr>
                </a:solidFill>
                <a:latin typeface="+mn-ea"/>
              </a:endParaRPr>
            </a:p>
          </p:txBody>
        </p:sp>
        <p:sp>
          <p:nvSpPr>
            <p:cNvPr id="95" name="Rectangle 94"/>
            <p:cNvSpPr/>
            <p:nvPr/>
          </p:nvSpPr>
          <p:spPr>
            <a:xfrm>
              <a:off x="4563396" y="2081820"/>
              <a:ext cx="49" cy="553998"/>
            </a:xfrm>
            <a:prstGeom prst="rect">
              <a:avLst/>
            </a:prstGeom>
          </p:spPr>
          <p:txBody>
            <a:bodyPr wrap="none" lIns="0" tIns="0" rIns="0" bIns="0" anchor="ctr">
              <a:spAutoFit/>
            </a:bodyPr>
            <a:lstStyle/>
            <a:p>
              <a:pPr algn="ctr"/>
              <a:endParaRPr lang="en-US" sz="4800" dirty="0">
                <a:solidFill>
                  <a:schemeClr val="bg1">
                    <a:lumMod val="95000"/>
                  </a:schemeClr>
                </a:solidFill>
                <a:latin typeface="+mn-ea"/>
              </a:endParaRPr>
            </a:p>
          </p:txBody>
        </p:sp>
      </p:grpSp>
      <p:sp>
        <p:nvSpPr>
          <p:cNvPr id="61" name="Freeform 144"/>
          <p:cNvSpPr/>
          <p:nvPr/>
        </p:nvSpPr>
        <p:spPr bwMode="auto">
          <a:xfrm>
            <a:off x="4518685" y="2910774"/>
            <a:ext cx="534540" cy="578475"/>
          </a:xfrm>
          <a:custGeom>
            <a:avLst/>
            <a:gdLst>
              <a:gd name="T0" fmla="*/ 126 w 134"/>
              <a:gd name="T1" fmla="*/ 100 h 145"/>
              <a:gd name="T2" fmla="*/ 83 w 134"/>
              <a:gd name="T3" fmla="*/ 88 h 145"/>
              <a:gd name="T4" fmla="*/ 85 w 134"/>
              <a:gd name="T5" fmla="*/ 77 h 145"/>
              <a:gd name="T6" fmla="*/ 91 w 134"/>
              <a:gd name="T7" fmla="*/ 69 h 145"/>
              <a:gd name="T8" fmla="*/ 92 w 134"/>
              <a:gd name="T9" fmla="*/ 60 h 145"/>
              <a:gd name="T10" fmla="*/ 94 w 134"/>
              <a:gd name="T11" fmla="*/ 60 h 145"/>
              <a:gd name="T12" fmla="*/ 97 w 134"/>
              <a:gd name="T13" fmla="*/ 58 h 145"/>
              <a:gd name="T14" fmla="*/ 98 w 134"/>
              <a:gd name="T15" fmla="*/ 43 h 145"/>
              <a:gd name="T16" fmla="*/ 96 w 134"/>
              <a:gd name="T17" fmla="*/ 40 h 145"/>
              <a:gd name="T18" fmla="*/ 94 w 134"/>
              <a:gd name="T19" fmla="*/ 40 h 145"/>
              <a:gd name="T20" fmla="*/ 95 w 134"/>
              <a:gd name="T21" fmla="*/ 32 h 145"/>
              <a:gd name="T22" fmla="*/ 90 w 134"/>
              <a:gd name="T23" fmla="*/ 10 h 145"/>
              <a:gd name="T24" fmla="*/ 44 w 134"/>
              <a:gd name="T25" fmla="*/ 10 h 145"/>
              <a:gd name="T26" fmla="*/ 39 w 134"/>
              <a:gd name="T27" fmla="*/ 32 h 145"/>
              <a:gd name="T28" fmla="*/ 40 w 134"/>
              <a:gd name="T29" fmla="*/ 40 h 145"/>
              <a:gd name="T30" fmla="*/ 38 w 134"/>
              <a:gd name="T31" fmla="*/ 40 h 145"/>
              <a:gd name="T32" fmla="*/ 35 w 134"/>
              <a:gd name="T33" fmla="*/ 43 h 145"/>
              <a:gd name="T34" fmla="*/ 37 w 134"/>
              <a:gd name="T35" fmla="*/ 58 h 145"/>
              <a:gd name="T36" fmla="*/ 40 w 134"/>
              <a:gd name="T37" fmla="*/ 60 h 145"/>
              <a:gd name="T38" fmla="*/ 42 w 134"/>
              <a:gd name="T39" fmla="*/ 60 h 145"/>
              <a:gd name="T40" fmla="*/ 43 w 134"/>
              <a:gd name="T41" fmla="*/ 69 h 145"/>
              <a:gd name="T42" fmla="*/ 49 w 134"/>
              <a:gd name="T43" fmla="*/ 77 h 145"/>
              <a:gd name="T44" fmla="*/ 50 w 134"/>
              <a:gd name="T45" fmla="*/ 88 h 145"/>
              <a:gd name="T46" fmla="*/ 8 w 134"/>
              <a:gd name="T47" fmla="*/ 100 h 145"/>
              <a:gd name="T48" fmla="*/ 1 w 134"/>
              <a:gd name="T49" fmla="*/ 113 h 145"/>
              <a:gd name="T50" fmla="*/ 2 w 134"/>
              <a:gd name="T51" fmla="*/ 129 h 145"/>
              <a:gd name="T52" fmla="*/ 11 w 134"/>
              <a:gd name="T53" fmla="*/ 139 h 145"/>
              <a:gd name="T54" fmla="*/ 123 w 134"/>
              <a:gd name="T55" fmla="*/ 139 h 145"/>
              <a:gd name="T56" fmla="*/ 132 w 134"/>
              <a:gd name="T57" fmla="*/ 129 h 145"/>
              <a:gd name="T58" fmla="*/ 133 w 134"/>
              <a:gd name="T59" fmla="*/ 113 h 145"/>
              <a:gd name="T60" fmla="*/ 126 w 134"/>
              <a:gd name="T61" fmla="*/ 10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145">
                <a:moveTo>
                  <a:pt x="126" y="100"/>
                </a:moveTo>
                <a:cubicBezTo>
                  <a:pt x="113" y="93"/>
                  <a:pt x="98" y="89"/>
                  <a:pt x="83" y="88"/>
                </a:cubicBezTo>
                <a:cubicBezTo>
                  <a:pt x="84" y="84"/>
                  <a:pt x="84" y="81"/>
                  <a:pt x="85" y="77"/>
                </a:cubicBezTo>
                <a:cubicBezTo>
                  <a:pt x="88" y="75"/>
                  <a:pt x="91" y="72"/>
                  <a:pt x="91" y="69"/>
                </a:cubicBezTo>
                <a:cubicBezTo>
                  <a:pt x="91" y="66"/>
                  <a:pt x="92" y="63"/>
                  <a:pt x="92" y="60"/>
                </a:cubicBezTo>
                <a:cubicBezTo>
                  <a:pt x="92" y="60"/>
                  <a:pt x="93" y="60"/>
                  <a:pt x="94" y="60"/>
                </a:cubicBezTo>
                <a:cubicBezTo>
                  <a:pt x="95" y="61"/>
                  <a:pt x="97" y="59"/>
                  <a:pt x="97" y="58"/>
                </a:cubicBezTo>
                <a:cubicBezTo>
                  <a:pt x="98" y="43"/>
                  <a:pt x="98" y="43"/>
                  <a:pt x="98" y="43"/>
                </a:cubicBezTo>
                <a:cubicBezTo>
                  <a:pt x="98" y="41"/>
                  <a:pt x="97" y="40"/>
                  <a:pt x="96" y="40"/>
                </a:cubicBezTo>
                <a:cubicBezTo>
                  <a:pt x="95" y="40"/>
                  <a:pt x="95" y="40"/>
                  <a:pt x="94" y="40"/>
                </a:cubicBezTo>
                <a:cubicBezTo>
                  <a:pt x="94" y="37"/>
                  <a:pt x="95" y="34"/>
                  <a:pt x="95" y="32"/>
                </a:cubicBezTo>
                <a:cubicBezTo>
                  <a:pt x="95" y="28"/>
                  <a:pt x="97" y="17"/>
                  <a:pt x="90" y="10"/>
                </a:cubicBezTo>
                <a:cubicBezTo>
                  <a:pt x="79" y="0"/>
                  <a:pt x="55" y="0"/>
                  <a:pt x="44" y="10"/>
                </a:cubicBezTo>
                <a:cubicBezTo>
                  <a:pt x="36" y="17"/>
                  <a:pt x="38" y="28"/>
                  <a:pt x="39" y="32"/>
                </a:cubicBezTo>
                <a:cubicBezTo>
                  <a:pt x="39" y="34"/>
                  <a:pt x="39" y="37"/>
                  <a:pt x="40" y="40"/>
                </a:cubicBezTo>
                <a:cubicBezTo>
                  <a:pt x="39" y="40"/>
                  <a:pt x="39" y="40"/>
                  <a:pt x="38" y="40"/>
                </a:cubicBezTo>
                <a:cubicBezTo>
                  <a:pt x="36" y="40"/>
                  <a:pt x="35" y="41"/>
                  <a:pt x="35" y="43"/>
                </a:cubicBezTo>
                <a:cubicBezTo>
                  <a:pt x="37" y="58"/>
                  <a:pt x="37" y="58"/>
                  <a:pt x="37" y="58"/>
                </a:cubicBezTo>
                <a:cubicBezTo>
                  <a:pt x="37" y="59"/>
                  <a:pt x="39" y="61"/>
                  <a:pt x="40" y="60"/>
                </a:cubicBezTo>
                <a:cubicBezTo>
                  <a:pt x="41" y="60"/>
                  <a:pt x="41" y="60"/>
                  <a:pt x="42" y="60"/>
                </a:cubicBezTo>
                <a:cubicBezTo>
                  <a:pt x="42" y="63"/>
                  <a:pt x="43" y="66"/>
                  <a:pt x="43" y="69"/>
                </a:cubicBezTo>
                <a:cubicBezTo>
                  <a:pt x="43" y="72"/>
                  <a:pt x="46" y="75"/>
                  <a:pt x="49" y="77"/>
                </a:cubicBezTo>
                <a:cubicBezTo>
                  <a:pt x="49" y="81"/>
                  <a:pt x="50" y="84"/>
                  <a:pt x="50" y="88"/>
                </a:cubicBezTo>
                <a:cubicBezTo>
                  <a:pt x="36" y="89"/>
                  <a:pt x="21" y="93"/>
                  <a:pt x="8" y="100"/>
                </a:cubicBezTo>
                <a:cubicBezTo>
                  <a:pt x="3" y="102"/>
                  <a:pt x="0" y="108"/>
                  <a:pt x="1" y="113"/>
                </a:cubicBezTo>
                <a:cubicBezTo>
                  <a:pt x="1" y="118"/>
                  <a:pt x="2" y="123"/>
                  <a:pt x="2" y="129"/>
                </a:cubicBezTo>
                <a:cubicBezTo>
                  <a:pt x="3" y="133"/>
                  <a:pt x="7" y="138"/>
                  <a:pt x="11" y="139"/>
                </a:cubicBezTo>
                <a:cubicBezTo>
                  <a:pt x="48" y="145"/>
                  <a:pt x="86" y="145"/>
                  <a:pt x="123" y="139"/>
                </a:cubicBezTo>
                <a:cubicBezTo>
                  <a:pt x="127" y="138"/>
                  <a:pt x="131" y="133"/>
                  <a:pt x="132" y="129"/>
                </a:cubicBezTo>
                <a:cubicBezTo>
                  <a:pt x="132" y="123"/>
                  <a:pt x="133" y="118"/>
                  <a:pt x="133" y="113"/>
                </a:cubicBezTo>
                <a:cubicBezTo>
                  <a:pt x="134" y="108"/>
                  <a:pt x="131" y="102"/>
                  <a:pt x="126" y="100"/>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62" name="Freeform 149"/>
          <p:cNvSpPr/>
          <p:nvPr/>
        </p:nvSpPr>
        <p:spPr bwMode="auto">
          <a:xfrm>
            <a:off x="9480177" y="2923111"/>
            <a:ext cx="564692" cy="553800"/>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63" name="Freeform 143"/>
          <p:cNvSpPr>
            <a:spLocks noEditPoints="1"/>
          </p:cNvSpPr>
          <p:nvPr/>
        </p:nvSpPr>
        <p:spPr bwMode="auto">
          <a:xfrm>
            <a:off x="2047667" y="2868257"/>
            <a:ext cx="625000" cy="575732"/>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64" name="Freeform 150"/>
          <p:cNvSpPr>
            <a:spLocks noEditPoints="1"/>
          </p:cNvSpPr>
          <p:nvPr/>
        </p:nvSpPr>
        <p:spPr bwMode="auto">
          <a:xfrm>
            <a:off x="7059282" y="2908824"/>
            <a:ext cx="496163" cy="638791"/>
          </a:xfrm>
          <a:custGeom>
            <a:avLst/>
            <a:gdLst>
              <a:gd name="T0" fmla="*/ 62 w 125"/>
              <a:gd name="T1" fmla="*/ 0 h 160"/>
              <a:gd name="T2" fmla="*/ 0 w 125"/>
              <a:gd name="T3" fmla="*/ 63 h 160"/>
              <a:gd name="T4" fmla="*/ 62 w 125"/>
              <a:gd name="T5" fmla="*/ 160 h 160"/>
              <a:gd name="T6" fmla="*/ 125 w 125"/>
              <a:gd name="T7" fmla="*/ 63 h 160"/>
              <a:gd name="T8" fmla="*/ 62 w 125"/>
              <a:gd name="T9" fmla="*/ 0 h 160"/>
              <a:gd name="T10" fmla="*/ 62 w 125"/>
              <a:gd name="T11" fmla="*/ 105 h 160"/>
              <a:gd name="T12" fmla="*/ 17 w 125"/>
              <a:gd name="T13" fmla="*/ 61 h 160"/>
              <a:gd name="T14" fmla="*/ 62 w 125"/>
              <a:gd name="T15" fmla="*/ 18 h 160"/>
              <a:gd name="T16" fmla="*/ 107 w 125"/>
              <a:gd name="T17" fmla="*/ 61 h 160"/>
              <a:gd name="T18" fmla="*/ 62 w 125"/>
              <a:gd name="T19" fmla="*/ 10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60">
                <a:moveTo>
                  <a:pt x="62" y="0"/>
                </a:moveTo>
                <a:cubicBezTo>
                  <a:pt x="28" y="0"/>
                  <a:pt x="0" y="28"/>
                  <a:pt x="0" y="63"/>
                </a:cubicBezTo>
                <a:cubicBezTo>
                  <a:pt x="0" y="97"/>
                  <a:pt x="48" y="160"/>
                  <a:pt x="62" y="160"/>
                </a:cubicBezTo>
                <a:cubicBezTo>
                  <a:pt x="79" y="160"/>
                  <a:pt x="125" y="97"/>
                  <a:pt x="125" y="63"/>
                </a:cubicBezTo>
                <a:cubicBezTo>
                  <a:pt x="125" y="28"/>
                  <a:pt x="97" y="0"/>
                  <a:pt x="62" y="0"/>
                </a:cubicBezTo>
                <a:close/>
                <a:moveTo>
                  <a:pt x="62" y="105"/>
                </a:moveTo>
                <a:cubicBezTo>
                  <a:pt x="37" y="105"/>
                  <a:pt x="17" y="86"/>
                  <a:pt x="17" y="61"/>
                </a:cubicBezTo>
                <a:cubicBezTo>
                  <a:pt x="17" y="37"/>
                  <a:pt x="37" y="18"/>
                  <a:pt x="62" y="18"/>
                </a:cubicBezTo>
                <a:cubicBezTo>
                  <a:pt x="87" y="18"/>
                  <a:pt x="107" y="37"/>
                  <a:pt x="107" y="61"/>
                </a:cubicBezTo>
                <a:cubicBezTo>
                  <a:pt x="107" y="86"/>
                  <a:pt x="87" y="105"/>
                  <a:pt x="62" y="10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14" name="标题 13"/>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50000" decel="5000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11424" y="1124744"/>
            <a:ext cx="10369152" cy="4896544"/>
          </a:xfrm>
          <a:prstGeom prst="rect">
            <a:avLst/>
          </a:prstGeom>
          <a:noFill/>
          <a:ln w="63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 name="圆角矩形 2"/>
          <p:cNvSpPr/>
          <p:nvPr/>
        </p:nvSpPr>
        <p:spPr>
          <a:xfrm>
            <a:off x="9276572" y="854327"/>
            <a:ext cx="1440160" cy="540835"/>
          </a:xfrm>
          <a:prstGeom prst="roundRect">
            <a:avLst/>
          </a:prstGeom>
          <a:solidFill>
            <a:schemeClr val="bg2"/>
          </a:solidFill>
          <a:ln>
            <a:noFill/>
          </a:ln>
          <a:effectLst>
            <a:outerShdw blurRad="101600" dist="63500" dir="3120000" algn="ctr">
              <a:srgbClr val="000000">
                <a:alpha val="20000"/>
              </a:srgbClr>
            </a:outerShdw>
          </a:effectLst>
          <a:scene3d>
            <a:camera prst="orthographicFront">
              <a:rot lat="0" lon="0" rev="0"/>
            </a:camera>
            <a:lightRig rig="contrasting" dir="t">
              <a:rot lat="0" lon="0" rev="1500000"/>
            </a:lightRig>
          </a:scene3d>
          <a:sp3d prstMaterial="metal">
            <a:bevelT w="635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矩形 3"/>
          <p:cNvSpPr/>
          <p:nvPr/>
        </p:nvSpPr>
        <p:spPr>
          <a:xfrm>
            <a:off x="9532423" y="855067"/>
            <a:ext cx="928459" cy="502766"/>
          </a:xfrm>
          <a:prstGeom prst="rect">
            <a:avLst/>
          </a:prstGeom>
        </p:spPr>
        <p:txBody>
          <a:bodyPr wrap="none">
            <a:spAutoFit/>
          </a:bodyPr>
          <a:lstStyle/>
          <a:p>
            <a:pPr algn="ctr"/>
            <a:r>
              <a:rPr lang="zh-CN" altLang="en-US" sz="2665" b="1" dirty="0">
                <a:ln w="9525">
                  <a:noFill/>
                </a:ln>
                <a:solidFill>
                  <a:schemeClr val="bg1"/>
                </a:solidFill>
                <a:latin typeface="Impact" panose="020B0806030902050204" pitchFamily="34" charset="0"/>
                <a:ea typeface="微软雅黑" panose="020B0503020204020204" pitchFamily="34" charset="-122"/>
              </a:rPr>
              <a:t>Objective</a:t>
            </a:r>
          </a:p>
        </p:txBody>
      </p:sp>
      <p:sp>
        <p:nvSpPr>
          <p:cNvPr id="5" name="矩形 4"/>
          <p:cNvSpPr/>
          <p:nvPr/>
        </p:nvSpPr>
        <p:spPr>
          <a:xfrm>
            <a:off x="1295467" y="1948201"/>
            <a:ext cx="9601067" cy="3003515"/>
          </a:xfrm>
          <a:prstGeom prst="rect">
            <a:avLst/>
          </a:prstGeom>
        </p:spPr>
        <p:txBody>
          <a:bodyPr wrap="square">
            <a:spAutoFit/>
          </a:bodyPr>
          <a:lstStyle/>
          <a:p>
            <a:pPr algn="just">
              <a:lnSpc>
                <a:spcPct val="150000"/>
              </a:lnSpc>
            </a:pP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       Days in the fingers of the passing of no sound, at this time need to go back to sum up, suddenly realize the rush of the day. This year, with the support and help of company leaders and colleagues, I adapted to my work more quickly. Looking back on this period of work, I have made great progress in thought and work, and have grown a lot, but I am also soberly aware of my shortcomings. First of all, in the industry learning is far from enough, to do a good job, we must go deep into the business, experience the customer's psychology and industry dynamics. Technical improvements have yet to be learned. When the new year comes, I'll do it well.</a:t>
            </a:r>
            <a:r>
              <a:rPr lang="en-US" altLang="zh-CN" sz="1600" dirty="0">
                <a:solidFill>
                  <a:schemeClr val="tx1">
                    <a:lumMod val="65000"/>
                    <a:lumOff val="35000"/>
                  </a:schemeClr>
                </a:solidFill>
                <a:latin typeface="微软雅黑" panose="020B0503020204020204" pitchFamily="34" charset="-122"/>
                <a:ea typeface="微软雅黑" panose="020B0503020204020204" pitchFamily="34" charset="-122"/>
              </a:rPr>
              <a:t>2019</a:t>
            </a:r>
            <a:r>
              <a:rPr lang="zh-CN" altLang="en-US" sz="1600" dirty="0">
                <a:solidFill>
                  <a:schemeClr val="tx1">
                    <a:lumMod val="65000"/>
                    <a:lumOff val="35000"/>
                  </a:schemeClr>
                </a:solidFill>
                <a:latin typeface="微软雅黑" panose="020B0503020204020204" pitchFamily="34" charset="-122"/>
                <a:ea typeface="微软雅黑" panose="020B0503020204020204" pitchFamily="34" charset="-122"/>
              </a:rPr>
              <a:t>Annual personal work plan, and strive to do a better job.</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3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 fill="hold"/>
                                            <p:tgtEl>
                                              <p:spTgt spid="4"/>
                                            </p:tgtEl>
                                            <p:attrNameLst>
                                              <p:attrName>ppt_w</p:attrName>
                                            </p:attrNameLst>
                                          </p:cBhvr>
                                          <p:tavLst>
                                            <p:tav tm="0">
                                              <p:val>
                                                <p:fltVal val="0"/>
                                              </p:val>
                                            </p:tav>
                                            <p:tav tm="100000">
                                              <p:val>
                                                <p:strVal val="#ppt_w"/>
                                              </p:val>
                                            </p:tav>
                                          </p:tavLst>
                                        </p:anim>
                                        <p:anim calcmode="lin" valueType="num">
                                          <p:cBhvr>
                                            <p:cTn id="16" dur="300" fill="hold"/>
                                            <p:tgtEl>
                                              <p:spTgt spid="4"/>
                                            </p:tgtEl>
                                            <p:attrNameLst>
                                              <p:attrName>ppt_h</p:attrName>
                                            </p:attrNameLst>
                                          </p:cBhvr>
                                          <p:tavLst>
                                            <p:tav tm="0">
                                              <p:val>
                                                <p:fltVal val="0"/>
                                              </p:val>
                                            </p:tav>
                                            <p:tav tm="100000">
                                              <p:val>
                                                <p:strVal val="#ppt_h"/>
                                              </p:val>
                                            </p:tav>
                                          </p:tavLst>
                                        </p:anim>
                                        <p:animEffect transition="in" filter="fade">
                                          <p:cBhvr>
                                            <p:cTn id="17" dur="300"/>
                                            <p:tgtEl>
                                              <p:spTgt spid="4"/>
                                            </p:tgtEl>
                                          </p:cBhvr>
                                        </p:animEffect>
                                      </p:childTnLst>
                                    </p:cTn>
                                  </p:par>
                                  <p:par>
                                    <p:cTn id="18" presetID="6" presetClass="emph" presetSubtype="0" autoRev="1" fill="hold" grpId="1" nodeType="withEffect">
                                      <p:stCondLst>
                                        <p:cond delay="600"/>
                                      </p:stCondLst>
                                      <p:childTnLst>
                                        <p:animScale>
                                          <p:cBhvr>
                                            <p:cTn id="19" dur="150" fill="hold"/>
                                            <p:tgtEl>
                                              <p:spTgt spid="4"/>
                                            </p:tgtEl>
                                          </p:cBhvr>
                                          <p:by x="110000" y="110000"/>
                                        </p:animScale>
                                      </p:childTnLst>
                                    </p:cTn>
                                  </p:par>
                                  <p:par>
                                    <p:cTn id="20" presetID="31" presetClass="entr" presetSubtype="0" fill="hold" grpId="0" nodeType="withEffect">
                                      <p:stCondLst>
                                        <p:cond delay="600"/>
                                      </p:stCondLst>
                                      <p:iterate type="lt">
                                        <p:tmPct val="2810"/>
                                      </p:iterate>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4" grpId="1"/>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300"/>
                                      </p:stCondLst>
                                      <p:childTnLst>
                                        <p:set>
                                          <p:cBhvr>
                                            <p:cTn id="14" dur="1" fill="hold">
                                              <p:stCondLst>
                                                <p:cond delay="0"/>
                                              </p:stCondLst>
                                            </p:cTn>
                                            <p:tgtEl>
                                              <p:spTgt spid="4"/>
                                            </p:tgtEl>
                                            <p:attrNameLst>
                                              <p:attrName>style.visibility</p:attrName>
                                            </p:attrNameLst>
                                          </p:cBhvr>
                                          <p:to>
                                            <p:strVal val="visible"/>
                                          </p:to>
                                        </p:set>
                                        <p:anim calcmode="lin" valueType="num">
                                          <p:cBhvr>
                                            <p:cTn id="15" dur="300" fill="hold"/>
                                            <p:tgtEl>
                                              <p:spTgt spid="4"/>
                                            </p:tgtEl>
                                            <p:attrNameLst>
                                              <p:attrName>ppt_w</p:attrName>
                                            </p:attrNameLst>
                                          </p:cBhvr>
                                          <p:tavLst>
                                            <p:tav tm="0">
                                              <p:val>
                                                <p:fltVal val="0"/>
                                              </p:val>
                                            </p:tav>
                                            <p:tav tm="100000">
                                              <p:val>
                                                <p:strVal val="#ppt_w"/>
                                              </p:val>
                                            </p:tav>
                                          </p:tavLst>
                                        </p:anim>
                                        <p:anim calcmode="lin" valueType="num">
                                          <p:cBhvr>
                                            <p:cTn id="16" dur="300" fill="hold"/>
                                            <p:tgtEl>
                                              <p:spTgt spid="4"/>
                                            </p:tgtEl>
                                            <p:attrNameLst>
                                              <p:attrName>ppt_h</p:attrName>
                                            </p:attrNameLst>
                                          </p:cBhvr>
                                          <p:tavLst>
                                            <p:tav tm="0">
                                              <p:val>
                                                <p:fltVal val="0"/>
                                              </p:val>
                                            </p:tav>
                                            <p:tav tm="100000">
                                              <p:val>
                                                <p:strVal val="#ppt_h"/>
                                              </p:val>
                                            </p:tav>
                                          </p:tavLst>
                                        </p:anim>
                                        <p:animEffect transition="in" filter="fade">
                                          <p:cBhvr>
                                            <p:cTn id="17" dur="300"/>
                                            <p:tgtEl>
                                              <p:spTgt spid="4"/>
                                            </p:tgtEl>
                                          </p:cBhvr>
                                        </p:animEffect>
                                      </p:childTnLst>
                                    </p:cTn>
                                  </p:par>
                                  <p:par>
                                    <p:cTn id="18" presetID="6" presetClass="emph" presetSubtype="0" autoRev="1" fill="hold" grpId="1" nodeType="withEffect">
                                      <p:stCondLst>
                                        <p:cond delay="600"/>
                                      </p:stCondLst>
                                      <p:childTnLst>
                                        <p:animScale>
                                          <p:cBhvr>
                                            <p:cTn id="19" dur="150" fill="hold"/>
                                            <p:tgtEl>
                                              <p:spTgt spid="4"/>
                                            </p:tgtEl>
                                          </p:cBhvr>
                                          <p:by x="110000" y="110000"/>
                                        </p:animScale>
                                      </p:childTnLst>
                                    </p:cTn>
                                  </p:par>
                                  <p:par>
                                    <p:cTn id="20" presetID="31" presetClass="entr" presetSubtype="0" fill="hold" grpId="0" nodeType="withEffect">
                                      <p:stCondLst>
                                        <p:cond delay="600"/>
                                      </p:stCondLst>
                                      <p:iterate type="lt">
                                        <p:tmPct val="2810"/>
                                      </p:iterate>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4" grpId="1"/>
          <p:bldP spid="5"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008923" y="846267"/>
            <a:ext cx="2647529" cy="2605933"/>
            <a:chOff x="5807955" y="4605844"/>
            <a:chExt cx="1424525" cy="1402144"/>
          </a:xfrm>
        </p:grpSpPr>
        <p:sp>
          <p:nvSpPr>
            <p:cNvPr id="3" name="文本框 5"/>
            <p:cNvSpPr txBox="1"/>
            <p:nvPr/>
          </p:nvSpPr>
          <p:spPr>
            <a:xfrm>
              <a:off x="6396536" y="4911052"/>
              <a:ext cx="835944" cy="712087"/>
            </a:xfrm>
            <a:prstGeom prst="rect">
              <a:avLst/>
            </a:prstGeom>
            <a:noFill/>
          </p:spPr>
          <p:txBody>
            <a:bodyPr wrap="none" rtlCol="0">
              <a:spAutoFit/>
            </a:bodyPr>
            <a:lstStyle/>
            <a:p>
              <a:r>
                <a:rPr lang="en-US" altLang="zh-CN" sz="8000" dirty="0">
                  <a:solidFill>
                    <a:schemeClr val="bg2"/>
                  </a:solidFill>
                  <a:latin typeface="站酷高端黑" panose="02010600030101010101" pitchFamily="2" charset="-122"/>
                  <a:ea typeface="站酷高端黑" panose="02010600030101010101" pitchFamily="2" charset="-122"/>
                </a:rPr>
                <a:t>03</a:t>
              </a:r>
              <a:endParaRPr lang="zh-CN" altLang="en-US" sz="8000" dirty="0">
                <a:solidFill>
                  <a:schemeClr val="bg2"/>
                </a:solidFill>
                <a:latin typeface="站酷高端黑" panose="02010600030101010101" pitchFamily="2" charset="-122"/>
                <a:ea typeface="站酷高端黑" panose="02010600030101010101" pitchFamily="2" charset="-122"/>
              </a:endParaRPr>
            </a:p>
          </p:txBody>
        </p:sp>
        <p:sp>
          <p:nvSpPr>
            <p:cNvPr id="4" name="弧形 3"/>
            <p:cNvSpPr/>
            <p:nvPr/>
          </p:nvSpPr>
          <p:spPr>
            <a:xfrm rot="2700000">
              <a:off x="5884495" y="4686150"/>
              <a:ext cx="1249065" cy="1249065"/>
            </a:xfrm>
            <a:prstGeom prst="arc">
              <a:avLst>
                <a:gd name="adj1" fmla="val 20887794"/>
                <a:gd name="adj2" fmla="val 16988131"/>
              </a:avLst>
            </a:prstGeom>
            <a:ln>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bg2"/>
                </a:solidFill>
              </a:endParaRPr>
            </a:p>
          </p:txBody>
        </p:sp>
        <p:sp>
          <p:nvSpPr>
            <p:cNvPr id="5" name="弦形 4"/>
            <p:cNvSpPr/>
            <p:nvPr/>
          </p:nvSpPr>
          <p:spPr>
            <a:xfrm>
              <a:off x="5807955" y="4605844"/>
              <a:ext cx="1402144" cy="1402144"/>
            </a:xfrm>
            <a:prstGeom prst="chord">
              <a:avLst>
                <a:gd name="adj1" fmla="val 4720851"/>
                <a:gd name="adj2" fmla="val 110403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2"/>
                </a:solidFill>
              </a:endParaRPr>
            </a:p>
          </p:txBody>
        </p:sp>
      </p:grpSp>
      <p:sp>
        <p:nvSpPr>
          <p:cNvPr id="6" name="矩形 69"/>
          <p:cNvSpPr>
            <a:spLocks noChangeArrowheads="1"/>
          </p:cNvSpPr>
          <p:nvPr/>
        </p:nvSpPr>
        <p:spPr bwMode="auto">
          <a:xfrm>
            <a:off x="4759334" y="3600461"/>
            <a:ext cx="33117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4000" b="1"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rPr>
              <a:t>Title bar</a:t>
            </a:r>
            <a:endParaRPr lang="en-US" altLang="zh-CN" sz="4000" b="1"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矩形 70"/>
          <p:cNvSpPr>
            <a:spLocks noChangeArrowheads="1"/>
          </p:cNvSpPr>
          <p:nvPr/>
        </p:nvSpPr>
        <p:spPr bwMode="auto">
          <a:xfrm>
            <a:off x="3472753" y="4339125"/>
            <a:ext cx="6169817"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65" dirty="0">
                <a:solidFill>
                  <a:schemeClr val="tx2"/>
                </a:solidFill>
                <a:latin typeface="微软雅黑" panose="020B0503020204020204" pitchFamily="34" charset="-122"/>
                <a:ea typeface="微软雅黑" panose="020B0503020204020204" pitchFamily="34" charset="-122"/>
              </a:rPr>
              <a:t>Add text here, add text here, add text here to add text here</a:t>
            </a:r>
          </a:p>
        </p:txBody>
      </p:sp>
      <p:cxnSp>
        <p:nvCxnSpPr>
          <p:cNvPr id="8" name="直接连接符 7"/>
          <p:cNvCxnSpPr/>
          <p:nvPr/>
        </p:nvCxnSpPr>
        <p:spPr>
          <a:xfrm>
            <a:off x="2743109" y="3969792"/>
            <a:ext cx="182420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311728" y="3969792"/>
            <a:ext cx="172819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par>
                                <p:cTn id="11" presetID="22" presetClass="entr" presetSubtype="8"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flipH="1">
            <a:off x="5769020" y="2619703"/>
            <a:ext cx="30159" cy="4567238"/>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4020" name="AutoShape 3"/>
          <p:cNvSpPr>
            <a:spLocks noChangeAspect="1" noChangeArrowheads="1" noTextEdit="1"/>
          </p:cNvSpPr>
          <p:nvPr/>
        </p:nvSpPr>
        <p:spPr bwMode="auto">
          <a:xfrm>
            <a:off x="1497613" y="1804192"/>
            <a:ext cx="8736463"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lstStyle/>
          <a:p>
            <a:endParaRPr lang="zh-CN" altLang="en-US">
              <a:solidFill>
                <a:schemeClr val="tx1">
                  <a:lumMod val="50000"/>
                  <a:lumOff val="50000"/>
                </a:schemeClr>
              </a:solidFill>
            </a:endParaRPr>
          </a:p>
        </p:txBody>
      </p:sp>
      <p:sp>
        <p:nvSpPr>
          <p:cNvPr id="24" name="Text Placeholder 32"/>
          <p:cNvSpPr txBox="1"/>
          <p:nvPr/>
        </p:nvSpPr>
        <p:spPr bwMode="auto">
          <a:xfrm>
            <a:off x="372042" y="3244057"/>
            <a:ext cx="1890648"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zh-CN" altLang="en-US" sz="1100" dirty="0">
                <a:solidFill>
                  <a:schemeClr val="tx1">
                    <a:lumMod val="50000"/>
                    <a:lumOff val="50000"/>
                  </a:schemeClr>
                </a:solidFill>
                <a:ea typeface="微软雅黑" panose="020B0503020204020204" pitchFamily="34" charset="-122"/>
              </a:rPr>
              <a:t>All text can be changed at will to your text content mouse Click to modify the place</a:t>
            </a:r>
            <a:endParaRPr lang="en-US" altLang="zh-CN" sz="1100" dirty="0">
              <a:solidFill>
                <a:schemeClr val="tx1">
                  <a:lumMod val="50000"/>
                  <a:lumOff val="50000"/>
                </a:schemeClr>
              </a:solidFill>
              <a:ea typeface="微软雅黑" panose="020B0503020204020204" pitchFamily="34" charset="-122"/>
            </a:endParaRPr>
          </a:p>
        </p:txBody>
      </p:sp>
      <p:sp>
        <p:nvSpPr>
          <p:cNvPr id="25" name="Text Placeholder 33"/>
          <p:cNvSpPr txBox="1"/>
          <p:nvPr/>
        </p:nvSpPr>
        <p:spPr bwMode="auto">
          <a:xfrm>
            <a:off x="618252" y="2875758"/>
            <a:ext cx="1644437"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08965">
              <a:defRPr/>
            </a:pPr>
            <a:r>
              <a:rPr lang="zh-CN" altLang="en-US" dirty="0">
                <a:solidFill>
                  <a:schemeClr val="tx1">
                    <a:lumMod val="50000"/>
                    <a:lumOff val="50000"/>
                  </a:schemeClr>
                </a:solidFill>
                <a:ea typeface="微软雅黑" panose="020B0503020204020204" pitchFamily="34" charset="-122"/>
              </a:rPr>
              <a:t>Click Enter title</a:t>
            </a:r>
            <a:endParaRPr lang="en-US" altLang="zh-CN" dirty="0">
              <a:solidFill>
                <a:schemeClr val="tx1">
                  <a:lumMod val="50000"/>
                  <a:lumOff val="50000"/>
                </a:schemeClr>
              </a:solidFill>
              <a:ea typeface="微软雅黑" panose="020B0503020204020204" pitchFamily="34" charset="-122"/>
            </a:endParaRPr>
          </a:p>
        </p:txBody>
      </p:sp>
      <p:sp>
        <p:nvSpPr>
          <p:cNvPr id="26" name="Text Placeholder 32"/>
          <p:cNvSpPr txBox="1"/>
          <p:nvPr/>
        </p:nvSpPr>
        <p:spPr bwMode="auto">
          <a:xfrm>
            <a:off x="3048478" y="5779893"/>
            <a:ext cx="211874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zh-CN" altLang="en-US" sz="1100" dirty="0">
                <a:solidFill>
                  <a:schemeClr val="tx1">
                    <a:lumMod val="50000"/>
                    <a:lumOff val="50000"/>
                  </a:schemeClr>
                </a:solidFill>
                <a:ea typeface="微软雅黑" panose="020B0503020204020204" pitchFamily="34" charset="-122"/>
              </a:rPr>
              <a:t>All text can be changed at will to your text content mouse Click to modify the place</a:t>
            </a:r>
            <a:endParaRPr lang="en-US" altLang="zh-CN" sz="1100" dirty="0">
              <a:solidFill>
                <a:schemeClr val="tx1">
                  <a:lumMod val="50000"/>
                  <a:lumOff val="50000"/>
                </a:schemeClr>
              </a:solidFill>
              <a:ea typeface="微软雅黑" panose="020B0503020204020204" pitchFamily="34" charset="-122"/>
            </a:endParaRPr>
          </a:p>
        </p:txBody>
      </p:sp>
      <p:sp>
        <p:nvSpPr>
          <p:cNvPr id="27" name="Text Placeholder 33"/>
          <p:cNvSpPr txBox="1"/>
          <p:nvPr/>
        </p:nvSpPr>
        <p:spPr>
          <a:xfrm>
            <a:off x="3130971" y="5456282"/>
            <a:ext cx="1644437" cy="37623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900" dirty="0">
                <a:solidFill>
                  <a:schemeClr val="tx1">
                    <a:lumMod val="50000"/>
                    <a:lumOff val="50000"/>
                  </a:schemeClr>
                </a:solidFill>
                <a:ea typeface="微软雅黑" panose="020B0503020204020204" pitchFamily="34" charset="-122"/>
              </a:rPr>
              <a:t>Click Enter title</a:t>
            </a:r>
            <a:endParaRPr lang="en-US" altLang="zh-CN" sz="1900" dirty="0">
              <a:solidFill>
                <a:schemeClr val="tx1">
                  <a:lumMod val="50000"/>
                  <a:lumOff val="50000"/>
                </a:schemeClr>
              </a:solidFill>
              <a:ea typeface="微软雅黑" panose="020B0503020204020204" pitchFamily="34" charset="-122"/>
            </a:endParaRPr>
          </a:p>
        </p:txBody>
      </p:sp>
      <p:sp>
        <p:nvSpPr>
          <p:cNvPr id="28" name="Text Placeholder 32"/>
          <p:cNvSpPr txBox="1"/>
          <p:nvPr/>
        </p:nvSpPr>
        <p:spPr bwMode="auto">
          <a:xfrm>
            <a:off x="6234088" y="2081815"/>
            <a:ext cx="2006339"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defRPr/>
            </a:pPr>
            <a:r>
              <a:rPr lang="zh-CN" altLang="en-US" sz="1100" dirty="0">
                <a:solidFill>
                  <a:schemeClr val="tx1">
                    <a:lumMod val="50000"/>
                    <a:lumOff val="50000"/>
                  </a:schemeClr>
                </a:solidFill>
                <a:ea typeface="微软雅黑" panose="020B0503020204020204" pitchFamily="34" charset="-122"/>
              </a:rPr>
              <a:t>All text can be changed at will to your text content mouse Click to modify the place</a:t>
            </a:r>
            <a:endParaRPr lang="en-US" altLang="zh-CN" sz="1100" dirty="0">
              <a:solidFill>
                <a:schemeClr val="tx1">
                  <a:lumMod val="50000"/>
                  <a:lumOff val="50000"/>
                </a:schemeClr>
              </a:solidFill>
              <a:ea typeface="微软雅黑" panose="020B0503020204020204" pitchFamily="34" charset="-122"/>
            </a:endParaRPr>
          </a:p>
        </p:txBody>
      </p:sp>
      <p:sp>
        <p:nvSpPr>
          <p:cNvPr id="29" name="Text Placeholder 33"/>
          <p:cNvSpPr txBox="1"/>
          <p:nvPr/>
        </p:nvSpPr>
        <p:spPr bwMode="auto">
          <a:xfrm>
            <a:off x="6678539" y="1804193"/>
            <a:ext cx="1644437" cy="37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08965">
              <a:defRPr/>
            </a:pPr>
            <a:r>
              <a:rPr lang="zh-CN" altLang="en-US" dirty="0">
                <a:solidFill>
                  <a:schemeClr val="tx1">
                    <a:lumMod val="50000"/>
                    <a:lumOff val="50000"/>
                  </a:schemeClr>
                </a:solidFill>
                <a:ea typeface="微软雅黑" panose="020B0503020204020204" pitchFamily="34" charset="-122"/>
              </a:rPr>
              <a:t>Click Enter title</a:t>
            </a:r>
            <a:endParaRPr lang="en-US" altLang="zh-CN" dirty="0">
              <a:solidFill>
                <a:schemeClr val="tx1">
                  <a:lumMod val="50000"/>
                  <a:lumOff val="50000"/>
                </a:schemeClr>
              </a:solidFill>
              <a:ea typeface="微软雅黑" panose="020B0503020204020204" pitchFamily="34" charset="-122"/>
            </a:endParaRPr>
          </a:p>
        </p:txBody>
      </p:sp>
      <p:sp>
        <p:nvSpPr>
          <p:cNvPr id="30" name="Text Placeholder 32"/>
          <p:cNvSpPr txBox="1"/>
          <p:nvPr/>
        </p:nvSpPr>
        <p:spPr bwMode="auto">
          <a:xfrm>
            <a:off x="8749956" y="4264819"/>
            <a:ext cx="2411099"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zh-CN" altLang="en-US" sz="1100" dirty="0">
                <a:solidFill>
                  <a:schemeClr val="tx1">
                    <a:lumMod val="50000"/>
                    <a:lumOff val="50000"/>
                  </a:schemeClr>
                </a:solidFill>
                <a:ea typeface="微软雅黑" panose="020B0503020204020204" pitchFamily="34" charset="-122"/>
              </a:rPr>
              <a:t>All text can be changed at will to your text content mouse Click to modify the place</a:t>
            </a:r>
            <a:endParaRPr lang="en-US" altLang="zh-CN" sz="1100" dirty="0">
              <a:solidFill>
                <a:schemeClr val="tx1">
                  <a:lumMod val="50000"/>
                  <a:lumOff val="50000"/>
                </a:schemeClr>
              </a:solidFill>
              <a:ea typeface="微软雅黑" panose="020B0503020204020204" pitchFamily="34" charset="-122"/>
            </a:endParaRPr>
          </a:p>
        </p:txBody>
      </p:sp>
      <p:sp>
        <p:nvSpPr>
          <p:cNvPr id="31" name="Text Placeholder 33"/>
          <p:cNvSpPr txBox="1"/>
          <p:nvPr/>
        </p:nvSpPr>
        <p:spPr>
          <a:xfrm>
            <a:off x="8749956" y="3896518"/>
            <a:ext cx="1644437" cy="37623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900" dirty="0">
                <a:solidFill>
                  <a:schemeClr val="tx1">
                    <a:lumMod val="50000"/>
                    <a:lumOff val="50000"/>
                  </a:schemeClr>
                </a:solidFill>
                <a:ea typeface="微软雅黑" panose="020B0503020204020204" pitchFamily="34" charset="-122"/>
              </a:rPr>
              <a:t>Click Enter title</a:t>
            </a:r>
            <a:endParaRPr lang="en-US" altLang="zh-CN" sz="1900" dirty="0">
              <a:solidFill>
                <a:schemeClr val="tx1">
                  <a:lumMod val="50000"/>
                  <a:lumOff val="50000"/>
                </a:schemeClr>
              </a:solidFill>
              <a:ea typeface="微软雅黑" panose="020B0503020204020204" pitchFamily="34" charset="-122"/>
            </a:endParaRPr>
          </a:p>
        </p:txBody>
      </p:sp>
      <p:sp>
        <p:nvSpPr>
          <p:cNvPr id="32" name="Text Placeholder 32"/>
          <p:cNvSpPr txBox="1"/>
          <p:nvPr/>
        </p:nvSpPr>
        <p:spPr bwMode="auto">
          <a:xfrm>
            <a:off x="9505507" y="5623720"/>
            <a:ext cx="2066658" cy="76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r>
              <a:rPr lang="zh-CN" altLang="en-US" sz="1100" dirty="0">
                <a:solidFill>
                  <a:schemeClr val="tx1">
                    <a:lumMod val="50000"/>
                    <a:lumOff val="50000"/>
                  </a:schemeClr>
                </a:solidFill>
                <a:ea typeface="微软雅黑" panose="020B0503020204020204" pitchFamily="34" charset="-122"/>
              </a:rPr>
              <a:t>All text can be changed at will to your text content mouse Click to modify the place</a:t>
            </a:r>
            <a:endParaRPr lang="en-US" altLang="zh-CN" sz="1100" dirty="0">
              <a:solidFill>
                <a:schemeClr val="tx1">
                  <a:lumMod val="50000"/>
                  <a:lumOff val="50000"/>
                </a:schemeClr>
              </a:solidFill>
              <a:ea typeface="微软雅黑" panose="020B0503020204020204" pitchFamily="34" charset="-122"/>
            </a:endParaRPr>
          </a:p>
        </p:txBody>
      </p:sp>
      <p:sp>
        <p:nvSpPr>
          <p:cNvPr id="33" name="Text Placeholder 33"/>
          <p:cNvSpPr txBox="1"/>
          <p:nvPr/>
        </p:nvSpPr>
        <p:spPr>
          <a:xfrm>
            <a:off x="9505507" y="5255418"/>
            <a:ext cx="1644437" cy="37623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900" dirty="0">
                <a:solidFill>
                  <a:schemeClr val="tx1">
                    <a:lumMod val="50000"/>
                    <a:lumOff val="50000"/>
                  </a:schemeClr>
                </a:solidFill>
                <a:ea typeface="微软雅黑" panose="020B0503020204020204" pitchFamily="34" charset="-122"/>
              </a:rPr>
              <a:t>Click Enter title</a:t>
            </a:r>
            <a:endParaRPr lang="en-US" altLang="zh-CN" sz="1900" dirty="0">
              <a:solidFill>
                <a:schemeClr val="tx1">
                  <a:lumMod val="50000"/>
                  <a:lumOff val="50000"/>
                </a:schemeClr>
              </a:solidFill>
              <a:ea typeface="微软雅黑" panose="020B0503020204020204" pitchFamily="34" charset="-122"/>
            </a:endParaRPr>
          </a:p>
        </p:txBody>
      </p:sp>
      <p:grpSp>
        <p:nvGrpSpPr>
          <p:cNvPr id="39" name="Group 38"/>
          <p:cNvGrpSpPr/>
          <p:nvPr/>
        </p:nvGrpSpPr>
        <p:grpSpPr bwMode="auto">
          <a:xfrm>
            <a:off x="5734099" y="3672682"/>
            <a:ext cx="2938080" cy="1325561"/>
            <a:chOff x="5733326" y="3503613"/>
            <a:chExt cx="2938463" cy="1325563"/>
          </a:xfrm>
        </p:grpSpPr>
        <p:sp>
          <p:nvSpPr>
            <p:cNvPr id="10" name="Oval 9"/>
            <p:cNvSpPr>
              <a:spLocks noChangeArrowheads="1"/>
            </p:cNvSpPr>
            <p:nvPr/>
          </p:nvSpPr>
          <p:spPr bwMode="auto">
            <a:xfrm>
              <a:off x="7346226" y="3503613"/>
              <a:ext cx="1325563" cy="1325563"/>
            </a:xfrm>
            <a:prstGeom prst="ellipse">
              <a:avLst/>
            </a:prstGeom>
            <a:noFill/>
            <a:ln w="19050" cap="rnd">
              <a:solidFill>
                <a:schemeClr val="accent3"/>
              </a:solidFill>
              <a:prstDash val="solid"/>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zh-CN" altLang="zh-CN">
                <a:solidFill>
                  <a:schemeClr val="tx1">
                    <a:lumMod val="50000"/>
                    <a:lumOff val="50000"/>
                  </a:schemeClr>
                </a:solidFill>
              </a:endParaRPr>
            </a:p>
          </p:txBody>
        </p:sp>
        <p:sp>
          <p:nvSpPr>
            <p:cNvPr id="13" name="Line 12"/>
            <p:cNvSpPr>
              <a:spLocks noChangeShapeType="1"/>
            </p:cNvSpPr>
            <p:nvPr/>
          </p:nvSpPr>
          <p:spPr bwMode="auto">
            <a:xfrm flipH="1">
              <a:off x="5795239" y="4165600"/>
              <a:ext cx="1550987" cy="0"/>
            </a:xfrm>
            <a:prstGeom prst="line">
              <a:avLst/>
            </a:prstGeom>
            <a:noFill/>
            <a:ln w="19050" cap="rnd">
              <a:solidFill>
                <a:schemeClr val="accent3"/>
              </a:solidFill>
              <a:prstDash val="solid"/>
              <a:miter lim="800000"/>
            </a:ln>
            <a:extLst>
              <a:ext uri="{909E8E84-426E-40DD-AFC4-6F175D3DCCD1}">
                <a14:hiddenFill xmlns:a14="http://schemas.microsoft.com/office/drawing/2010/main">
                  <a:noFill/>
                </a14:hiddenFill>
              </a:ext>
            </a:extLst>
          </p:spPr>
          <p:txBody>
            <a:bodyPr/>
            <a:lstStyle/>
            <a:p>
              <a:pPr>
                <a:defRPr/>
              </a:pPr>
              <a:endParaRPr lang="en-US">
                <a:solidFill>
                  <a:schemeClr val="tx1">
                    <a:lumMod val="50000"/>
                    <a:lumOff val="50000"/>
                  </a:schemeClr>
                </a:solidFill>
              </a:endParaRPr>
            </a:p>
          </p:txBody>
        </p:sp>
        <p:sp>
          <p:nvSpPr>
            <p:cNvPr id="19" name="Oval 18"/>
            <p:cNvSpPr>
              <a:spLocks noChangeArrowheads="1"/>
            </p:cNvSpPr>
            <p:nvPr/>
          </p:nvSpPr>
          <p:spPr bwMode="auto">
            <a:xfrm>
              <a:off x="5733326" y="4103688"/>
              <a:ext cx="123825" cy="123825"/>
            </a:xfrm>
            <a:prstGeom prst="ellipse">
              <a:avLst/>
            </a:prstGeom>
            <a:solidFill>
              <a:schemeClr val="accent3"/>
            </a:solidFill>
            <a:ln>
              <a:noFill/>
            </a:ln>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zh-CN" altLang="zh-CN">
                <a:solidFill>
                  <a:schemeClr val="tx1">
                    <a:lumMod val="50000"/>
                    <a:lumOff val="50000"/>
                  </a:schemeClr>
                </a:solidFill>
              </a:endParaRPr>
            </a:p>
          </p:txBody>
        </p:sp>
        <p:sp>
          <p:nvSpPr>
            <p:cNvPr id="34" name="Freeform 115"/>
            <p:cNvSpPr>
              <a:spLocks noChangeArrowheads="1"/>
            </p:cNvSpPr>
            <p:nvPr/>
          </p:nvSpPr>
          <p:spPr bwMode="auto">
            <a:xfrm>
              <a:off x="7818258" y="3871791"/>
              <a:ext cx="473212" cy="587618"/>
            </a:xfrm>
            <a:custGeom>
              <a:avLst/>
              <a:gdLst>
                <a:gd name="T0" fmla="*/ 450734 w 400"/>
                <a:gd name="T1" fmla="*/ 146315 h 498"/>
                <a:gd name="T2" fmla="*/ 450734 w 400"/>
                <a:gd name="T3" fmla="*/ 146315 h 498"/>
                <a:gd name="T4" fmla="*/ 273280 w 400"/>
                <a:gd name="T5" fmla="*/ 10620 h 498"/>
                <a:gd name="T6" fmla="*/ 136048 w 400"/>
                <a:gd name="T7" fmla="*/ 178173 h 498"/>
                <a:gd name="T8" fmla="*/ 157343 w 400"/>
                <a:gd name="T9" fmla="*/ 251331 h 498"/>
                <a:gd name="T10" fmla="*/ 10647 w 400"/>
                <a:gd name="T11" fmla="*/ 480242 h 498"/>
                <a:gd name="T12" fmla="*/ 0 w 400"/>
                <a:gd name="T13" fmla="*/ 512101 h 498"/>
                <a:gd name="T14" fmla="*/ 10647 w 400"/>
                <a:gd name="T15" fmla="*/ 564019 h 498"/>
                <a:gd name="T16" fmla="*/ 31942 w 400"/>
                <a:gd name="T17" fmla="*/ 586438 h 498"/>
                <a:gd name="T18" fmla="*/ 73348 w 400"/>
                <a:gd name="T19" fmla="*/ 574638 h 498"/>
                <a:gd name="T20" fmla="*/ 105290 w 400"/>
                <a:gd name="T21" fmla="*/ 554579 h 498"/>
                <a:gd name="T22" fmla="*/ 167990 w 400"/>
                <a:gd name="T23" fmla="*/ 460183 h 498"/>
                <a:gd name="T24" fmla="*/ 167990 w 400"/>
                <a:gd name="T25" fmla="*/ 460183 h 498"/>
                <a:gd name="T26" fmla="*/ 209396 w 400"/>
                <a:gd name="T27" fmla="*/ 449563 h 498"/>
                <a:gd name="T28" fmla="*/ 273280 w 400"/>
                <a:gd name="T29" fmla="*/ 335107 h 498"/>
                <a:gd name="T30" fmla="*/ 346628 w 400"/>
                <a:gd name="T31" fmla="*/ 335107 h 498"/>
                <a:gd name="T32" fmla="*/ 450734 w 400"/>
                <a:gd name="T33" fmla="*/ 146315 h 498"/>
                <a:gd name="T34" fmla="*/ 377387 w 400"/>
                <a:gd name="T35" fmla="*/ 187613 h 498"/>
                <a:gd name="T36" fmla="*/ 377387 w 400"/>
                <a:gd name="T37" fmla="*/ 187613 h 498"/>
                <a:gd name="T38" fmla="*/ 302856 w 400"/>
                <a:gd name="T39" fmla="*/ 167554 h 498"/>
                <a:gd name="T40" fmla="*/ 261450 w 400"/>
                <a:gd name="T41" fmla="*/ 94396 h 498"/>
                <a:gd name="T42" fmla="*/ 366739 w 400"/>
                <a:gd name="T43" fmla="*/ 83777 h 498"/>
                <a:gd name="T44" fmla="*/ 377387 w 400"/>
                <a:gd name="T45" fmla="*/ 187613 h 4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accent3"/>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4" name="Group 3"/>
          <p:cNvGrpSpPr/>
          <p:nvPr/>
        </p:nvGrpSpPr>
        <p:grpSpPr bwMode="auto">
          <a:xfrm>
            <a:off x="5745211" y="1815308"/>
            <a:ext cx="4490453" cy="1857375"/>
            <a:chOff x="5744901" y="1646238"/>
            <a:chExt cx="4491038" cy="1857375"/>
          </a:xfrm>
        </p:grpSpPr>
        <p:sp>
          <p:nvSpPr>
            <p:cNvPr id="214049" name="Oval 7"/>
            <p:cNvSpPr>
              <a:spLocks noChangeArrowheads="1"/>
            </p:cNvSpPr>
            <p:nvPr/>
          </p:nvSpPr>
          <p:spPr bwMode="auto">
            <a:xfrm>
              <a:off x="8376976" y="1646238"/>
              <a:ext cx="1858963" cy="1857375"/>
            </a:xfrm>
            <a:prstGeom prst="ellipse">
              <a:avLst/>
            </a:prstGeom>
            <a:noFill/>
            <a:ln w="19050" cap="rnd">
              <a:solidFill>
                <a:schemeClr val="accent1"/>
              </a:solidFill>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zh-CN" altLang="zh-CN">
                <a:solidFill>
                  <a:schemeClr val="tx1">
                    <a:lumMod val="50000"/>
                    <a:lumOff val="50000"/>
                  </a:schemeClr>
                </a:solidFill>
              </a:endParaRPr>
            </a:p>
          </p:txBody>
        </p:sp>
        <p:sp>
          <p:nvSpPr>
            <p:cNvPr id="214050" name="Line 11"/>
            <p:cNvSpPr>
              <a:spLocks noChangeShapeType="1"/>
            </p:cNvSpPr>
            <p:nvPr/>
          </p:nvSpPr>
          <p:spPr bwMode="auto">
            <a:xfrm flipH="1">
              <a:off x="5819513" y="2573338"/>
              <a:ext cx="2551113" cy="0"/>
            </a:xfrm>
            <a:prstGeom prst="line">
              <a:avLst/>
            </a:prstGeom>
            <a:noFill/>
            <a:ln w="19050" cap="rnd">
              <a:solidFill>
                <a:schemeClr val="accent1"/>
              </a:solidFill>
              <a:miter lim="800000"/>
            </a:ln>
            <a:extLst>
              <a:ext uri="{909E8E84-426E-40DD-AFC4-6F175D3DCCD1}">
                <a14:hiddenFill xmlns:a14="http://schemas.microsoft.com/office/drawing/2010/main">
                  <a:noFill/>
                </a14:hiddenFill>
              </a:ext>
            </a:extLst>
          </p:spPr>
          <p:txBody>
            <a:bodyPr/>
            <a:lstStyle/>
            <a:p>
              <a:endParaRPr lang="zh-CN" altLang="en-US">
                <a:solidFill>
                  <a:schemeClr val="tx1">
                    <a:lumMod val="50000"/>
                    <a:lumOff val="50000"/>
                  </a:schemeClr>
                </a:solidFill>
              </a:endParaRPr>
            </a:p>
          </p:txBody>
        </p:sp>
        <p:sp>
          <p:nvSpPr>
            <p:cNvPr id="214051" name="Oval 16"/>
            <p:cNvSpPr>
              <a:spLocks noChangeArrowheads="1"/>
            </p:cNvSpPr>
            <p:nvPr/>
          </p:nvSpPr>
          <p:spPr bwMode="auto">
            <a:xfrm>
              <a:off x="5744901" y="2511425"/>
              <a:ext cx="123825" cy="1222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zh-CN" altLang="zh-CN">
                <a:solidFill>
                  <a:schemeClr val="tx1">
                    <a:lumMod val="50000"/>
                    <a:lumOff val="50000"/>
                  </a:schemeClr>
                </a:solidFill>
              </a:endParaRPr>
            </a:p>
          </p:txBody>
        </p:sp>
        <p:sp>
          <p:nvSpPr>
            <p:cNvPr id="35" name="Freeform 97"/>
            <p:cNvSpPr>
              <a:spLocks noChangeArrowheads="1"/>
            </p:cNvSpPr>
            <p:nvPr/>
          </p:nvSpPr>
          <p:spPr bwMode="auto">
            <a:xfrm>
              <a:off x="8932970" y="2233704"/>
              <a:ext cx="772731" cy="663319"/>
            </a:xfrm>
            <a:custGeom>
              <a:avLst/>
              <a:gdLst>
                <a:gd name="T0" fmla="*/ 357602 w 497"/>
                <a:gd name="T1" fmla="*/ 359687 h 426"/>
                <a:gd name="T2" fmla="*/ 357602 w 497"/>
                <a:gd name="T3" fmla="*/ 359687 h 426"/>
                <a:gd name="T4" fmla="*/ 426013 w 497"/>
                <a:gd name="T5" fmla="*/ 359687 h 426"/>
                <a:gd name="T6" fmla="*/ 426013 w 497"/>
                <a:gd name="T7" fmla="*/ 428199 h 426"/>
                <a:gd name="T8" fmla="*/ 771176 w 497"/>
                <a:gd name="T9" fmla="*/ 428199 h 426"/>
                <a:gd name="T10" fmla="*/ 757183 w 497"/>
                <a:gd name="T11" fmla="*/ 207093 h 426"/>
                <a:gd name="T12" fmla="*/ 688772 w 497"/>
                <a:gd name="T13" fmla="*/ 124567 h 426"/>
                <a:gd name="T14" fmla="*/ 564389 w 497"/>
                <a:gd name="T15" fmla="*/ 124567 h 426"/>
                <a:gd name="T16" fmla="*/ 523964 w 497"/>
                <a:gd name="T17" fmla="*/ 42041 h 426"/>
                <a:gd name="T18" fmla="*/ 466437 w 497"/>
                <a:gd name="T19" fmla="*/ 0 h 426"/>
                <a:gd name="T20" fmla="*/ 301629 w 497"/>
                <a:gd name="T21" fmla="*/ 0 h 426"/>
                <a:gd name="T22" fmla="*/ 261205 w 497"/>
                <a:gd name="T23" fmla="*/ 42041 h 426"/>
                <a:gd name="T24" fmla="*/ 206787 w 497"/>
                <a:gd name="T25" fmla="*/ 124567 h 426"/>
                <a:gd name="T26" fmla="*/ 82404 w 497"/>
                <a:gd name="T27" fmla="*/ 124567 h 426"/>
                <a:gd name="T28" fmla="*/ 13993 w 497"/>
                <a:gd name="T29" fmla="*/ 207093 h 426"/>
                <a:gd name="T30" fmla="*/ 0 w 497"/>
                <a:gd name="T31" fmla="*/ 428199 h 426"/>
                <a:gd name="T32" fmla="*/ 357602 w 497"/>
                <a:gd name="T33" fmla="*/ 428199 h 426"/>
                <a:gd name="T34" fmla="*/ 357602 w 497"/>
                <a:gd name="T35" fmla="*/ 359687 h 426"/>
                <a:gd name="T36" fmla="*/ 289191 w 497"/>
                <a:gd name="T37" fmla="*/ 82526 h 426"/>
                <a:gd name="T38" fmla="*/ 289191 w 497"/>
                <a:gd name="T39" fmla="*/ 82526 h 426"/>
                <a:gd name="T40" fmla="*/ 329616 w 497"/>
                <a:gd name="T41" fmla="*/ 56055 h 426"/>
                <a:gd name="T42" fmla="*/ 441561 w 497"/>
                <a:gd name="T43" fmla="*/ 56055 h 426"/>
                <a:gd name="T44" fmla="*/ 480430 w 497"/>
                <a:gd name="T45" fmla="*/ 82526 h 426"/>
                <a:gd name="T46" fmla="*/ 495978 w 497"/>
                <a:gd name="T47" fmla="*/ 124567 h 426"/>
                <a:gd name="T48" fmla="*/ 275198 w 497"/>
                <a:gd name="T49" fmla="*/ 124567 h 426"/>
                <a:gd name="T50" fmla="*/ 289191 w 497"/>
                <a:gd name="T51" fmla="*/ 82526 h 426"/>
                <a:gd name="T52" fmla="*/ 426013 w 497"/>
                <a:gd name="T53" fmla="*/ 552766 h 426"/>
                <a:gd name="T54" fmla="*/ 426013 w 497"/>
                <a:gd name="T55" fmla="*/ 552766 h 426"/>
                <a:gd name="T56" fmla="*/ 357602 w 497"/>
                <a:gd name="T57" fmla="*/ 552766 h 426"/>
                <a:gd name="T58" fmla="*/ 357602 w 497"/>
                <a:gd name="T59" fmla="*/ 470240 h 426"/>
                <a:gd name="T60" fmla="*/ 13993 w 497"/>
                <a:gd name="T61" fmla="*/ 470240 h 426"/>
                <a:gd name="T62" fmla="*/ 26431 w 497"/>
                <a:gd name="T63" fmla="*/ 593250 h 426"/>
                <a:gd name="T64" fmla="*/ 96397 w 497"/>
                <a:gd name="T65" fmla="*/ 661762 h 426"/>
                <a:gd name="T66" fmla="*/ 674779 w 497"/>
                <a:gd name="T67" fmla="*/ 661762 h 426"/>
                <a:gd name="T68" fmla="*/ 743190 w 497"/>
                <a:gd name="T69" fmla="*/ 593250 h 426"/>
                <a:gd name="T70" fmla="*/ 757183 w 497"/>
                <a:gd name="T71" fmla="*/ 470240 h 426"/>
                <a:gd name="T72" fmla="*/ 426013 w 497"/>
                <a:gd name="T73" fmla="*/ 470240 h 426"/>
                <a:gd name="T74" fmla="*/ 426013 w 497"/>
                <a:gd name="T75" fmla="*/ 552766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accent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40" name="Group 39"/>
          <p:cNvGrpSpPr/>
          <p:nvPr/>
        </p:nvGrpSpPr>
        <p:grpSpPr bwMode="auto">
          <a:xfrm>
            <a:off x="1508723" y="4572794"/>
            <a:ext cx="4349184" cy="1484312"/>
            <a:chOff x="1507401" y="4403725"/>
            <a:chExt cx="4349750" cy="1484313"/>
          </a:xfrm>
        </p:grpSpPr>
        <p:sp>
          <p:nvSpPr>
            <p:cNvPr id="9" name="Oval 8"/>
            <p:cNvSpPr>
              <a:spLocks noChangeArrowheads="1"/>
            </p:cNvSpPr>
            <p:nvPr/>
          </p:nvSpPr>
          <p:spPr bwMode="auto">
            <a:xfrm>
              <a:off x="1507401" y="4403725"/>
              <a:ext cx="1482725" cy="1484313"/>
            </a:xfrm>
            <a:prstGeom prst="ellipse">
              <a:avLst/>
            </a:prstGeom>
            <a:noFill/>
            <a:ln w="19050" cap="rnd">
              <a:solidFill>
                <a:schemeClr val="accent4">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zh-CN" altLang="zh-CN">
                <a:solidFill>
                  <a:schemeClr val="tx1">
                    <a:lumMod val="50000"/>
                    <a:lumOff val="50000"/>
                  </a:schemeClr>
                </a:solidFill>
              </a:endParaRPr>
            </a:p>
          </p:txBody>
        </p:sp>
        <p:sp>
          <p:nvSpPr>
            <p:cNvPr id="15" name="Line 14"/>
            <p:cNvSpPr>
              <a:spLocks noChangeShapeType="1"/>
            </p:cNvSpPr>
            <p:nvPr/>
          </p:nvSpPr>
          <p:spPr bwMode="auto">
            <a:xfrm>
              <a:off x="2988539" y="5153025"/>
              <a:ext cx="2819400" cy="0"/>
            </a:xfrm>
            <a:prstGeom prst="line">
              <a:avLst/>
            </a:prstGeom>
            <a:noFill/>
            <a:ln w="19050" cap="rnd">
              <a:solidFill>
                <a:schemeClr val="accent4">
                  <a:lumMod val="75000"/>
                </a:schemeClr>
              </a:solidFill>
              <a:prstDash val="solid"/>
              <a:miter lim="800000"/>
            </a:ln>
            <a:extLst>
              <a:ext uri="{909E8E84-426E-40DD-AFC4-6F175D3DCCD1}">
                <a14:hiddenFill xmlns:a14="http://schemas.microsoft.com/office/drawing/2010/main">
                  <a:noFill/>
                </a14:hiddenFill>
              </a:ext>
            </a:extLst>
          </p:spPr>
          <p:txBody>
            <a:bodyPr/>
            <a:lstStyle/>
            <a:p>
              <a:pPr>
                <a:defRPr/>
              </a:pPr>
              <a:endParaRPr lang="en-US">
                <a:solidFill>
                  <a:schemeClr val="tx1">
                    <a:lumMod val="50000"/>
                    <a:lumOff val="50000"/>
                  </a:schemeClr>
                </a:solidFill>
              </a:endParaRPr>
            </a:p>
          </p:txBody>
        </p:sp>
        <p:sp>
          <p:nvSpPr>
            <p:cNvPr id="20" name="Oval 19"/>
            <p:cNvSpPr>
              <a:spLocks noChangeArrowheads="1"/>
            </p:cNvSpPr>
            <p:nvPr/>
          </p:nvSpPr>
          <p:spPr bwMode="auto">
            <a:xfrm>
              <a:off x="5733326" y="5091113"/>
              <a:ext cx="123825" cy="123825"/>
            </a:xfrm>
            <a:prstGeom prst="ellipse">
              <a:avLst/>
            </a:prstGeom>
            <a:solidFill>
              <a:schemeClr val="accent4">
                <a:lumMod val="75000"/>
              </a:schemeClr>
            </a:solidFill>
            <a:ln>
              <a:noFill/>
            </a:ln>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zh-CN" altLang="zh-CN">
                <a:solidFill>
                  <a:schemeClr val="tx1">
                    <a:lumMod val="50000"/>
                    <a:lumOff val="50000"/>
                  </a:schemeClr>
                </a:solidFill>
              </a:endParaRPr>
            </a:p>
          </p:txBody>
        </p:sp>
        <p:sp>
          <p:nvSpPr>
            <p:cNvPr id="36" name="Freeform 102"/>
            <p:cNvSpPr>
              <a:spLocks noChangeArrowheads="1"/>
            </p:cNvSpPr>
            <p:nvPr/>
          </p:nvSpPr>
          <p:spPr bwMode="auto">
            <a:xfrm>
              <a:off x="1923716" y="4866861"/>
              <a:ext cx="675852" cy="604078"/>
            </a:xfrm>
            <a:custGeom>
              <a:avLst/>
              <a:gdLst>
                <a:gd name="T0" fmla="*/ 108571 w 498"/>
                <a:gd name="T1" fmla="*/ 204979 h 445"/>
                <a:gd name="T2" fmla="*/ 108571 w 498"/>
                <a:gd name="T3" fmla="*/ 204979 h 445"/>
                <a:gd name="T4" fmla="*/ 192713 w 498"/>
                <a:gd name="T5" fmla="*/ 229414 h 445"/>
                <a:gd name="T6" fmla="*/ 204927 w 498"/>
                <a:gd name="T7" fmla="*/ 229414 h 445"/>
                <a:gd name="T8" fmla="*/ 264641 w 498"/>
                <a:gd name="T9" fmla="*/ 181902 h 445"/>
                <a:gd name="T10" fmla="*/ 264641 w 498"/>
                <a:gd name="T11" fmla="*/ 169685 h 445"/>
                <a:gd name="T12" fmla="*/ 241570 w 498"/>
                <a:gd name="T13" fmla="*/ 145250 h 445"/>
                <a:gd name="T14" fmla="*/ 373211 w 498"/>
                <a:gd name="T15" fmla="*/ 13575 h 445"/>
                <a:gd name="T16" fmla="*/ 264641 w 498"/>
                <a:gd name="T17" fmla="*/ 0 h 445"/>
                <a:gd name="T18" fmla="*/ 145213 w 498"/>
                <a:gd name="T19" fmla="*/ 73304 h 445"/>
                <a:gd name="T20" fmla="*/ 97714 w 498"/>
                <a:gd name="T21" fmla="*/ 109956 h 445"/>
                <a:gd name="T22" fmla="*/ 71928 w 498"/>
                <a:gd name="T23" fmla="*/ 157468 h 445"/>
                <a:gd name="T24" fmla="*/ 24428 w 498"/>
                <a:gd name="T25" fmla="*/ 169685 h 445"/>
                <a:gd name="T26" fmla="*/ 0 w 498"/>
                <a:gd name="T27" fmla="*/ 194119 h 445"/>
                <a:gd name="T28" fmla="*/ 0 w 498"/>
                <a:gd name="T29" fmla="*/ 204979 h 445"/>
                <a:gd name="T30" fmla="*/ 48857 w 498"/>
                <a:gd name="T31" fmla="*/ 253849 h 445"/>
                <a:gd name="T32" fmla="*/ 71928 w 498"/>
                <a:gd name="T33" fmla="*/ 266066 h 445"/>
                <a:gd name="T34" fmla="*/ 97714 w 498"/>
                <a:gd name="T35" fmla="*/ 241631 h 445"/>
                <a:gd name="T36" fmla="*/ 108571 w 498"/>
                <a:gd name="T37" fmla="*/ 204979 h 445"/>
                <a:gd name="T38" fmla="*/ 301283 w 498"/>
                <a:gd name="T39" fmla="*/ 217197 h 445"/>
                <a:gd name="T40" fmla="*/ 301283 w 498"/>
                <a:gd name="T41" fmla="*/ 217197 h 445"/>
                <a:gd name="T42" fmla="*/ 289069 w 498"/>
                <a:gd name="T43" fmla="*/ 217197 h 445"/>
                <a:gd name="T44" fmla="*/ 241570 w 498"/>
                <a:gd name="T45" fmla="*/ 253849 h 445"/>
                <a:gd name="T46" fmla="*/ 229355 w 498"/>
                <a:gd name="T47" fmla="*/ 276926 h 445"/>
                <a:gd name="T48" fmla="*/ 517067 w 498"/>
                <a:gd name="T49" fmla="*/ 590503 h 445"/>
                <a:gd name="T50" fmla="*/ 541496 w 498"/>
                <a:gd name="T51" fmla="*/ 590503 h 445"/>
                <a:gd name="T52" fmla="*/ 578138 w 498"/>
                <a:gd name="T53" fmla="*/ 566069 h 445"/>
                <a:gd name="T54" fmla="*/ 578138 w 498"/>
                <a:gd name="T55" fmla="*/ 542991 h 445"/>
                <a:gd name="T56" fmla="*/ 301283 w 498"/>
                <a:gd name="T57" fmla="*/ 217197 h 445"/>
                <a:gd name="T58" fmla="*/ 674495 w 498"/>
                <a:gd name="T59" fmla="*/ 85521 h 445"/>
                <a:gd name="T60" fmla="*/ 674495 w 498"/>
                <a:gd name="T61" fmla="*/ 85521 h 445"/>
                <a:gd name="T62" fmla="*/ 650066 w 498"/>
                <a:gd name="T63" fmla="*/ 73304 h 445"/>
                <a:gd name="T64" fmla="*/ 625638 w 498"/>
                <a:gd name="T65" fmla="*/ 120816 h 445"/>
                <a:gd name="T66" fmla="*/ 553710 w 498"/>
                <a:gd name="T67" fmla="*/ 145250 h 445"/>
                <a:gd name="T68" fmla="*/ 541496 w 498"/>
                <a:gd name="T69" fmla="*/ 85521 h 445"/>
                <a:gd name="T70" fmla="*/ 565924 w 498"/>
                <a:gd name="T71" fmla="*/ 25792 h 445"/>
                <a:gd name="T72" fmla="*/ 553710 w 498"/>
                <a:gd name="T73" fmla="*/ 13575 h 445"/>
                <a:gd name="T74" fmla="*/ 457354 w 498"/>
                <a:gd name="T75" fmla="*/ 97738 h 445"/>
                <a:gd name="T76" fmla="*/ 432925 w 498"/>
                <a:gd name="T77" fmla="*/ 204979 h 445"/>
                <a:gd name="T78" fmla="*/ 385426 w 498"/>
                <a:gd name="T79" fmla="*/ 253849 h 445"/>
                <a:gd name="T80" fmla="*/ 432925 w 498"/>
                <a:gd name="T81" fmla="*/ 313578 h 445"/>
                <a:gd name="T82" fmla="*/ 493996 w 498"/>
                <a:gd name="T83" fmla="*/ 253849 h 445"/>
                <a:gd name="T84" fmla="*/ 553710 w 498"/>
                <a:gd name="T85" fmla="*/ 241631 h 445"/>
                <a:gd name="T86" fmla="*/ 662281 w 498"/>
                <a:gd name="T87" fmla="*/ 194119 h 445"/>
                <a:gd name="T88" fmla="*/ 674495 w 498"/>
                <a:gd name="T89" fmla="*/ 85521 h 445"/>
                <a:gd name="T90" fmla="*/ 97714 w 498"/>
                <a:gd name="T91" fmla="*/ 542991 h 445"/>
                <a:gd name="T92" fmla="*/ 97714 w 498"/>
                <a:gd name="T93" fmla="*/ 542991 h 445"/>
                <a:gd name="T94" fmla="*/ 97714 w 498"/>
                <a:gd name="T95" fmla="*/ 566069 h 445"/>
                <a:gd name="T96" fmla="*/ 120785 w 498"/>
                <a:gd name="T97" fmla="*/ 602721 h 445"/>
                <a:gd name="T98" fmla="*/ 145213 w 498"/>
                <a:gd name="T99" fmla="*/ 590503 h 445"/>
                <a:gd name="T100" fmla="*/ 313498 w 498"/>
                <a:gd name="T101" fmla="*/ 434393 h 445"/>
                <a:gd name="T102" fmla="*/ 264641 w 498"/>
                <a:gd name="T103" fmla="*/ 373307 h 445"/>
                <a:gd name="T104" fmla="*/ 97714 w 498"/>
                <a:gd name="T105" fmla="*/ 542991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accent4"/>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11" name="Group 10"/>
          <p:cNvGrpSpPr/>
          <p:nvPr/>
        </p:nvGrpSpPr>
        <p:grpSpPr bwMode="auto">
          <a:xfrm>
            <a:off x="2424592" y="2451895"/>
            <a:ext cx="3433316" cy="2005013"/>
            <a:chOff x="2423388" y="2282825"/>
            <a:chExt cx="3433763" cy="2005013"/>
          </a:xfrm>
        </p:grpSpPr>
        <p:sp>
          <p:nvSpPr>
            <p:cNvPr id="214041" name="Oval 6"/>
            <p:cNvSpPr>
              <a:spLocks noChangeArrowheads="1"/>
            </p:cNvSpPr>
            <p:nvPr/>
          </p:nvSpPr>
          <p:spPr bwMode="auto">
            <a:xfrm>
              <a:off x="2423388" y="2282825"/>
              <a:ext cx="2006600" cy="2005013"/>
            </a:xfrm>
            <a:prstGeom prst="ellipse">
              <a:avLst/>
            </a:prstGeom>
            <a:noFill/>
            <a:ln w="19050">
              <a:solidFill>
                <a:schemeClr val="accent2"/>
              </a:solidFill>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zh-CN" altLang="zh-CN">
                <a:solidFill>
                  <a:schemeClr val="tx1">
                    <a:lumMod val="50000"/>
                    <a:lumOff val="50000"/>
                  </a:schemeClr>
                </a:solidFill>
              </a:endParaRPr>
            </a:p>
          </p:txBody>
        </p:sp>
        <p:sp>
          <p:nvSpPr>
            <p:cNvPr id="214042" name="Line 15"/>
            <p:cNvSpPr>
              <a:spLocks noChangeShapeType="1"/>
            </p:cNvSpPr>
            <p:nvPr/>
          </p:nvSpPr>
          <p:spPr bwMode="auto">
            <a:xfrm>
              <a:off x="4429988" y="3286125"/>
              <a:ext cx="1371600" cy="0"/>
            </a:xfrm>
            <a:prstGeom prst="line">
              <a:avLst/>
            </a:prstGeom>
            <a:noFill/>
            <a:ln w="19050">
              <a:solidFill>
                <a:schemeClr val="accent2"/>
              </a:solidFill>
              <a:miter lim="800000"/>
            </a:ln>
            <a:extLst>
              <a:ext uri="{909E8E84-426E-40DD-AFC4-6F175D3DCCD1}">
                <a14:hiddenFill xmlns:a14="http://schemas.microsoft.com/office/drawing/2010/main">
                  <a:noFill/>
                </a14:hiddenFill>
              </a:ext>
            </a:extLst>
          </p:spPr>
          <p:txBody>
            <a:bodyPr/>
            <a:lstStyle/>
            <a:p>
              <a:endParaRPr lang="zh-CN" altLang="en-US">
                <a:solidFill>
                  <a:schemeClr val="tx1">
                    <a:lumMod val="50000"/>
                    <a:lumOff val="50000"/>
                  </a:schemeClr>
                </a:solidFill>
              </a:endParaRPr>
            </a:p>
          </p:txBody>
        </p:sp>
        <p:sp>
          <p:nvSpPr>
            <p:cNvPr id="214043" name="Oval 17"/>
            <p:cNvSpPr>
              <a:spLocks noChangeArrowheads="1"/>
            </p:cNvSpPr>
            <p:nvPr/>
          </p:nvSpPr>
          <p:spPr bwMode="auto">
            <a:xfrm>
              <a:off x="5733326" y="3236913"/>
              <a:ext cx="123825" cy="123825"/>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zh-CN" altLang="zh-CN">
                <a:solidFill>
                  <a:schemeClr val="tx1">
                    <a:lumMod val="50000"/>
                    <a:lumOff val="50000"/>
                  </a:schemeClr>
                </a:solidFill>
              </a:endParaRPr>
            </a:p>
          </p:txBody>
        </p:sp>
        <p:sp>
          <p:nvSpPr>
            <p:cNvPr id="37" name="Freeform 101"/>
            <p:cNvSpPr>
              <a:spLocks noChangeArrowheads="1"/>
            </p:cNvSpPr>
            <p:nvPr/>
          </p:nvSpPr>
          <p:spPr bwMode="auto">
            <a:xfrm>
              <a:off x="3016930" y="2970248"/>
              <a:ext cx="791241" cy="609183"/>
            </a:xfrm>
            <a:custGeom>
              <a:avLst/>
              <a:gdLst>
                <a:gd name="T0" fmla="*/ 127363 w 497"/>
                <a:gd name="T1" fmla="*/ 395491 h 382"/>
                <a:gd name="T2" fmla="*/ 127363 w 497"/>
                <a:gd name="T3" fmla="*/ 395491 h 382"/>
                <a:gd name="T4" fmla="*/ 253133 w 497"/>
                <a:gd name="T5" fmla="*/ 523068 h 382"/>
                <a:gd name="T6" fmla="*/ 394824 w 497"/>
                <a:gd name="T7" fmla="*/ 607588 h 382"/>
                <a:gd name="T8" fmla="*/ 536516 w 497"/>
                <a:gd name="T9" fmla="*/ 537421 h 382"/>
                <a:gd name="T10" fmla="*/ 620893 w 497"/>
                <a:gd name="T11" fmla="*/ 411438 h 382"/>
                <a:gd name="T12" fmla="*/ 394824 w 497"/>
                <a:gd name="T13" fmla="*/ 523068 h 382"/>
                <a:gd name="T14" fmla="*/ 127363 w 497"/>
                <a:gd name="T15" fmla="*/ 395491 h 382"/>
                <a:gd name="T16" fmla="*/ 775321 w 497"/>
                <a:gd name="T17" fmla="*/ 197745 h 382"/>
                <a:gd name="T18" fmla="*/ 775321 w 497"/>
                <a:gd name="T19" fmla="*/ 197745 h 382"/>
                <a:gd name="T20" fmla="*/ 436217 w 497"/>
                <a:gd name="T21" fmla="*/ 14352 h 382"/>
                <a:gd name="T22" fmla="*/ 351840 w 497"/>
                <a:gd name="T23" fmla="*/ 14352 h 382"/>
                <a:gd name="T24" fmla="*/ 14328 w 497"/>
                <a:gd name="T25" fmla="*/ 197745 h 382"/>
                <a:gd name="T26" fmla="*/ 14328 w 497"/>
                <a:gd name="T27" fmla="*/ 255155 h 382"/>
                <a:gd name="T28" fmla="*/ 351840 w 497"/>
                <a:gd name="T29" fmla="*/ 438548 h 382"/>
                <a:gd name="T30" fmla="*/ 436217 w 497"/>
                <a:gd name="T31" fmla="*/ 438548 h 382"/>
                <a:gd name="T32" fmla="*/ 649550 w 497"/>
                <a:gd name="T33" fmla="*/ 310970 h 382"/>
                <a:gd name="T34" fmla="*/ 423481 w 497"/>
                <a:gd name="T35" fmla="*/ 255155 h 382"/>
                <a:gd name="T36" fmla="*/ 394824 w 497"/>
                <a:gd name="T37" fmla="*/ 267913 h 382"/>
                <a:gd name="T38" fmla="*/ 323183 w 497"/>
                <a:gd name="T39" fmla="*/ 212098 h 382"/>
                <a:gd name="T40" fmla="*/ 394824 w 497"/>
                <a:gd name="T41" fmla="*/ 170635 h 382"/>
                <a:gd name="T42" fmla="*/ 466466 w 497"/>
                <a:gd name="T43" fmla="*/ 197745 h 382"/>
                <a:gd name="T44" fmla="*/ 705271 w 497"/>
                <a:gd name="T45" fmla="*/ 282265 h 382"/>
                <a:gd name="T46" fmla="*/ 775321 w 497"/>
                <a:gd name="T47" fmla="*/ 255155 h 382"/>
                <a:gd name="T48" fmla="*/ 775321 w 497"/>
                <a:gd name="T49" fmla="*/ 197745 h 382"/>
                <a:gd name="T50" fmla="*/ 676615 w 497"/>
                <a:gd name="T51" fmla="*/ 551773 h 382"/>
                <a:gd name="T52" fmla="*/ 676615 w 497"/>
                <a:gd name="T53" fmla="*/ 551773 h 382"/>
                <a:gd name="T54" fmla="*/ 733928 w 497"/>
                <a:gd name="T55" fmla="*/ 537421 h 382"/>
                <a:gd name="T56" fmla="*/ 705271 w 497"/>
                <a:gd name="T57" fmla="*/ 282265 h 382"/>
                <a:gd name="T58" fmla="*/ 649550 w 497"/>
                <a:gd name="T59" fmla="*/ 310970 h 382"/>
                <a:gd name="T60" fmla="*/ 676615 w 497"/>
                <a:gd name="T61" fmla="*/ 551773 h 38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chemeClr val="accent2"/>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41" name="Group 40"/>
          <p:cNvGrpSpPr/>
          <p:nvPr/>
        </p:nvGrpSpPr>
        <p:grpSpPr bwMode="auto">
          <a:xfrm>
            <a:off x="5722988" y="5337969"/>
            <a:ext cx="3596806" cy="874713"/>
            <a:chOff x="5722568" y="5168900"/>
            <a:chExt cx="3597275" cy="874713"/>
          </a:xfrm>
        </p:grpSpPr>
        <p:sp>
          <p:nvSpPr>
            <p:cNvPr id="6" name="Oval 5"/>
            <p:cNvSpPr>
              <a:spLocks noChangeArrowheads="1"/>
            </p:cNvSpPr>
            <p:nvPr/>
          </p:nvSpPr>
          <p:spPr bwMode="auto">
            <a:xfrm>
              <a:off x="8445130" y="5168900"/>
              <a:ext cx="874713" cy="874713"/>
            </a:xfrm>
            <a:prstGeom prst="ellipse">
              <a:avLst/>
            </a:prstGeom>
            <a:noFill/>
            <a:ln w="19050" cap="rnd">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zh-CN" altLang="zh-CN">
                <a:solidFill>
                  <a:schemeClr val="tx1">
                    <a:lumMod val="50000"/>
                    <a:lumOff val="50000"/>
                  </a:schemeClr>
                </a:solidFill>
              </a:endParaRPr>
            </a:p>
          </p:txBody>
        </p:sp>
        <p:sp>
          <p:nvSpPr>
            <p:cNvPr id="14" name="Line 13"/>
            <p:cNvSpPr>
              <a:spLocks noChangeShapeType="1"/>
            </p:cNvSpPr>
            <p:nvPr/>
          </p:nvSpPr>
          <p:spPr bwMode="auto">
            <a:xfrm flipH="1">
              <a:off x="5790830" y="5605463"/>
              <a:ext cx="2662238" cy="0"/>
            </a:xfrm>
            <a:prstGeom prst="line">
              <a:avLst/>
            </a:prstGeom>
            <a:noFill/>
            <a:ln w="19050" cap="rnd">
              <a:solidFill>
                <a:schemeClr val="accent1"/>
              </a:solidFill>
              <a:prstDash val="solid"/>
              <a:miter lim="800000"/>
            </a:ln>
            <a:extLst>
              <a:ext uri="{909E8E84-426E-40DD-AFC4-6F175D3DCCD1}">
                <a14:hiddenFill xmlns:a14="http://schemas.microsoft.com/office/drawing/2010/main">
                  <a:noFill/>
                </a14:hiddenFill>
              </a:ext>
            </a:extLst>
          </p:spPr>
          <p:txBody>
            <a:bodyPr/>
            <a:lstStyle/>
            <a:p>
              <a:pPr>
                <a:defRPr/>
              </a:pPr>
              <a:endParaRPr lang="en-US">
                <a:solidFill>
                  <a:schemeClr val="tx1">
                    <a:lumMod val="50000"/>
                    <a:lumOff val="50000"/>
                  </a:schemeClr>
                </a:solidFill>
              </a:endParaRPr>
            </a:p>
          </p:txBody>
        </p:sp>
        <p:sp>
          <p:nvSpPr>
            <p:cNvPr id="21" name="Oval 20"/>
            <p:cNvSpPr>
              <a:spLocks noChangeArrowheads="1"/>
            </p:cNvSpPr>
            <p:nvPr/>
          </p:nvSpPr>
          <p:spPr bwMode="auto">
            <a:xfrm>
              <a:off x="5722568" y="5540375"/>
              <a:ext cx="123825" cy="123825"/>
            </a:xfrm>
            <a:prstGeom prst="ellipse">
              <a:avLst/>
            </a:prstGeom>
            <a:solidFill>
              <a:schemeClr val="accent1"/>
            </a:solidFill>
            <a:ln>
              <a:noFill/>
            </a:ln>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zh-CN" altLang="zh-CN">
                <a:solidFill>
                  <a:schemeClr val="tx1">
                    <a:lumMod val="50000"/>
                    <a:lumOff val="50000"/>
                  </a:schemeClr>
                </a:solidFill>
              </a:endParaRPr>
            </a:p>
          </p:txBody>
        </p:sp>
        <p:sp>
          <p:nvSpPr>
            <p:cNvPr id="38" name="Freeform 18"/>
            <p:cNvSpPr/>
            <p:nvPr/>
          </p:nvSpPr>
          <p:spPr bwMode="auto">
            <a:xfrm>
              <a:off x="8721355" y="5437188"/>
              <a:ext cx="384175" cy="384175"/>
            </a:xfrm>
            <a:custGeom>
              <a:avLst/>
              <a:gdLst>
                <a:gd name="T0" fmla="*/ 266 w 360"/>
                <a:gd name="T1" fmla="*/ 360 h 360"/>
                <a:gd name="T2" fmla="*/ 294 w 360"/>
                <a:gd name="T3" fmla="*/ 331 h 360"/>
                <a:gd name="T4" fmla="*/ 245 w 360"/>
                <a:gd name="T5" fmla="*/ 155 h 360"/>
                <a:gd name="T6" fmla="*/ 318 w 360"/>
                <a:gd name="T7" fmla="*/ 82 h 360"/>
                <a:gd name="T8" fmla="*/ 340 w 360"/>
                <a:gd name="T9" fmla="*/ 19 h 360"/>
                <a:gd name="T10" fmla="*/ 278 w 360"/>
                <a:gd name="T11" fmla="*/ 42 h 360"/>
                <a:gd name="T12" fmla="*/ 205 w 360"/>
                <a:gd name="T13" fmla="*/ 115 h 360"/>
                <a:gd name="T14" fmla="*/ 28 w 360"/>
                <a:gd name="T15" fmla="*/ 65 h 360"/>
                <a:gd name="T16" fmla="*/ 0 w 360"/>
                <a:gd name="T17" fmla="*/ 94 h 360"/>
                <a:gd name="T18" fmla="*/ 148 w 360"/>
                <a:gd name="T19" fmla="*/ 172 h 360"/>
                <a:gd name="T20" fmla="*/ 98 w 360"/>
                <a:gd name="T21" fmla="*/ 222 h 360"/>
                <a:gd name="T22" fmla="*/ 38 w 360"/>
                <a:gd name="T23" fmla="*/ 226 h 360"/>
                <a:gd name="T24" fmla="*/ 9 w 360"/>
                <a:gd name="T25" fmla="*/ 254 h 360"/>
                <a:gd name="T26" fmla="*/ 80 w 360"/>
                <a:gd name="T27" fmla="*/ 280 h 360"/>
                <a:gd name="T28" fmla="*/ 105 w 360"/>
                <a:gd name="T29" fmla="*/ 350 h 360"/>
                <a:gd name="T30" fmla="*/ 134 w 360"/>
                <a:gd name="T31" fmla="*/ 322 h 360"/>
                <a:gd name="T32" fmla="*/ 137 w 360"/>
                <a:gd name="T33" fmla="*/ 262 h 360"/>
                <a:gd name="T34" fmla="*/ 188 w 360"/>
                <a:gd name="T35" fmla="*/ 211 h 360"/>
                <a:gd name="T36" fmla="*/ 266 w 360"/>
                <a:gd name="T3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0" h="360">
                  <a:moveTo>
                    <a:pt x="266" y="360"/>
                  </a:moveTo>
                  <a:cubicBezTo>
                    <a:pt x="294" y="331"/>
                    <a:pt x="294" y="331"/>
                    <a:pt x="294" y="331"/>
                  </a:cubicBezTo>
                  <a:cubicBezTo>
                    <a:pt x="245" y="155"/>
                    <a:pt x="245" y="155"/>
                    <a:pt x="245" y="155"/>
                  </a:cubicBezTo>
                  <a:cubicBezTo>
                    <a:pt x="318" y="82"/>
                    <a:pt x="318" y="82"/>
                    <a:pt x="318" y="82"/>
                  </a:cubicBezTo>
                  <a:cubicBezTo>
                    <a:pt x="318" y="82"/>
                    <a:pt x="360" y="39"/>
                    <a:pt x="340" y="19"/>
                  </a:cubicBezTo>
                  <a:cubicBezTo>
                    <a:pt x="320" y="0"/>
                    <a:pt x="278" y="42"/>
                    <a:pt x="278" y="42"/>
                  </a:cubicBezTo>
                  <a:cubicBezTo>
                    <a:pt x="205" y="115"/>
                    <a:pt x="205" y="115"/>
                    <a:pt x="205" y="115"/>
                  </a:cubicBezTo>
                  <a:cubicBezTo>
                    <a:pt x="28" y="65"/>
                    <a:pt x="28" y="65"/>
                    <a:pt x="28" y="65"/>
                  </a:cubicBezTo>
                  <a:cubicBezTo>
                    <a:pt x="0" y="94"/>
                    <a:pt x="0" y="94"/>
                    <a:pt x="0" y="94"/>
                  </a:cubicBezTo>
                  <a:cubicBezTo>
                    <a:pt x="148" y="172"/>
                    <a:pt x="148" y="172"/>
                    <a:pt x="148" y="172"/>
                  </a:cubicBezTo>
                  <a:cubicBezTo>
                    <a:pt x="98" y="222"/>
                    <a:pt x="98" y="222"/>
                    <a:pt x="98" y="222"/>
                  </a:cubicBezTo>
                  <a:cubicBezTo>
                    <a:pt x="38" y="226"/>
                    <a:pt x="38" y="226"/>
                    <a:pt x="38" y="226"/>
                  </a:cubicBezTo>
                  <a:cubicBezTo>
                    <a:pt x="9" y="254"/>
                    <a:pt x="9" y="254"/>
                    <a:pt x="9" y="254"/>
                  </a:cubicBezTo>
                  <a:cubicBezTo>
                    <a:pt x="80" y="280"/>
                    <a:pt x="80" y="280"/>
                    <a:pt x="80" y="280"/>
                  </a:cubicBezTo>
                  <a:cubicBezTo>
                    <a:pt x="105" y="350"/>
                    <a:pt x="105" y="350"/>
                    <a:pt x="105" y="350"/>
                  </a:cubicBezTo>
                  <a:cubicBezTo>
                    <a:pt x="134" y="322"/>
                    <a:pt x="134" y="322"/>
                    <a:pt x="134" y="322"/>
                  </a:cubicBezTo>
                  <a:cubicBezTo>
                    <a:pt x="137" y="262"/>
                    <a:pt x="137" y="262"/>
                    <a:pt x="137" y="262"/>
                  </a:cubicBezTo>
                  <a:cubicBezTo>
                    <a:pt x="188" y="211"/>
                    <a:pt x="188" y="211"/>
                    <a:pt x="188" y="211"/>
                  </a:cubicBezTo>
                  <a:lnTo>
                    <a:pt x="266" y="360"/>
                  </a:lnTo>
                  <a:close/>
                </a:path>
              </a:pathLst>
            </a:custGeom>
            <a:solidFill>
              <a:schemeClr val="accent1"/>
            </a:solidFill>
            <a:ln>
              <a:noFill/>
            </a:ln>
          </p:spPr>
          <p:txBody>
            <a:bodyPr lIns="121920" tIns="60960" rIns="121920" bIns="60960"/>
            <a:lstStyle/>
            <a:p>
              <a:pPr>
                <a:defRPr/>
              </a:pPr>
              <a:endParaRPr lang="en-US" sz="2400" dirty="0">
                <a:solidFill>
                  <a:schemeClr val="tx1">
                    <a:lumMod val="50000"/>
                    <a:lumOff val="50000"/>
                  </a:schemeClr>
                </a:solidFill>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right)">
                                      <p:cBhvr>
                                        <p:cTn id="15" dur="500"/>
                                        <p:tgtEl>
                                          <p:spTgt spid="29"/>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right)">
                                      <p:cBhvr>
                                        <p:cTn id="18" dur="500"/>
                                        <p:tgtEl>
                                          <p:spTgt spid="28"/>
                                        </p:tgtEl>
                                      </p:cBhvr>
                                    </p:animEffect>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par>
                          <p:cTn id="23" fill="hold">
                            <p:stCondLst>
                              <p:cond delay="2000"/>
                            </p:stCondLst>
                            <p:childTnLst>
                              <p:par>
                                <p:cTn id="24" presetID="22" presetClass="entr" presetSubtype="2"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500"/>
                                        <p:tgtEl>
                                          <p:spTgt spid="25"/>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right)">
                                      <p:cBhvr>
                                        <p:cTn id="29" dur="500"/>
                                        <p:tgtEl>
                                          <p:spTgt spid="24"/>
                                        </p:tgtEl>
                                      </p:cBhvr>
                                    </p:animEffect>
                                  </p:childTnLst>
                                </p:cTn>
                              </p:par>
                            </p:childTnLst>
                          </p:cTn>
                        </p:par>
                        <p:par>
                          <p:cTn id="30" fill="hold">
                            <p:stCondLst>
                              <p:cond delay="2500"/>
                            </p:stCondLst>
                            <p:childTnLst>
                              <p:par>
                                <p:cTn id="31" presetID="22" presetClass="entr" presetSubtype="8"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left)">
                                      <p:cBhvr>
                                        <p:cTn id="33" dur="500"/>
                                        <p:tgtEl>
                                          <p:spTgt spid="39"/>
                                        </p:tgtEl>
                                      </p:cBhvr>
                                    </p:animEffect>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500"/>
                                        <p:tgtEl>
                                          <p:spTgt spid="30"/>
                                        </p:tgtEl>
                                      </p:cBhvr>
                                    </p:animEffect>
                                  </p:childTnLst>
                                </p:cTn>
                              </p:par>
                            </p:childTnLst>
                          </p:cTn>
                        </p:par>
                        <p:par>
                          <p:cTn id="41" fill="hold">
                            <p:stCondLst>
                              <p:cond delay="3500"/>
                            </p:stCondLst>
                            <p:childTnLst>
                              <p:par>
                                <p:cTn id="42" presetID="22" presetClass="entr" presetSubtype="2"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right)">
                                      <p:cBhvr>
                                        <p:cTn id="44" dur="500"/>
                                        <p:tgtEl>
                                          <p:spTgt spid="40"/>
                                        </p:tgtEl>
                                      </p:cBhvr>
                                    </p:animEffect>
                                  </p:childTnLst>
                                </p:cTn>
                              </p:par>
                            </p:childTnLst>
                          </p:cTn>
                        </p:par>
                        <p:par>
                          <p:cTn id="45" fill="hold">
                            <p:stCondLst>
                              <p:cond delay="4000"/>
                            </p:stCondLst>
                            <p:childTnLst>
                              <p:par>
                                <p:cTn id="46" presetID="22" presetClass="entr" presetSubtype="2" fill="hold" grpId="0"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right)">
                                      <p:cBhvr>
                                        <p:cTn id="48" dur="500"/>
                                        <p:tgtEl>
                                          <p:spTgt spid="27"/>
                                        </p:tgtEl>
                                      </p:cBhvr>
                                    </p:animEffect>
                                  </p:childTnLst>
                                </p:cTn>
                              </p:par>
                              <p:par>
                                <p:cTn id="49" presetID="22" presetClass="entr" presetSubtype="2"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right)">
                                      <p:cBhvr>
                                        <p:cTn id="51" dur="500"/>
                                        <p:tgtEl>
                                          <p:spTgt spid="26"/>
                                        </p:tgtEl>
                                      </p:cBhvr>
                                    </p:animEffect>
                                  </p:childTnLst>
                                </p:cTn>
                              </p:par>
                            </p:childTnLst>
                          </p:cTn>
                        </p:par>
                        <p:par>
                          <p:cTn id="52" fill="hold">
                            <p:stCondLst>
                              <p:cond delay="4500"/>
                            </p:stCondLst>
                            <p:childTnLst>
                              <p:par>
                                <p:cTn id="53" presetID="22" presetClass="entr" presetSubtype="8" fill="hold" nodeType="after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wipe(left)">
                                      <p:cBhvr>
                                        <p:cTn id="55" dur="500"/>
                                        <p:tgtEl>
                                          <p:spTgt spid="41"/>
                                        </p:tgtEl>
                                      </p:cBhvr>
                                    </p:animEffect>
                                  </p:childTnLst>
                                </p:cTn>
                              </p:par>
                            </p:childTnLst>
                          </p:cTn>
                        </p:par>
                        <p:par>
                          <p:cTn id="56" fill="hold">
                            <p:stCondLst>
                              <p:cond delay="5000"/>
                            </p:stCondLst>
                            <p:childTnLst>
                              <p:par>
                                <p:cTn id="57" presetID="22" presetClass="entr" presetSubtype="8" fill="hold" grpId="0"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left)">
                                      <p:cBhvr>
                                        <p:cTn id="59" dur="500"/>
                                        <p:tgtEl>
                                          <p:spTgt spid="33"/>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wipe(left)">
                                      <p:cBhvr>
                                        <p:cTn id="6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 name="Chart 38"/>
          <p:cNvGraphicFramePr/>
          <p:nvPr/>
        </p:nvGraphicFramePr>
        <p:xfrm>
          <a:off x="3550186" y="587056"/>
          <a:ext cx="5102176" cy="5173213"/>
        </p:xfrm>
        <a:graphic>
          <a:graphicData uri="http://schemas.openxmlformats.org/drawingml/2006/chart">
            <c:chart xmlns:c="http://schemas.openxmlformats.org/drawingml/2006/chart" xmlns:r="http://schemas.openxmlformats.org/officeDocument/2006/relationships" r:id="rId3"/>
          </a:graphicData>
        </a:graphic>
      </p:graphicFrame>
      <p:grpSp>
        <p:nvGrpSpPr>
          <p:cNvPr id="27" name="Group 26"/>
          <p:cNvGrpSpPr/>
          <p:nvPr/>
        </p:nvGrpSpPr>
        <p:grpSpPr>
          <a:xfrm>
            <a:off x="8219687" y="1613442"/>
            <a:ext cx="2868264" cy="681224"/>
            <a:chOff x="5578766" y="1246789"/>
            <a:chExt cx="2109031" cy="510918"/>
          </a:xfrm>
        </p:grpSpPr>
        <p:sp>
          <p:nvSpPr>
            <p:cNvPr id="28" name="TextBox 27"/>
            <p:cNvSpPr txBox="1"/>
            <p:nvPr/>
          </p:nvSpPr>
          <p:spPr>
            <a:xfrm>
              <a:off x="6145291" y="1246789"/>
              <a:ext cx="1542506" cy="219291"/>
            </a:xfrm>
            <a:prstGeom prst="rect">
              <a:avLst/>
            </a:prstGeom>
            <a:noFill/>
          </p:spPr>
          <p:txBody>
            <a:bodyPr wrap="square" lIns="0" tIns="0" rIns="0" bIns="0" rtlCol="0" anchor="t">
              <a:spAutoFit/>
            </a:bodyPr>
            <a:lstStyle/>
            <a:p>
              <a:r>
                <a:rPr lang="zh-CN" altLang="en-US" sz="1900" dirty="0">
                  <a:solidFill>
                    <a:schemeClr val="tx2"/>
                  </a:solidFill>
                  <a:latin typeface="+mn-ea"/>
                </a:rPr>
                <a:t>Add a title</a:t>
              </a:r>
              <a:endParaRPr lang="en-US" sz="1900" dirty="0">
                <a:solidFill>
                  <a:schemeClr val="tx2"/>
                </a:solidFill>
                <a:latin typeface="+mn-ea"/>
              </a:endParaRPr>
            </a:p>
          </p:txBody>
        </p:sp>
        <p:sp>
          <p:nvSpPr>
            <p:cNvPr id="29" name="TextBox 28"/>
            <p:cNvSpPr txBox="1"/>
            <p:nvPr/>
          </p:nvSpPr>
          <p:spPr>
            <a:xfrm>
              <a:off x="6145290" y="1449930"/>
              <a:ext cx="1542507" cy="307777"/>
            </a:xfrm>
            <a:prstGeom prst="rect">
              <a:avLst/>
            </a:prstGeom>
            <a:noFill/>
          </p:spPr>
          <p:txBody>
            <a:bodyPr wrap="squar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endParaRPr lang="en-US" sz="1300" dirty="0">
                <a:solidFill>
                  <a:schemeClr val="tx1">
                    <a:lumMod val="65000"/>
                    <a:lumOff val="35000"/>
                  </a:schemeClr>
                </a:solidFill>
                <a:latin typeface="+mn-ea"/>
              </a:endParaRPr>
            </a:p>
          </p:txBody>
        </p:sp>
        <p:sp>
          <p:nvSpPr>
            <p:cNvPr id="30" name="Rectangle 29"/>
            <p:cNvSpPr/>
            <p:nvPr/>
          </p:nvSpPr>
          <p:spPr>
            <a:xfrm>
              <a:off x="5578766" y="1246789"/>
              <a:ext cx="567184" cy="496290"/>
            </a:xfrm>
            <a:prstGeom prst="rect">
              <a:avLst/>
            </a:prstGeom>
          </p:spPr>
          <p:txBody>
            <a:bodyPr wrap="none">
              <a:spAutoFit/>
            </a:bodyPr>
            <a:lstStyle/>
            <a:p>
              <a:pPr algn="ctr"/>
              <a:r>
                <a:rPr lang="en-US" sz="3700" dirty="0">
                  <a:solidFill>
                    <a:schemeClr val="tx2"/>
                  </a:solidFill>
                  <a:latin typeface="+mn-ea"/>
                </a:rPr>
                <a:t>01</a:t>
              </a:r>
            </a:p>
          </p:txBody>
        </p:sp>
      </p:grpSp>
      <p:grpSp>
        <p:nvGrpSpPr>
          <p:cNvPr id="31" name="Group 30"/>
          <p:cNvGrpSpPr/>
          <p:nvPr/>
        </p:nvGrpSpPr>
        <p:grpSpPr>
          <a:xfrm>
            <a:off x="8232126" y="2567619"/>
            <a:ext cx="2855826" cy="715906"/>
            <a:chOff x="5545648" y="1941442"/>
            <a:chExt cx="2142149" cy="536930"/>
          </a:xfrm>
        </p:grpSpPr>
        <p:sp>
          <p:nvSpPr>
            <p:cNvPr id="32" name="TextBox 31"/>
            <p:cNvSpPr txBox="1"/>
            <p:nvPr/>
          </p:nvSpPr>
          <p:spPr>
            <a:xfrm>
              <a:off x="6145291" y="1941442"/>
              <a:ext cx="1542506" cy="219291"/>
            </a:xfrm>
            <a:prstGeom prst="rect">
              <a:avLst/>
            </a:prstGeom>
            <a:noFill/>
          </p:spPr>
          <p:txBody>
            <a:bodyPr wrap="square" lIns="0" tIns="0" rIns="0" bIns="0" rtlCol="0" anchor="t">
              <a:spAutoFit/>
            </a:bodyPr>
            <a:lstStyle/>
            <a:p>
              <a:r>
                <a:rPr lang="zh-CN" altLang="en-US" sz="1900" dirty="0">
                  <a:solidFill>
                    <a:schemeClr val="bg2"/>
                  </a:solidFill>
                  <a:latin typeface="+mn-ea"/>
                </a:rPr>
                <a:t>Add a title</a:t>
              </a:r>
              <a:endParaRPr lang="en-US" sz="1900" dirty="0">
                <a:solidFill>
                  <a:schemeClr val="bg2"/>
                </a:solidFill>
                <a:latin typeface="+mn-ea"/>
              </a:endParaRPr>
            </a:p>
          </p:txBody>
        </p:sp>
        <p:sp>
          <p:nvSpPr>
            <p:cNvPr id="33" name="TextBox 32"/>
            <p:cNvSpPr txBox="1"/>
            <p:nvPr/>
          </p:nvSpPr>
          <p:spPr>
            <a:xfrm>
              <a:off x="6145290" y="2144583"/>
              <a:ext cx="1542507" cy="307777"/>
            </a:xfrm>
            <a:prstGeom prst="rect">
              <a:avLst/>
            </a:prstGeom>
            <a:noFill/>
          </p:spPr>
          <p:txBody>
            <a:bodyPr wrap="squar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endParaRPr lang="en-US" sz="1300" dirty="0">
                <a:solidFill>
                  <a:schemeClr val="tx1">
                    <a:lumMod val="65000"/>
                    <a:lumOff val="35000"/>
                  </a:schemeClr>
                </a:solidFill>
                <a:latin typeface="+mn-ea"/>
              </a:endParaRPr>
            </a:p>
          </p:txBody>
        </p:sp>
        <p:sp>
          <p:nvSpPr>
            <p:cNvPr id="34" name="Rectangle 33"/>
            <p:cNvSpPr/>
            <p:nvPr/>
          </p:nvSpPr>
          <p:spPr>
            <a:xfrm>
              <a:off x="5545648" y="1982082"/>
              <a:ext cx="578600" cy="496290"/>
            </a:xfrm>
            <a:prstGeom prst="rect">
              <a:avLst/>
            </a:prstGeom>
          </p:spPr>
          <p:txBody>
            <a:bodyPr wrap="none">
              <a:spAutoFit/>
            </a:bodyPr>
            <a:lstStyle/>
            <a:p>
              <a:pPr algn="ctr"/>
              <a:r>
                <a:rPr lang="en-US" sz="3700" dirty="0">
                  <a:solidFill>
                    <a:schemeClr val="bg2"/>
                  </a:solidFill>
                  <a:latin typeface="+mn-ea"/>
                </a:rPr>
                <a:t>02</a:t>
              </a:r>
            </a:p>
          </p:txBody>
        </p:sp>
      </p:grpSp>
      <p:grpSp>
        <p:nvGrpSpPr>
          <p:cNvPr id="35" name="Group 34"/>
          <p:cNvGrpSpPr/>
          <p:nvPr/>
        </p:nvGrpSpPr>
        <p:grpSpPr>
          <a:xfrm>
            <a:off x="8203278" y="3423320"/>
            <a:ext cx="2855823" cy="681224"/>
            <a:chOff x="5545650" y="1941442"/>
            <a:chExt cx="2142147" cy="510918"/>
          </a:xfrm>
        </p:grpSpPr>
        <p:sp>
          <p:nvSpPr>
            <p:cNvPr id="36" name="TextBox 35"/>
            <p:cNvSpPr txBox="1"/>
            <p:nvPr/>
          </p:nvSpPr>
          <p:spPr>
            <a:xfrm>
              <a:off x="6145291" y="1941442"/>
              <a:ext cx="1542506" cy="219291"/>
            </a:xfrm>
            <a:prstGeom prst="rect">
              <a:avLst/>
            </a:prstGeom>
            <a:noFill/>
          </p:spPr>
          <p:txBody>
            <a:bodyPr wrap="square" lIns="0" tIns="0" rIns="0" bIns="0" rtlCol="0" anchor="t">
              <a:spAutoFit/>
            </a:bodyPr>
            <a:lstStyle/>
            <a:p>
              <a:r>
                <a:rPr lang="zh-CN" altLang="en-US" sz="1900" dirty="0">
                  <a:solidFill>
                    <a:schemeClr val="accent1"/>
                  </a:solidFill>
                  <a:latin typeface="+mn-ea"/>
                </a:rPr>
                <a:t>Add a title</a:t>
              </a:r>
              <a:endParaRPr lang="en-US" sz="1900" dirty="0">
                <a:solidFill>
                  <a:schemeClr val="accent1"/>
                </a:solidFill>
                <a:latin typeface="+mn-ea"/>
              </a:endParaRPr>
            </a:p>
          </p:txBody>
        </p:sp>
        <p:sp>
          <p:nvSpPr>
            <p:cNvPr id="37" name="TextBox 36"/>
            <p:cNvSpPr txBox="1"/>
            <p:nvPr/>
          </p:nvSpPr>
          <p:spPr>
            <a:xfrm>
              <a:off x="6145290" y="2144583"/>
              <a:ext cx="1542507" cy="307777"/>
            </a:xfrm>
            <a:prstGeom prst="rect">
              <a:avLst/>
            </a:prstGeom>
            <a:noFill/>
          </p:spPr>
          <p:txBody>
            <a:bodyPr wrap="squar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endParaRPr lang="en-US" sz="1300" dirty="0">
                <a:solidFill>
                  <a:schemeClr val="tx1">
                    <a:lumMod val="65000"/>
                    <a:lumOff val="35000"/>
                  </a:schemeClr>
                </a:solidFill>
                <a:latin typeface="+mn-ea"/>
              </a:endParaRPr>
            </a:p>
          </p:txBody>
        </p:sp>
        <p:sp>
          <p:nvSpPr>
            <p:cNvPr id="38" name="Rectangle 37"/>
            <p:cNvSpPr/>
            <p:nvPr/>
          </p:nvSpPr>
          <p:spPr>
            <a:xfrm>
              <a:off x="5545650" y="1941442"/>
              <a:ext cx="578600" cy="496290"/>
            </a:xfrm>
            <a:prstGeom prst="rect">
              <a:avLst/>
            </a:prstGeom>
          </p:spPr>
          <p:txBody>
            <a:bodyPr wrap="none">
              <a:spAutoFit/>
            </a:bodyPr>
            <a:lstStyle/>
            <a:p>
              <a:pPr algn="ctr"/>
              <a:r>
                <a:rPr lang="en-US" sz="3700" dirty="0">
                  <a:solidFill>
                    <a:schemeClr val="accent1"/>
                  </a:solidFill>
                  <a:latin typeface="+mn-ea"/>
                </a:rPr>
                <a:t>03</a:t>
              </a:r>
            </a:p>
          </p:txBody>
        </p:sp>
      </p:grpSp>
      <p:grpSp>
        <p:nvGrpSpPr>
          <p:cNvPr id="41" name="Group 40"/>
          <p:cNvGrpSpPr/>
          <p:nvPr/>
        </p:nvGrpSpPr>
        <p:grpSpPr>
          <a:xfrm>
            <a:off x="8203278" y="4295426"/>
            <a:ext cx="2855822" cy="681224"/>
            <a:chOff x="5545651" y="1941442"/>
            <a:chExt cx="2142146" cy="510918"/>
          </a:xfrm>
        </p:grpSpPr>
        <p:sp>
          <p:nvSpPr>
            <p:cNvPr id="42" name="TextBox 41"/>
            <p:cNvSpPr txBox="1"/>
            <p:nvPr/>
          </p:nvSpPr>
          <p:spPr>
            <a:xfrm>
              <a:off x="6145291" y="1941442"/>
              <a:ext cx="1542506" cy="219291"/>
            </a:xfrm>
            <a:prstGeom prst="rect">
              <a:avLst/>
            </a:prstGeom>
            <a:noFill/>
          </p:spPr>
          <p:txBody>
            <a:bodyPr wrap="square" lIns="0" tIns="0" rIns="0" bIns="0" rtlCol="0" anchor="t">
              <a:spAutoFit/>
            </a:bodyPr>
            <a:lstStyle/>
            <a:p>
              <a:r>
                <a:rPr lang="zh-CN" altLang="en-US" sz="1900" dirty="0">
                  <a:solidFill>
                    <a:schemeClr val="accent3"/>
                  </a:solidFill>
                  <a:latin typeface="+mn-ea"/>
                </a:rPr>
                <a:t>Add a title</a:t>
              </a:r>
              <a:endParaRPr lang="en-US" sz="1900" dirty="0">
                <a:solidFill>
                  <a:schemeClr val="accent3"/>
                </a:solidFill>
                <a:latin typeface="+mn-ea"/>
              </a:endParaRPr>
            </a:p>
          </p:txBody>
        </p:sp>
        <p:sp>
          <p:nvSpPr>
            <p:cNvPr id="43" name="TextBox 42"/>
            <p:cNvSpPr txBox="1"/>
            <p:nvPr/>
          </p:nvSpPr>
          <p:spPr>
            <a:xfrm>
              <a:off x="6145290" y="2144583"/>
              <a:ext cx="1542507" cy="307777"/>
            </a:xfrm>
            <a:prstGeom prst="rect">
              <a:avLst/>
            </a:prstGeom>
            <a:noFill/>
          </p:spPr>
          <p:txBody>
            <a:bodyPr wrap="squar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endParaRPr lang="en-US" sz="1300" dirty="0">
                <a:solidFill>
                  <a:schemeClr val="tx1">
                    <a:lumMod val="65000"/>
                    <a:lumOff val="35000"/>
                  </a:schemeClr>
                </a:solidFill>
                <a:latin typeface="+mn-ea"/>
              </a:endParaRPr>
            </a:p>
          </p:txBody>
        </p:sp>
        <p:sp>
          <p:nvSpPr>
            <p:cNvPr id="44" name="Rectangle 43"/>
            <p:cNvSpPr/>
            <p:nvPr/>
          </p:nvSpPr>
          <p:spPr>
            <a:xfrm>
              <a:off x="5545651" y="1941442"/>
              <a:ext cx="578600" cy="496290"/>
            </a:xfrm>
            <a:prstGeom prst="rect">
              <a:avLst/>
            </a:prstGeom>
          </p:spPr>
          <p:txBody>
            <a:bodyPr wrap="none">
              <a:spAutoFit/>
            </a:bodyPr>
            <a:lstStyle/>
            <a:p>
              <a:pPr algn="ctr"/>
              <a:r>
                <a:rPr lang="en-US" sz="3700" dirty="0">
                  <a:solidFill>
                    <a:schemeClr val="accent3"/>
                  </a:solidFill>
                  <a:latin typeface="+mn-ea"/>
                </a:rPr>
                <a:t>04</a:t>
              </a:r>
            </a:p>
          </p:txBody>
        </p:sp>
      </p:grpSp>
      <p:grpSp>
        <p:nvGrpSpPr>
          <p:cNvPr id="45" name="Group 44"/>
          <p:cNvGrpSpPr/>
          <p:nvPr/>
        </p:nvGrpSpPr>
        <p:grpSpPr>
          <a:xfrm>
            <a:off x="1027245" y="1508767"/>
            <a:ext cx="2712311" cy="1828709"/>
            <a:chOff x="825272" y="1046480"/>
            <a:chExt cx="2034498" cy="1371532"/>
          </a:xfrm>
        </p:grpSpPr>
        <p:grpSp>
          <p:nvGrpSpPr>
            <p:cNvPr id="46" name="Group 177"/>
            <p:cNvGrpSpPr/>
            <p:nvPr/>
          </p:nvGrpSpPr>
          <p:grpSpPr>
            <a:xfrm>
              <a:off x="825272" y="1046480"/>
              <a:ext cx="2034498" cy="1371532"/>
              <a:chOff x="825272" y="1046480"/>
              <a:chExt cx="2034498" cy="1371532"/>
            </a:xfrm>
          </p:grpSpPr>
          <p:sp>
            <p:nvSpPr>
              <p:cNvPr id="80" name="TextBox 79"/>
              <p:cNvSpPr txBox="1"/>
              <p:nvPr/>
            </p:nvSpPr>
            <p:spPr>
              <a:xfrm>
                <a:off x="1381721" y="2141013"/>
                <a:ext cx="1022706" cy="276999"/>
              </a:xfrm>
              <a:prstGeom prst="rect">
                <a:avLst/>
              </a:prstGeom>
              <a:noFill/>
            </p:spPr>
            <p:txBody>
              <a:bodyPr wrap="square" lIns="0" tIns="0" rIns="0" bIns="0" rtlCol="0">
                <a:spAutoFit/>
              </a:bodyPr>
              <a:lstStyle/>
              <a:p>
                <a:r>
                  <a:rPr lang="en-US" sz="2400" dirty="0">
                    <a:solidFill>
                      <a:schemeClr val="tx2">
                        <a:lumMod val="75000"/>
                      </a:schemeClr>
                    </a:solidFill>
                    <a:latin typeface="+mn-ea"/>
                  </a:rPr>
                  <a:t>122,584</a:t>
                </a:r>
              </a:p>
            </p:txBody>
          </p:sp>
          <p:grpSp>
            <p:nvGrpSpPr>
              <p:cNvPr id="81" name="Group 172"/>
              <p:cNvGrpSpPr/>
              <p:nvPr/>
            </p:nvGrpSpPr>
            <p:grpSpPr>
              <a:xfrm>
                <a:off x="825272" y="1046480"/>
                <a:ext cx="2034498" cy="1088855"/>
                <a:chOff x="827545" y="958754"/>
                <a:chExt cx="2118078" cy="1133587"/>
              </a:xfrm>
              <a:solidFill>
                <a:schemeClr val="tx2">
                  <a:lumMod val="75000"/>
                </a:schemeClr>
              </a:solidFill>
            </p:grpSpPr>
            <p:grpSp>
              <p:nvGrpSpPr>
                <p:cNvPr id="82" name="Group 179"/>
                <p:cNvGrpSpPr/>
                <p:nvPr/>
              </p:nvGrpSpPr>
              <p:grpSpPr>
                <a:xfrm>
                  <a:off x="827545" y="958754"/>
                  <a:ext cx="210240" cy="538072"/>
                  <a:chOff x="5054600" y="1652588"/>
                  <a:chExt cx="187325" cy="479424"/>
                </a:xfrm>
                <a:grpFill/>
              </p:grpSpPr>
              <p:sp>
                <p:nvSpPr>
                  <p:cNvPr id="110"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11" name="Oval 97"/>
                  <p:cNvSpPr>
                    <a:spLocks noChangeArrowheads="1"/>
                  </p:cNvSpPr>
                  <p:nvPr/>
                </p:nvSpPr>
                <p:spPr bwMode="auto">
                  <a:xfrm>
                    <a:off x="5110163" y="1652588"/>
                    <a:ext cx="74613" cy="76200"/>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83" name="Group 179"/>
                <p:cNvGrpSpPr/>
                <p:nvPr/>
              </p:nvGrpSpPr>
              <p:grpSpPr>
                <a:xfrm>
                  <a:off x="1143879" y="958754"/>
                  <a:ext cx="210240" cy="538072"/>
                  <a:chOff x="5054600" y="1652588"/>
                  <a:chExt cx="187325" cy="479424"/>
                </a:xfrm>
                <a:grpFill/>
              </p:grpSpPr>
              <p:sp>
                <p:nvSpPr>
                  <p:cNvPr id="108"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09" name="Oval 97"/>
                  <p:cNvSpPr>
                    <a:spLocks noChangeArrowheads="1"/>
                  </p:cNvSpPr>
                  <p:nvPr/>
                </p:nvSpPr>
                <p:spPr bwMode="auto">
                  <a:xfrm>
                    <a:off x="5110163" y="1652588"/>
                    <a:ext cx="74613" cy="76200"/>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84" name="Group 179"/>
                <p:cNvGrpSpPr/>
                <p:nvPr/>
              </p:nvGrpSpPr>
              <p:grpSpPr>
                <a:xfrm>
                  <a:off x="1460213" y="958754"/>
                  <a:ext cx="210240" cy="538072"/>
                  <a:chOff x="5054600" y="1652588"/>
                  <a:chExt cx="187325" cy="479424"/>
                </a:xfrm>
                <a:grpFill/>
              </p:grpSpPr>
              <p:sp>
                <p:nvSpPr>
                  <p:cNvPr id="106"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07" name="Oval 97"/>
                  <p:cNvSpPr>
                    <a:spLocks noChangeArrowheads="1"/>
                  </p:cNvSpPr>
                  <p:nvPr/>
                </p:nvSpPr>
                <p:spPr bwMode="auto">
                  <a:xfrm>
                    <a:off x="5110163" y="1652588"/>
                    <a:ext cx="74613" cy="76200"/>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85" name="Group 179"/>
                <p:cNvGrpSpPr/>
                <p:nvPr/>
              </p:nvGrpSpPr>
              <p:grpSpPr>
                <a:xfrm>
                  <a:off x="1776547" y="958754"/>
                  <a:ext cx="210240" cy="538072"/>
                  <a:chOff x="5054600" y="1652588"/>
                  <a:chExt cx="187325" cy="479424"/>
                </a:xfrm>
                <a:grpFill/>
              </p:grpSpPr>
              <p:sp>
                <p:nvSpPr>
                  <p:cNvPr id="104"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05" name="Oval 97"/>
                  <p:cNvSpPr>
                    <a:spLocks noChangeArrowheads="1"/>
                  </p:cNvSpPr>
                  <p:nvPr/>
                </p:nvSpPr>
                <p:spPr bwMode="auto">
                  <a:xfrm>
                    <a:off x="5110163" y="1652588"/>
                    <a:ext cx="74613" cy="76200"/>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86" name="Group 179"/>
                <p:cNvGrpSpPr/>
                <p:nvPr/>
              </p:nvGrpSpPr>
              <p:grpSpPr>
                <a:xfrm>
                  <a:off x="2092881" y="958754"/>
                  <a:ext cx="210240" cy="538072"/>
                  <a:chOff x="5054600" y="1652588"/>
                  <a:chExt cx="187325" cy="479424"/>
                </a:xfrm>
                <a:grpFill/>
              </p:grpSpPr>
              <p:sp>
                <p:nvSpPr>
                  <p:cNvPr id="102"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03" name="Oval 97"/>
                  <p:cNvSpPr>
                    <a:spLocks noChangeArrowheads="1"/>
                  </p:cNvSpPr>
                  <p:nvPr/>
                </p:nvSpPr>
                <p:spPr bwMode="auto">
                  <a:xfrm>
                    <a:off x="5110163" y="1652588"/>
                    <a:ext cx="74613" cy="76200"/>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87" name="Group 179"/>
                <p:cNvGrpSpPr/>
                <p:nvPr/>
              </p:nvGrpSpPr>
              <p:grpSpPr>
                <a:xfrm>
                  <a:off x="2409214" y="958754"/>
                  <a:ext cx="210240" cy="538072"/>
                  <a:chOff x="5054600" y="1652588"/>
                  <a:chExt cx="187325" cy="479424"/>
                </a:xfrm>
                <a:grpFill/>
              </p:grpSpPr>
              <p:sp>
                <p:nvSpPr>
                  <p:cNvPr id="100"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101" name="Oval 97"/>
                  <p:cNvSpPr>
                    <a:spLocks noChangeArrowheads="1"/>
                  </p:cNvSpPr>
                  <p:nvPr/>
                </p:nvSpPr>
                <p:spPr bwMode="auto">
                  <a:xfrm>
                    <a:off x="5110163" y="1652588"/>
                    <a:ext cx="74613" cy="76200"/>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88" name="Group 179"/>
                <p:cNvGrpSpPr/>
                <p:nvPr/>
              </p:nvGrpSpPr>
              <p:grpSpPr>
                <a:xfrm>
                  <a:off x="2735383" y="958754"/>
                  <a:ext cx="210240" cy="538072"/>
                  <a:chOff x="5054600" y="1652588"/>
                  <a:chExt cx="187325" cy="479424"/>
                </a:xfrm>
                <a:grpFill/>
              </p:grpSpPr>
              <p:sp>
                <p:nvSpPr>
                  <p:cNvPr id="98"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99" name="Oval 97"/>
                  <p:cNvSpPr>
                    <a:spLocks noChangeArrowheads="1"/>
                  </p:cNvSpPr>
                  <p:nvPr/>
                </p:nvSpPr>
                <p:spPr bwMode="auto">
                  <a:xfrm>
                    <a:off x="5110163" y="1652588"/>
                    <a:ext cx="74613" cy="76200"/>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89" name="Group 179"/>
                <p:cNvGrpSpPr/>
                <p:nvPr/>
              </p:nvGrpSpPr>
              <p:grpSpPr>
                <a:xfrm>
                  <a:off x="827545" y="1554269"/>
                  <a:ext cx="210240" cy="538072"/>
                  <a:chOff x="5054600" y="1652588"/>
                  <a:chExt cx="187325" cy="479424"/>
                </a:xfrm>
                <a:grpFill/>
              </p:grpSpPr>
              <p:sp>
                <p:nvSpPr>
                  <p:cNvPr id="96"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97" name="Oval 97"/>
                  <p:cNvSpPr>
                    <a:spLocks noChangeArrowheads="1"/>
                  </p:cNvSpPr>
                  <p:nvPr/>
                </p:nvSpPr>
                <p:spPr bwMode="auto">
                  <a:xfrm>
                    <a:off x="5110163" y="1652588"/>
                    <a:ext cx="74613" cy="76200"/>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90" name="Group 179"/>
                <p:cNvGrpSpPr/>
                <p:nvPr/>
              </p:nvGrpSpPr>
              <p:grpSpPr>
                <a:xfrm>
                  <a:off x="1143879" y="1554269"/>
                  <a:ext cx="210240" cy="538072"/>
                  <a:chOff x="5054600" y="1652588"/>
                  <a:chExt cx="187325" cy="479424"/>
                </a:xfrm>
                <a:grpFill/>
              </p:grpSpPr>
              <p:sp>
                <p:nvSpPr>
                  <p:cNvPr id="94"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95" name="Oval 97"/>
                  <p:cNvSpPr>
                    <a:spLocks noChangeArrowheads="1"/>
                  </p:cNvSpPr>
                  <p:nvPr/>
                </p:nvSpPr>
                <p:spPr bwMode="auto">
                  <a:xfrm>
                    <a:off x="5110163" y="1652588"/>
                    <a:ext cx="74613" cy="76200"/>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91" name="Group 179"/>
                <p:cNvGrpSpPr/>
                <p:nvPr/>
              </p:nvGrpSpPr>
              <p:grpSpPr>
                <a:xfrm>
                  <a:off x="1460213" y="1554269"/>
                  <a:ext cx="210240" cy="538072"/>
                  <a:chOff x="5054600" y="1652588"/>
                  <a:chExt cx="187325" cy="479424"/>
                </a:xfrm>
                <a:grpFill/>
              </p:grpSpPr>
              <p:sp>
                <p:nvSpPr>
                  <p:cNvPr id="92"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93" name="Oval 97"/>
                  <p:cNvSpPr>
                    <a:spLocks noChangeArrowheads="1"/>
                  </p:cNvSpPr>
                  <p:nvPr/>
                </p:nvSpPr>
                <p:spPr bwMode="auto">
                  <a:xfrm>
                    <a:off x="5110163" y="1652588"/>
                    <a:ext cx="74613" cy="76200"/>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grpSp>
          </p:grpSp>
        </p:grpSp>
        <p:grpSp>
          <p:nvGrpSpPr>
            <p:cNvPr id="47" name="Group 174"/>
            <p:cNvGrpSpPr/>
            <p:nvPr/>
          </p:nvGrpSpPr>
          <p:grpSpPr>
            <a:xfrm>
              <a:off x="1736826" y="1618496"/>
              <a:ext cx="1122944" cy="516839"/>
              <a:chOff x="1776547" y="1554269"/>
              <a:chExt cx="1169076" cy="538072"/>
            </a:xfrm>
            <a:solidFill>
              <a:schemeClr val="bg1">
                <a:lumMod val="75000"/>
              </a:schemeClr>
            </a:solidFill>
          </p:grpSpPr>
          <p:grpSp>
            <p:nvGrpSpPr>
              <p:cNvPr id="48" name="Group 179"/>
              <p:cNvGrpSpPr/>
              <p:nvPr/>
            </p:nvGrpSpPr>
            <p:grpSpPr>
              <a:xfrm>
                <a:off x="1776547" y="1554269"/>
                <a:ext cx="210240" cy="538072"/>
                <a:chOff x="5054600" y="1652588"/>
                <a:chExt cx="187325" cy="479424"/>
              </a:xfrm>
              <a:grpFill/>
            </p:grpSpPr>
            <p:sp>
              <p:nvSpPr>
                <p:cNvPr id="78"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79" name="Oval 97"/>
                <p:cNvSpPr>
                  <a:spLocks noChangeArrowheads="1"/>
                </p:cNvSpPr>
                <p:nvPr/>
              </p:nvSpPr>
              <p:spPr bwMode="auto">
                <a:xfrm>
                  <a:off x="5110163" y="1652588"/>
                  <a:ext cx="74613" cy="76200"/>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49" name="Group 179"/>
              <p:cNvGrpSpPr/>
              <p:nvPr/>
            </p:nvGrpSpPr>
            <p:grpSpPr>
              <a:xfrm>
                <a:off x="2092881" y="1554269"/>
                <a:ext cx="210240" cy="538072"/>
                <a:chOff x="5054600" y="1652588"/>
                <a:chExt cx="187325" cy="479424"/>
              </a:xfrm>
              <a:grpFill/>
            </p:grpSpPr>
            <p:sp>
              <p:nvSpPr>
                <p:cNvPr id="75"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77" name="Oval 97"/>
                <p:cNvSpPr>
                  <a:spLocks noChangeArrowheads="1"/>
                </p:cNvSpPr>
                <p:nvPr/>
              </p:nvSpPr>
              <p:spPr bwMode="auto">
                <a:xfrm>
                  <a:off x="5110163" y="1652588"/>
                  <a:ext cx="74613" cy="76200"/>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59" name="Group 179"/>
              <p:cNvGrpSpPr/>
              <p:nvPr/>
            </p:nvGrpSpPr>
            <p:grpSpPr>
              <a:xfrm>
                <a:off x="2409214" y="1554269"/>
                <a:ext cx="210240" cy="538072"/>
                <a:chOff x="5054600" y="1652588"/>
                <a:chExt cx="187325" cy="479424"/>
              </a:xfrm>
              <a:grpFill/>
            </p:grpSpPr>
            <p:sp>
              <p:nvSpPr>
                <p:cNvPr id="70"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71" name="Oval 97"/>
                <p:cNvSpPr>
                  <a:spLocks noChangeArrowheads="1"/>
                </p:cNvSpPr>
                <p:nvPr/>
              </p:nvSpPr>
              <p:spPr bwMode="auto">
                <a:xfrm>
                  <a:off x="5110163" y="1652588"/>
                  <a:ext cx="74613" cy="76200"/>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61" name="Group 179"/>
              <p:cNvGrpSpPr/>
              <p:nvPr/>
            </p:nvGrpSpPr>
            <p:grpSpPr>
              <a:xfrm>
                <a:off x="2735383" y="1554269"/>
                <a:ext cx="210240" cy="538072"/>
                <a:chOff x="5054600" y="1652588"/>
                <a:chExt cx="187325" cy="479424"/>
              </a:xfrm>
              <a:grpFill/>
            </p:grpSpPr>
            <p:sp>
              <p:nvSpPr>
                <p:cNvPr id="63" name="Freeform 96"/>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sp>
              <p:nvSpPr>
                <p:cNvPr id="69" name="Oval 97"/>
                <p:cNvSpPr>
                  <a:spLocks noChangeArrowheads="1"/>
                </p:cNvSpPr>
                <p:nvPr/>
              </p:nvSpPr>
              <p:spPr bwMode="auto">
                <a:xfrm>
                  <a:off x="5110163" y="1652588"/>
                  <a:ext cx="74613" cy="76200"/>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grpSp>
        </p:grpSp>
      </p:grpSp>
      <p:grpSp>
        <p:nvGrpSpPr>
          <p:cNvPr id="112" name="Group 111"/>
          <p:cNvGrpSpPr/>
          <p:nvPr/>
        </p:nvGrpSpPr>
        <p:grpSpPr>
          <a:xfrm>
            <a:off x="953477" y="3500784"/>
            <a:ext cx="2835475" cy="1756925"/>
            <a:chOff x="769938" y="2540493"/>
            <a:chExt cx="2126883" cy="1317694"/>
          </a:xfrm>
          <a:solidFill>
            <a:schemeClr val="accent3"/>
          </a:solidFill>
        </p:grpSpPr>
        <p:grpSp>
          <p:nvGrpSpPr>
            <p:cNvPr id="113" name="Group 173"/>
            <p:cNvGrpSpPr/>
            <p:nvPr/>
          </p:nvGrpSpPr>
          <p:grpSpPr>
            <a:xfrm>
              <a:off x="769938" y="2540493"/>
              <a:ext cx="2126883" cy="1061854"/>
              <a:chOff x="769938" y="2514143"/>
              <a:chExt cx="2214258" cy="1105477"/>
            </a:xfrm>
            <a:grpFill/>
          </p:grpSpPr>
          <p:grpSp>
            <p:nvGrpSpPr>
              <p:cNvPr id="128" name="Group 184"/>
              <p:cNvGrpSpPr/>
              <p:nvPr/>
            </p:nvGrpSpPr>
            <p:grpSpPr>
              <a:xfrm>
                <a:off x="769938" y="2514143"/>
                <a:ext cx="248813" cy="534164"/>
                <a:chOff x="6213475" y="1668463"/>
                <a:chExt cx="227013" cy="487362"/>
              </a:xfrm>
              <a:grpFill/>
            </p:grpSpPr>
            <p:sp>
              <p:nvSpPr>
                <p:cNvPr id="153" name="Oval 98"/>
                <p:cNvSpPr>
                  <a:spLocks noChangeArrowheads="1"/>
                </p:cNvSpPr>
                <p:nvPr/>
              </p:nvSpPr>
              <p:spPr bwMode="auto">
                <a:xfrm>
                  <a:off x="6291263" y="1668463"/>
                  <a:ext cx="73025" cy="73025"/>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sp>
              <p:nvSpPr>
                <p:cNvPr id="154" name="Freeform 99"/>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129" name="Group 184"/>
              <p:cNvGrpSpPr/>
              <p:nvPr/>
            </p:nvGrpSpPr>
            <p:grpSpPr>
              <a:xfrm>
                <a:off x="1097512" y="2514143"/>
                <a:ext cx="248813" cy="534164"/>
                <a:chOff x="6213475" y="1668463"/>
                <a:chExt cx="227013" cy="487362"/>
              </a:xfrm>
              <a:grpFill/>
            </p:grpSpPr>
            <p:sp>
              <p:nvSpPr>
                <p:cNvPr id="151" name="Oval 98"/>
                <p:cNvSpPr>
                  <a:spLocks noChangeArrowheads="1"/>
                </p:cNvSpPr>
                <p:nvPr/>
              </p:nvSpPr>
              <p:spPr bwMode="auto">
                <a:xfrm>
                  <a:off x="6291263" y="1668463"/>
                  <a:ext cx="73025" cy="73025"/>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sp>
              <p:nvSpPr>
                <p:cNvPr id="152" name="Freeform 99"/>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130" name="Group 184"/>
              <p:cNvGrpSpPr/>
              <p:nvPr/>
            </p:nvGrpSpPr>
            <p:grpSpPr>
              <a:xfrm>
                <a:off x="1425086" y="2514143"/>
                <a:ext cx="248813" cy="534164"/>
                <a:chOff x="6213475" y="1668463"/>
                <a:chExt cx="227013" cy="487362"/>
              </a:xfrm>
              <a:grpFill/>
            </p:grpSpPr>
            <p:sp>
              <p:nvSpPr>
                <p:cNvPr id="149" name="Oval 98"/>
                <p:cNvSpPr>
                  <a:spLocks noChangeArrowheads="1"/>
                </p:cNvSpPr>
                <p:nvPr/>
              </p:nvSpPr>
              <p:spPr bwMode="auto">
                <a:xfrm>
                  <a:off x="6291263" y="1668463"/>
                  <a:ext cx="73025" cy="73025"/>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sp>
              <p:nvSpPr>
                <p:cNvPr id="150" name="Freeform 99"/>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131" name="Group 184"/>
              <p:cNvGrpSpPr/>
              <p:nvPr/>
            </p:nvGrpSpPr>
            <p:grpSpPr>
              <a:xfrm>
                <a:off x="1752660" y="2514143"/>
                <a:ext cx="248813" cy="534164"/>
                <a:chOff x="6213475" y="1668463"/>
                <a:chExt cx="227013" cy="487362"/>
              </a:xfrm>
              <a:grpFill/>
            </p:grpSpPr>
            <p:sp>
              <p:nvSpPr>
                <p:cNvPr id="147" name="Oval 98"/>
                <p:cNvSpPr>
                  <a:spLocks noChangeArrowheads="1"/>
                </p:cNvSpPr>
                <p:nvPr/>
              </p:nvSpPr>
              <p:spPr bwMode="auto">
                <a:xfrm>
                  <a:off x="6291263" y="1668463"/>
                  <a:ext cx="73025" cy="73025"/>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sp>
              <p:nvSpPr>
                <p:cNvPr id="148" name="Freeform 99"/>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132" name="Group 184"/>
              <p:cNvGrpSpPr/>
              <p:nvPr/>
            </p:nvGrpSpPr>
            <p:grpSpPr>
              <a:xfrm>
                <a:off x="2080234" y="2514143"/>
                <a:ext cx="248813" cy="534164"/>
                <a:chOff x="6213475" y="1668463"/>
                <a:chExt cx="227013" cy="487362"/>
              </a:xfrm>
              <a:grpFill/>
            </p:grpSpPr>
            <p:sp>
              <p:nvSpPr>
                <p:cNvPr id="145" name="Oval 98"/>
                <p:cNvSpPr>
                  <a:spLocks noChangeArrowheads="1"/>
                </p:cNvSpPr>
                <p:nvPr/>
              </p:nvSpPr>
              <p:spPr bwMode="auto">
                <a:xfrm>
                  <a:off x="6291263" y="1668463"/>
                  <a:ext cx="73025" cy="73025"/>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sp>
              <p:nvSpPr>
                <p:cNvPr id="146" name="Freeform 99"/>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133" name="Group 184"/>
              <p:cNvGrpSpPr/>
              <p:nvPr/>
            </p:nvGrpSpPr>
            <p:grpSpPr>
              <a:xfrm>
                <a:off x="2407808" y="2514143"/>
                <a:ext cx="248813" cy="534164"/>
                <a:chOff x="6213475" y="1668463"/>
                <a:chExt cx="227013" cy="487362"/>
              </a:xfrm>
              <a:grpFill/>
            </p:grpSpPr>
            <p:sp>
              <p:nvSpPr>
                <p:cNvPr id="143" name="Oval 98"/>
                <p:cNvSpPr>
                  <a:spLocks noChangeArrowheads="1"/>
                </p:cNvSpPr>
                <p:nvPr/>
              </p:nvSpPr>
              <p:spPr bwMode="auto">
                <a:xfrm>
                  <a:off x="6291263" y="1668463"/>
                  <a:ext cx="73025" cy="73025"/>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sp>
              <p:nvSpPr>
                <p:cNvPr id="144" name="Freeform 99"/>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134" name="Group 184"/>
              <p:cNvGrpSpPr/>
              <p:nvPr/>
            </p:nvGrpSpPr>
            <p:grpSpPr>
              <a:xfrm>
                <a:off x="2735383" y="2514143"/>
                <a:ext cx="248813" cy="534164"/>
                <a:chOff x="6213475" y="1668463"/>
                <a:chExt cx="227013" cy="487362"/>
              </a:xfrm>
              <a:grpFill/>
            </p:grpSpPr>
            <p:sp>
              <p:nvSpPr>
                <p:cNvPr id="141" name="Oval 98"/>
                <p:cNvSpPr>
                  <a:spLocks noChangeArrowheads="1"/>
                </p:cNvSpPr>
                <p:nvPr/>
              </p:nvSpPr>
              <p:spPr bwMode="auto">
                <a:xfrm>
                  <a:off x="6291263" y="1668463"/>
                  <a:ext cx="73025" cy="73025"/>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sp>
              <p:nvSpPr>
                <p:cNvPr id="142" name="Freeform 99"/>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135" name="Group 184"/>
              <p:cNvGrpSpPr/>
              <p:nvPr/>
            </p:nvGrpSpPr>
            <p:grpSpPr>
              <a:xfrm>
                <a:off x="769938" y="3085456"/>
                <a:ext cx="248813" cy="534164"/>
                <a:chOff x="6213475" y="1668463"/>
                <a:chExt cx="227013" cy="487362"/>
              </a:xfrm>
              <a:grpFill/>
            </p:grpSpPr>
            <p:sp>
              <p:nvSpPr>
                <p:cNvPr id="139" name="Oval 98"/>
                <p:cNvSpPr>
                  <a:spLocks noChangeArrowheads="1"/>
                </p:cNvSpPr>
                <p:nvPr/>
              </p:nvSpPr>
              <p:spPr bwMode="auto">
                <a:xfrm>
                  <a:off x="6291263" y="1668463"/>
                  <a:ext cx="73025" cy="73025"/>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sp>
              <p:nvSpPr>
                <p:cNvPr id="140" name="Freeform 99"/>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136" name="Group 184"/>
              <p:cNvGrpSpPr/>
              <p:nvPr/>
            </p:nvGrpSpPr>
            <p:grpSpPr>
              <a:xfrm>
                <a:off x="1097512" y="3085456"/>
                <a:ext cx="248813" cy="534164"/>
                <a:chOff x="6213475" y="1668463"/>
                <a:chExt cx="227013" cy="487362"/>
              </a:xfrm>
              <a:grpFill/>
            </p:grpSpPr>
            <p:sp>
              <p:nvSpPr>
                <p:cNvPr id="137" name="Oval 98"/>
                <p:cNvSpPr>
                  <a:spLocks noChangeArrowheads="1"/>
                </p:cNvSpPr>
                <p:nvPr/>
              </p:nvSpPr>
              <p:spPr bwMode="auto">
                <a:xfrm>
                  <a:off x="6291263" y="1668463"/>
                  <a:ext cx="73025" cy="73025"/>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sp>
              <p:nvSpPr>
                <p:cNvPr id="138" name="Freeform 99"/>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sp>
          <p:nvSpPr>
            <p:cNvPr id="114" name="TextBox 113"/>
            <p:cNvSpPr txBox="1"/>
            <p:nvPr/>
          </p:nvSpPr>
          <p:spPr>
            <a:xfrm>
              <a:off x="1381721" y="3581188"/>
              <a:ext cx="1043350" cy="276999"/>
            </a:xfrm>
            <a:prstGeom prst="rect">
              <a:avLst/>
            </a:prstGeom>
            <a:noFill/>
          </p:spPr>
          <p:txBody>
            <a:bodyPr wrap="square" lIns="0" tIns="0" rIns="0" bIns="0" rtlCol="0">
              <a:spAutoFit/>
            </a:bodyPr>
            <a:lstStyle/>
            <a:p>
              <a:r>
                <a:rPr lang="en-US" sz="2400" dirty="0">
                  <a:solidFill>
                    <a:schemeClr val="accent3"/>
                  </a:solidFill>
                  <a:latin typeface="+mn-ea"/>
                </a:rPr>
                <a:t>122,584</a:t>
              </a:r>
            </a:p>
          </p:txBody>
        </p:sp>
        <p:grpSp>
          <p:nvGrpSpPr>
            <p:cNvPr id="115" name="Group 175"/>
            <p:cNvGrpSpPr/>
            <p:nvPr/>
          </p:nvGrpSpPr>
          <p:grpSpPr>
            <a:xfrm>
              <a:off x="1399234" y="3089262"/>
              <a:ext cx="1182938" cy="513086"/>
              <a:chOff x="1425086" y="3085456"/>
              <a:chExt cx="1231535" cy="534164"/>
            </a:xfrm>
            <a:grpFill/>
          </p:grpSpPr>
          <p:grpSp>
            <p:nvGrpSpPr>
              <p:cNvPr id="116" name="Group 184"/>
              <p:cNvGrpSpPr/>
              <p:nvPr/>
            </p:nvGrpSpPr>
            <p:grpSpPr>
              <a:xfrm>
                <a:off x="1425086" y="3085456"/>
                <a:ext cx="248813" cy="534164"/>
                <a:chOff x="6213475" y="1668463"/>
                <a:chExt cx="227013" cy="487362"/>
              </a:xfrm>
              <a:grpFill/>
            </p:grpSpPr>
            <p:sp>
              <p:nvSpPr>
                <p:cNvPr id="126" name="Oval 98"/>
                <p:cNvSpPr>
                  <a:spLocks noChangeArrowheads="1"/>
                </p:cNvSpPr>
                <p:nvPr/>
              </p:nvSpPr>
              <p:spPr bwMode="auto">
                <a:xfrm>
                  <a:off x="6291263" y="1668463"/>
                  <a:ext cx="73025" cy="73025"/>
                </a:xfrm>
                <a:prstGeom prst="ellipse">
                  <a:avLst/>
                </a:prstGeom>
                <a:grpFill/>
                <a:ln w="9525">
                  <a:noFill/>
                  <a:round/>
                </a:ln>
              </p:spPr>
              <p:txBody>
                <a:bodyPr vert="horz" wrap="square" lIns="91440" tIns="45720" rIns="91440" bIns="45720" numCol="1" anchor="t" anchorCtr="0" compatLnSpc="1"/>
                <a:lstStyle/>
                <a:p>
                  <a:endParaRPr lang="en-US">
                    <a:latin typeface="+mn-ea"/>
                  </a:endParaRPr>
                </a:p>
              </p:txBody>
            </p:sp>
            <p:sp>
              <p:nvSpPr>
                <p:cNvPr id="127" name="Freeform 99"/>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grpFill/>
                <a:ln w="9525">
                  <a:noFill/>
                  <a:round/>
                </a:ln>
              </p:spPr>
              <p:txBody>
                <a:bodyPr vert="horz" wrap="square" lIns="91440" tIns="45720" rIns="91440" bIns="45720" numCol="1" anchor="t" anchorCtr="0" compatLnSpc="1"/>
                <a:lstStyle/>
                <a:p>
                  <a:endParaRPr lang="en-US">
                    <a:latin typeface="+mn-ea"/>
                  </a:endParaRPr>
                </a:p>
              </p:txBody>
            </p:sp>
          </p:grpSp>
          <p:grpSp>
            <p:nvGrpSpPr>
              <p:cNvPr id="117" name="Group 184"/>
              <p:cNvGrpSpPr/>
              <p:nvPr/>
            </p:nvGrpSpPr>
            <p:grpSpPr>
              <a:xfrm>
                <a:off x="1752660" y="3085456"/>
                <a:ext cx="248813" cy="534164"/>
                <a:chOff x="6213475" y="1668463"/>
                <a:chExt cx="227013" cy="487362"/>
              </a:xfrm>
              <a:grpFill/>
            </p:grpSpPr>
            <p:sp>
              <p:nvSpPr>
                <p:cNvPr id="124" name="Oval 98"/>
                <p:cNvSpPr>
                  <a:spLocks noChangeArrowheads="1"/>
                </p:cNvSpPr>
                <p:nvPr/>
              </p:nvSpPr>
              <p:spPr bwMode="auto">
                <a:xfrm>
                  <a:off x="6291263" y="1668463"/>
                  <a:ext cx="73025" cy="73025"/>
                </a:xfrm>
                <a:prstGeom prst="ellipse">
                  <a:avLst/>
                </a:prstGeom>
                <a:solidFill>
                  <a:schemeClr val="bg1">
                    <a:lumMod val="65000"/>
                  </a:schemeClr>
                </a:solidFill>
                <a:ln w="9525">
                  <a:noFill/>
                  <a:round/>
                </a:ln>
              </p:spPr>
              <p:txBody>
                <a:bodyPr vert="horz" wrap="square" lIns="91440" tIns="45720" rIns="91440" bIns="45720" numCol="1" anchor="t" anchorCtr="0" compatLnSpc="1"/>
                <a:lstStyle/>
                <a:p>
                  <a:endParaRPr lang="en-US">
                    <a:latin typeface="+mn-ea"/>
                  </a:endParaRPr>
                </a:p>
              </p:txBody>
            </p:sp>
            <p:sp>
              <p:nvSpPr>
                <p:cNvPr id="125" name="Freeform 99"/>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solidFill>
                  <a:schemeClr val="bg1">
                    <a:lumMod val="65000"/>
                  </a:schemeClr>
                </a:solidFill>
                <a:ln w="9525">
                  <a:noFill/>
                  <a:round/>
                </a:ln>
              </p:spPr>
              <p:txBody>
                <a:bodyPr vert="horz" wrap="square" lIns="91440" tIns="45720" rIns="91440" bIns="45720" numCol="1" anchor="t" anchorCtr="0" compatLnSpc="1"/>
                <a:lstStyle/>
                <a:p>
                  <a:endParaRPr lang="en-US">
                    <a:latin typeface="+mn-ea"/>
                  </a:endParaRPr>
                </a:p>
              </p:txBody>
            </p:sp>
          </p:grpSp>
          <p:grpSp>
            <p:nvGrpSpPr>
              <p:cNvPr id="118" name="Group 184"/>
              <p:cNvGrpSpPr/>
              <p:nvPr/>
            </p:nvGrpSpPr>
            <p:grpSpPr>
              <a:xfrm>
                <a:off x="2080234" y="3085456"/>
                <a:ext cx="248813" cy="534164"/>
                <a:chOff x="6213475" y="1668463"/>
                <a:chExt cx="227013" cy="487362"/>
              </a:xfrm>
              <a:grpFill/>
            </p:grpSpPr>
            <p:sp>
              <p:nvSpPr>
                <p:cNvPr id="122" name="Oval 98"/>
                <p:cNvSpPr>
                  <a:spLocks noChangeArrowheads="1"/>
                </p:cNvSpPr>
                <p:nvPr/>
              </p:nvSpPr>
              <p:spPr bwMode="auto">
                <a:xfrm>
                  <a:off x="6291263" y="1668463"/>
                  <a:ext cx="73025" cy="73025"/>
                </a:xfrm>
                <a:prstGeom prst="ellipse">
                  <a:avLst/>
                </a:prstGeom>
                <a:solidFill>
                  <a:schemeClr val="bg1">
                    <a:lumMod val="65000"/>
                  </a:schemeClr>
                </a:solidFill>
                <a:ln w="9525">
                  <a:noFill/>
                  <a:round/>
                </a:ln>
              </p:spPr>
              <p:txBody>
                <a:bodyPr vert="horz" wrap="square" lIns="91440" tIns="45720" rIns="91440" bIns="45720" numCol="1" anchor="t" anchorCtr="0" compatLnSpc="1"/>
                <a:lstStyle/>
                <a:p>
                  <a:endParaRPr lang="en-US">
                    <a:latin typeface="+mn-ea"/>
                  </a:endParaRPr>
                </a:p>
              </p:txBody>
            </p:sp>
            <p:sp>
              <p:nvSpPr>
                <p:cNvPr id="123" name="Freeform 99"/>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solidFill>
                  <a:schemeClr val="bg1">
                    <a:lumMod val="65000"/>
                  </a:schemeClr>
                </a:solidFill>
                <a:ln w="9525">
                  <a:noFill/>
                  <a:round/>
                </a:ln>
              </p:spPr>
              <p:txBody>
                <a:bodyPr vert="horz" wrap="square" lIns="91440" tIns="45720" rIns="91440" bIns="45720" numCol="1" anchor="t" anchorCtr="0" compatLnSpc="1"/>
                <a:lstStyle/>
                <a:p>
                  <a:endParaRPr lang="en-US">
                    <a:latin typeface="+mn-ea"/>
                  </a:endParaRPr>
                </a:p>
              </p:txBody>
            </p:sp>
          </p:grpSp>
          <p:grpSp>
            <p:nvGrpSpPr>
              <p:cNvPr id="119" name="Group 184"/>
              <p:cNvGrpSpPr/>
              <p:nvPr/>
            </p:nvGrpSpPr>
            <p:grpSpPr>
              <a:xfrm>
                <a:off x="2407808" y="3085456"/>
                <a:ext cx="248813" cy="534164"/>
                <a:chOff x="6213475" y="1668463"/>
                <a:chExt cx="227013" cy="487362"/>
              </a:xfrm>
              <a:grpFill/>
            </p:grpSpPr>
            <p:sp>
              <p:nvSpPr>
                <p:cNvPr id="120" name="Oval 98"/>
                <p:cNvSpPr>
                  <a:spLocks noChangeArrowheads="1"/>
                </p:cNvSpPr>
                <p:nvPr/>
              </p:nvSpPr>
              <p:spPr bwMode="auto">
                <a:xfrm>
                  <a:off x="6291263" y="1668463"/>
                  <a:ext cx="73025" cy="73025"/>
                </a:xfrm>
                <a:prstGeom prst="ellipse">
                  <a:avLst/>
                </a:prstGeom>
                <a:solidFill>
                  <a:schemeClr val="bg1">
                    <a:lumMod val="65000"/>
                  </a:schemeClr>
                </a:solidFill>
                <a:ln w="9525">
                  <a:noFill/>
                  <a:round/>
                </a:ln>
              </p:spPr>
              <p:txBody>
                <a:bodyPr vert="horz" wrap="square" lIns="91440" tIns="45720" rIns="91440" bIns="45720" numCol="1" anchor="t" anchorCtr="0" compatLnSpc="1"/>
                <a:lstStyle/>
                <a:p>
                  <a:endParaRPr lang="en-US">
                    <a:latin typeface="+mn-ea"/>
                  </a:endParaRPr>
                </a:p>
              </p:txBody>
            </p:sp>
            <p:sp>
              <p:nvSpPr>
                <p:cNvPr id="121" name="Freeform 99"/>
                <p:cNvSpPr/>
                <p:nvPr/>
              </p:nvSpPr>
              <p:spPr bwMode="auto">
                <a:xfrm>
                  <a:off x="6213475" y="1757363"/>
                  <a:ext cx="227013" cy="398462"/>
                </a:xfrm>
                <a:custGeom>
                  <a:avLst/>
                  <a:gdLst/>
                  <a:ahLst/>
                  <a:cxnLst>
                    <a:cxn ang="0">
                      <a:pos x="87" y="56"/>
                    </a:cxn>
                    <a:cxn ang="0">
                      <a:pos x="71" y="9"/>
                    </a:cxn>
                    <a:cxn ang="0">
                      <a:pos x="61" y="0"/>
                    </a:cxn>
                    <a:cxn ang="0">
                      <a:pos x="26" y="0"/>
                    </a:cxn>
                    <a:cxn ang="0">
                      <a:pos x="18" y="4"/>
                    </a:cxn>
                    <a:cxn ang="0">
                      <a:pos x="17" y="6"/>
                    </a:cxn>
                    <a:cxn ang="0">
                      <a:pos x="17" y="6"/>
                    </a:cxn>
                    <a:cxn ang="0">
                      <a:pos x="16" y="7"/>
                    </a:cxn>
                    <a:cxn ang="0">
                      <a:pos x="1" y="56"/>
                    </a:cxn>
                    <a:cxn ang="0">
                      <a:pos x="5" y="64"/>
                    </a:cxn>
                    <a:cxn ang="0">
                      <a:pos x="13" y="60"/>
                    </a:cxn>
                    <a:cxn ang="0">
                      <a:pos x="25" y="21"/>
                    </a:cxn>
                    <a:cxn ang="0">
                      <a:pos x="26" y="21"/>
                    </a:cxn>
                    <a:cxn ang="0">
                      <a:pos x="27" y="21"/>
                    </a:cxn>
                    <a:cxn ang="0">
                      <a:pos x="9" y="91"/>
                    </a:cxn>
                    <a:cxn ang="0">
                      <a:pos x="28" y="91"/>
                    </a:cxn>
                    <a:cxn ang="0">
                      <a:pos x="28" y="146"/>
                    </a:cxn>
                    <a:cxn ang="0">
                      <a:pos x="35" y="153"/>
                    </a:cxn>
                    <a:cxn ang="0">
                      <a:pos x="42" y="146"/>
                    </a:cxn>
                    <a:cxn ang="0">
                      <a:pos x="42" y="91"/>
                    </a:cxn>
                    <a:cxn ang="0">
                      <a:pos x="46" y="91"/>
                    </a:cxn>
                    <a:cxn ang="0">
                      <a:pos x="46" y="146"/>
                    </a:cxn>
                    <a:cxn ang="0">
                      <a:pos x="54" y="153"/>
                    </a:cxn>
                    <a:cxn ang="0">
                      <a:pos x="61" y="146"/>
                    </a:cxn>
                    <a:cxn ang="0">
                      <a:pos x="61" y="91"/>
                    </a:cxn>
                    <a:cxn ang="0">
                      <a:pos x="80" y="91"/>
                    </a:cxn>
                    <a:cxn ang="0">
                      <a:pos x="60" y="21"/>
                    </a:cxn>
                    <a:cxn ang="0">
                      <a:pos x="61" y="21"/>
                    </a:cxn>
                    <a:cxn ang="0">
                      <a:pos x="62" y="21"/>
                    </a:cxn>
                    <a:cxn ang="0">
                      <a:pos x="75" y="60"/>
                    </a:cxn>
                    <a:cxn ang="0">
                      <a:pos x="83" y="64"/>
                    </a:cxn>
                    <a:cxn ang="0">
                      <a:pos x="87" y="56"/>
                    </a:cxn>
                  </a:cxnLst>
                  <a:rect l="0" t="0" r="r" b="b"/>
                  <a:pathLst>
                    <a:path w="88" h="153">
                      <a:moveTo>
                        <a:pt x="87" y="56"/>
                      </a:moveTo>
                      <a:cubicBezTo>
                        <a:pt x="71" y="9"/>
                        <a:pt x="71" y="9"/>
                        <a:pt x="71" y="9"/>
                      </a:cubicBezTo>
                      <a:cubicBezTo>
                        <a:pt x="71" y="4"/>
                        <a:pt x="67" y="0"/>
                        <a:pt x="61" y="0"/>
                      </a:cubicBezTo>
                      <a:cubicBezTo>
                        <a:pt x="26" y="0"/>
                        <a:pt x="26" y="0"/>
                        <a:pt x="26" y="0"/>
                      </a:cubicBezTo>
                      <a:cubicBezTo>
                        <a:pt x="23" y="0"/>
                        <a:pt x="19" y="1"/>
                        <a:pt x="18" y="4"/>
                      </a:cubicBezTo>
                      <a:cubicBezTo>
                        <a:pt x="17" y="5"/>
                        <a:pt x="17" y="5"/>
                        <a:pt x="17" y="6"/>
                      </a:cubicBezTo>
                      <a:cubicBezTo>
                        <a:pt x="17" y="6"/>
                        <a:pt x="17" y="6"/>
                        <a:pt x="17" y="6"/>
                      </a:cubicBezTo>
                      <a:cubicBezTo>
                        <a:pt x="17" y="7"/>
                        <a:pt x="16" y="7"/>
                        <a:pt x="16" y="7"/>
                      </a:cubicBezTo>
                      <a:cubicBezTo>
                        <a:pt x="1" y="56"/>
                        <a:pt x="1" y="56"/>
                        <a:pt x="1" y="56"/>
                      </a:cubicBezTo>
                      <a:cubicBezTo>
                        <a:pt x="0" y="60"/>
                        <a:pt x="2" y="63"/>
                        <a:pt x="5" y="64"/>
                      </a:cubicBezTo>
                      <a:cubicBezTo>
                        <a:pt x="8" y="65"/>
                        <a:pt x="12" y="63"/>
                        <a:pt x="13" y="60"/>
                      </a:cubicBezTo>
                      <a:cubicBezTo>
                        <a:pt x="25" y="21"/>
                        <a:pt x="25" y="21"/>
                        <a:pt x="25" y="21"/>
                      </a:cubicBezTo>
                      <a:cubicBezTo>
                        <a:pt x="25" y="21"/>
                        <a:pt x="26" y="21"/>
                        <a:pt x="26" y="21"/>
                      </a:cubicBezTo>
                      <a:cubicBezTo>
                        <a:pt x="27" y="21"/>
                        <a:pt x="27" y="21"/>
                        <a:pt x="27" y="21"/>
                      </a:cubicBezTo>
                      <a:cubicBezTo>
                        <a:pt x="9" y="91"/>
                        <a:pt x="9" y="91"/>
                        <a:pt x="9" y="91"/>
                      </a:cubicBezTo>
                      <a:cubicBezTo>
                        <a:pt x="28" y="91"/>
                        <a:pt x="28" y="91"/>
                        <a:pt x="28" y="91"/>
                      </a:cubicBezTo>
                      <a:cubicBezTo>
                        <a:pt x="28" y="146"/>
                        <a:pt x="28" y="146"/>
                        <a:pt x="28" y="146"/>
                      </a:cubicBezTo>
                      <a:cubicBezTo>
                        <a:pt x="28" y="150"/>
                        <a:pt x="31" y="153"/>
                        <a:pt x="35" y="153"/>
                      </a:cubicBezTo>
                      <a:cubicBezTo>
                        <a:pt x="39" y="153"/>
                        <a:pt x="42" y="150"/>
                        <a:pt x="42" y="146"/>
                      </a:cubicBezTo>
                      <a:cubicBezTo>
                        <a:pt x="42" y="91"/>
                        <a:pt x="42" y="91"/>
                        <a:pt x="42" y="91"/>
                      </a:cubicBezTo>
                      <a:cubicBezTo>
                        <a:pt x="46" y="91"/>
                        <a:pt x="46" y="91"/>
                        <a:pt x="46" y="91"/>
                      </a:cubicBezTo>
                      <a:cubicBezTo>
                        <a:pt x="46" y="146"/>
                        <a:pt x="46" y="146"/>
                        <a:pt x="46" y="146"/>
                      </a:cubicBezTo>
                      <a:cubicBezTo>
                        <a:pt x="46" y="150"/>
                        <a:pt x="50" y="153"/>
                        <a:pt x="54" y="153"/>
                      </a:cubicBezTo>
                      <a:cubicBezTo>
                        <a:pt x="58" y="153"/>
                        <a:pt x="61" y="150"/>
                        <a:pt x="61" y="146"/>
                      </a:cubicBezTo>
                      <a:cubicBezTo>
                        <a:pt x="61" y="91"/>
                        <a:pt x="61" y="91"/>
                        <a:pt x="61" y="91"/>
                      </a:cubicBezTo>
                      <a:cubicBezTo>
                        <a:pt x="80" y="91"/>
                        <a:pt x="80" y="91"/>
                        <a:pt x="80" y="91"/>
                      </a:cubicBezTo>
                      <a:cubicBezTo>
                        <a:pt x="60" y="21"/>
                        <a:pt x="60" y="21"/>
                        <a:pt x="60" y="21"/>
                      </a:cubicBezTo>
                      <a:cubicBezTo>
                        <a:pt x="61" y="21"/>
                        <a:pt x="61" y="21"/>
                        <a:pt x="61" y="21"/>
                      </a:cubicBezTo>
                      <a:cubicBezTo>
                        <a:pt x="62" y="21"/>
                        <a:pt x="62" y="21"/>
                        <a:pt x="62" y="21"/>
                      </a:cubicBezTo>
                      <a:cubicBezTo>
                        <a:pt x="75" y="60"/>
                        <a:pt x="75" y="60"/>
                        <a:pt x="75" y="60"/>
                      </a:cubicBezTo>
                      <a:cubicBezTo>
                        <a:pt x="77" y="63"/>
                        <a:pt x="80" y="65"/>
                        <a:pt x="83" y="64"/>
                      </a:cubicBezTo>
                      <a:cubicBezTo>
                        <a:pt x="87" y="63"/>
                        <a:pt x="88" y="59"/>
                        <a:pt x="87" y="56"/>
                      </a:cubicBezTo>
                      <a:close/>
                    </a:path>
                  </a:pathLst>
                </a:custGeom>
                <a:solidFill>
                  <a:schemeClr val="bg1">
                    <a:lumMod val="65000"/>
                  </a:schemeClr>
                </a:solidFill>
                <a:ln w="9525">
                  <a:noFill/>
                  <a:round/>
                </a:ln>
              </p:spPr>
              <p:txBody>
                <a:bodyPr vert="horz" wrap="square" lIns="91440" tIns="45720" rIns="91440" bIns="45720" numCol="1" anchor="t" anchorCtr="0" compatLnSpc="1"/>
                <a:lstStyle/>
                <a:p>
                  <a:endParaRPr lang="en-US">
                    <a:latin typeface="+mn-ea"/>
                  </a:endParaRPr>
                </a:p>
              </p:txBody>
            </p:sp>
          </p:grpSp>
        </p:grpSp>
      </p:grpSp>
      <p:sp>
        <p:nvSpPr>
          <p:cNvPr id="156" name="TextBox 155"/>
          <p:cNvSpPr txBox="1"/>
          <p:nvPr/>
        </p:nvSpPr>
        <p:spPr>
          <a:xfrm>
            <a:off x="1035440" y="5527018"/>
            <a:ext cx="10121124" cy="400110"/>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Within the word, according to the statistics per page slide of the best control in the</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Within minutes.</a:t>
            </a:r>
          </a:p>
        </p:txBody>
      </p:sp>
      <p:cxnSp>
        <p:nvCxnSpPr>
          <p:cNvPr id="157" name="Straight Connector 156"/>
          <p:cNvCxnSpPr/>
          <p:nvPr/>
        </p:nvCxnSpPr>
        <p:spPr>
          <a:xfrm>
            <a:off x="1043634" y="5349232"/>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c="http://schemas.openxmlformats.org/drawingml/2006/chart"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accel="50000" decel="5000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1+#ppt_w/2"/>
                                          </p:val>
                                        </p:tav>
                                        <p:tav tm="100000">
                                          <p:val>
                                            <p:strVal val="#ppt_x"/>
                                          </p:val>
                                        </p:tav>
                                      </p:tavLst>
                                    </p:anim>
                                    <p:anim calcmode="lin" valueType="num">
                                      <p:cBhvr additive="base">
                                        <p:cTn id="13" dur="500" fill="hold"/>
                                        <p:tgtEl>
                                          <p:spTgt spid="3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accel="50000" decel="50000"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1+#ppt_w/2"/>
                                          </p:val>
                                        </p:tav>
                                        <p:tav tm="100000">
                                          <p:val>
                                            <p:strVal val="#ppt_x"/>
                                          </p:val>
                                        </p:tav>
                                      </p:tavLst>
                                    </p:anim>
                                    <p:anim calcmode="lin" valueType="num">
                                      <p:cBhvr additive="base">
                                        <p:cTn id="18" dur="500" fill="hold"/>
                                        <p:tgtEl>
                                          <p:spTgt spid="3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accel="50000" decel="50000"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1+#ppt_w/2"/>
                                          </p:val>
                                        </p:tav>
                                        <p:tav tm="100000">
                                          <p:val>
                                            <p:strVal val="#ppt_x"/>
                                          </p:val>
                                        </p:tav>
                                      </p:tavLst>
                                    </p:anim>
                                    <p:anim calcmode="lin" valueType="num">
                                      <p:cBhvr additive="base">
                                        <p:cTn id="23" dur="500" fill="hold"/>
                                        <p:tgtEl>
                                          <p:spTgt spid="4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0" presetClass="entr" presetSubtype="0" fill="hold" grpId="0"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edge">
                                      <p:cBhvr>
                                        <p:cTn id="27" dur="2000"/>
                                        <p:tgtEl>
                                          <p:spTgt spid="39"/>
                                        </p:tgtEl>
                                      </p:cBhvr>
                                    </p:animEffect>
                                  </p:childTnLst>
                                </p:cTn>
                              </p:par>
                            </p:childTnLst>
                          </p:cTn>
                        </p:par>
                        <p:par>
                          <p:cTn id="28" fill="hold">
                            <p:stCondLst>
                              <p:cond delay="4000"/>
                            </p:stCondLst>
                            <p:childTnLst>
                              <p:par>
                                <p:cTn id="29" presetID="2" presetClass="entr" presetSubtype="8" accel="50000" decel="50000" fill="hold" nodeType="after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additive="base">
                                        <p:cTn id="31" dur="500" fill="hold"/>
                                        <p:tgtEl>
                                          <p:spTgt spid="45"/>
                                        </p:tgtEl>
                                        <p:attrNameLst>
                                          <p:attrName>ppt_x</p:attrName>
                                        </p:attrNameLst>
                                      </p:cBhvr>
                                      <p:tavLst>
                                        <p:tav tm="0">
                                          <p:val>
                                            <p:strVal val="0-#ppt_w/2"/>
                                          </p:val>
                                        </p:tav>
                                        <p:tav tm="100000">
                                          <p:val>
                                            <p:strVal val="#ppt_x"/>
                                          </p:val>
                                        </p:tav>
                                      </p:tavLst>
                                    </p:anim>
                                    <p:anim calcmode="lin" valueType="num">
                                      <p:cBhvr additive="base">
                                        <p:cTn id="32" dur="500" fill="hold"/>
                                        <p:tgtEl>
                                          <p:spTgt spid="45"/>
                                        </p:tgtEl>
                                        <p:attrNameLst>
                                          <p:attrName>ppt_y</p:attrName>
                                        </p:attrNameLst>
                                      </p:cBhvr>
                                      <p:tavLst>
                                        <p:tav tm="0">
                                          <p:val>
                                            <p:strVal val="#ppt_y"/>
                                          </p:val>
                                        </p:tav>
                                        <p:tav tm="100000">
                                          <p:val>
                                            <p:strVal val="#ppt_y"/>
                                          </p:val>
                                        </p:tav>
                                      </p:tavLst>
                                    </p:anim>
                                  </p:childTnLst>
                                </p:cTn>
                              </p:par>
                            </p:childTnLst>
                          </p:cTn>
                        </p:par>
                        <p:par>
                          <p:cTn id="33" fill="hold">
                            <p:stCondLst>
                              <p:cond delay="4500"/>
                            </p:stCondLst>
                            <p:childTnLst>
                              <p:par>
                                <p:cTn id="34" presetID="2" presetClass="entr" presetSubtype="8" accel="50000" decel="50000" fill="hold" nodeType="afterEffect">
                                  <p:stCondLst>
                                    <p:cond delay="0"/>
                                  </p:stCondLst>
                                  <p:childTnLst>
                                    <p:set>
                                      <p:cBhvr>
                                        <p:cTn id="35" dur="1" fill="hold">
                                          <p:stCondLst>
                                            <p:cond delay="0"/>
                                          </p:stCondLst>
                                        </p:cTn>
                                        <p:tgtEl>
                                          <p:spTgt spid="112"/>
                                        </p:tgtEl>
                                        <p:attrNameLst>
                                          <p:attrName>style.visibility</p:attrName>
                                        </p:attrNameLst>
                                      </p:cBhvr>
                                      <p:to>
                                        <p:strVal val="visible"/>
                                      </p:to>
                                    </p:set>
                                    <p:anim calcmode="lin" valueType="num">
                                      <p:cBhvr additive="base">
                                        <p:cTn id="36" dur="500" fill="hold"/>
                                        <p:tgtEl>
                                          <p:spTgt spid="112"/>
                                        </p:tgtEl>
                                        <p:attrNameLst>
                                          <p:attrName>ppt_x</p:attrName>
                                        </p:attrNameLst>
                                      </p:cBhvr>
                                      <p:tavLst>
                                        <p:tav tm="0">
                                          <p:val>
                                            <p:strVal val="0-#ppt_w/2"/>
                                          </p:val>
                                        </p:tav>
                                        <p:tav tm="100000">
                                          <p:val>
                                            <p:strVal val="#ppt_x"/>
                                          </p:val>
                                        </p:tav>
                                      </p:tavLst>
                                    </p:anim>
                                    <p:anim calcmode="lin" valueType="num">
                                      <p:cBhvr additive="base">
                                        <p:cTn id="37" dur="500" fill="hold"/>
                                        <p:tgtEl>
                                          <p:spTgt spid="112"/>
                                        </p:tgtEl>
                                        <p:attrNameLst>
                                          <p:attrName>ppt_y</p:attrName>
                                        </p:attrNameLst>
                                      </p:cBhvr>
                                      <p:tavLst>
                                        <p:tav tm="0">
                                          <p:val>
                                            <p:strVal val="#ppt_y"/>
                                          </p:val>
                                        </p:tav>
                                        <p:tav tm="100000">
                                          <p:val>
                                            <p:strVal val="#ppt_y"/>
                                          </p:val>
                                        </p:tav>
                                      </p:tavLst>
                                    </p:anim>
                                  </p:childTnLst>
                                </p:cTn>
                              </p:par>
                            </p:childTnLst>
                          </p:cTn>
                        </p:par>
                        <p:par>
                          <p:cTn id="38" fill="hold">
                            <p:stCondLst>
                              <p:cond delay="5000"/>
                            </p:stCondLst>
                            <p:childTnLst>
                              <p:par>
                                <p:cTn id="39" presetID="18" presetClass="entr" presetSubtype="3" fill="hold" nodeType="afterEffect">
                                  <p:stCondLst>
                                    <p:cond delay="0"/>
                                  </p:stCondLst>
                                  <p:childTnLst>
                                    <p:set>
                                      <p:cBhvr>
                                        <p:cTn id="40" dur="1" fill="hold">
                                          <p:stCondLst>
                                            <p:cond delay="0"/>
                                          </p:stCondLst>
                                        </p:cTn>
                                        <p:tgtEl>
                                          <p:spTgt spid="157"/>
                                        </p:tgtEl>
                                        <p:attrNameLst>
                                          <p:attrName>style.visibility</p:attrName>
                                        </p:attrNameLst>
                                      </p:cBhvr>
                                      <p:to>
                                        <p:strVal val="visible"/>
                                      </p:to>
                                    </p:set>
                                    <p:animEffect transition="in" filter="strips(upRight)">
                                      <p:cBhvr>
                                        <p:cTn id="41" dur="500"/>
                                        <p:tgtEl>
                                          <p:spTgt spid="157"/>
                                        </p:tgtEl>
                                      </p:cBhvr>
                                    </p:animEffect>
                                  </p:childTnLst>
                                </p:cTn>
                              </p:par>
                            </p:childTnLst>
                          </p:cTn>
                        </p:par>
                        <p:par>
                          <p:cTn id="42" fill="hold">
                            <p:stCondLst>
                              <p:cond delay="5500"/>
                            </p:stCondLst>
                            <p:childTnLst>
                              <p:par>
                                <p:cTn id="43" presetID="10" presetClass="entr" presetSubtype="0" fill="hold" grpId="0" nodeType="afterEffect">
                                  <p:stCondLst>
                                    <p:cond delay="0"/>
                                  </p:stCondLst>
                                  <p:childTnLst>
                                    <p:set>
                                      <p:cBhvr>
                                        <p:cTn id="44" dur="1" fill="hold">
                                          <p:stCondLst>
                                            <p:cond delay="0"/>
                                          </p:stCondLst>
                                        </p:cTn>
                                        <p:tgtEl>
                                          <p:spTgt spid="156"/>
                                        </p:tgtEl>
                                        <p:attrNameLst>
                                          <p:attrName>style.visibility</p:attrName>
                                        </p:attrNameLst>
                                      </p:cBhvr>
                                      <p:to>
                                        <p:strVal val="visible"/>
                                      </p:to>
                                    </p:set>
                                    <p:animEffect transition="in" filter="fade">
                                      <p:cBhvr>
                                        <p:cTn id="45" dur="500"/>
                                        <p:tgtEl>
                                          <p:spTgt spid="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9" grpId="0">
        <p:bldAsOne/>
      </p:bldGraphic>
      <p:bldP spid="15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Elbow Connector 1"/>
          <p:cNvCxnSpPr/>
          <p:nvPr/>
        </p:nvCxnSpPr>
        <p:spPr>
          <a:xfrm rot="5400000" flipH="1" flipV="1">
            <a:off x="3119812" y="2979912"/>
            <a:ext cx="239713" cy="2652367"/>
          </a:xfrm>
          <a:prstGeom prst="bentConnector2">
            <a:avLst/>
          </a:prstGeom>
          <a:ln>
            <a:solidFill>
              <a:schemeClr val="bg1">
                <a:lumMod val="50000"/>
              </a:schemeClr>
            </a:solidFill>
            <a:headEnd type="oval"/>
            <a:tailEnd type="none"/>
          </a:ln>
          <a:effectLst/>
        </p:spPr>
        <p:style>
          <a:lnRef idx="2">
            <a:schemeClr val="accent1"/>
          </a:lnRef>
          <a:fillRef idx="0">
            <a:schemeClr val="accent1"/>
          </a:fillRef>
          <a:effectRef idx="1">
            <a:schemeClr val="accent1"/>
          </a:effectRef>
          <a:fontRef idx="minor">
            <a:schemeClr val="tx1"/>
          </a:fontRef>
        </p:style>
      </p:cxnSp>
      <p:grpSp>
        <p:nvGrpSpPr>
          <p:cNvPr id="25" name="Group 2"/>
          <p:cNvGrpSpPr/>
          <p:nvPr/>
        </p:nvGrpSpPr>
        <p:grpSpPr bwMode="auto">
          <a:xfrm>
            <a:off x="1832532" y="1743077"/>
            <a:ext cx="3820616" cy="606425"/>
            <a:chOff x="687602" y="840984"/>
            <a:chExt cx="3554105" cy="682225"/>
          </a:xfrm>
        </p:grpSpPr>
        <p:cxnSp>
          <p:nvCxnSpPr>
            <p:cNvPr id="26" name="Straight Connector 3"/>
            <p:cNvCxnSpPr/>
            <p:nvPr/>
          </p:nvCxnSpPr>
          <p:spPr>
            <a:xfrm flipV="1">
              <a:off x="4231371" y="840984"/>
              <a:ext cx="0" cy="458984"/>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4"/>
            <p:cNvCxnSpPr/>
            <p:nvPr/>
          </p:nvCxnSpPr>
          <p:spPr>
            <a:xfrm flipH="1">
              <a:off x="687602" y="853486"/>
              <a:ext cx="3554105"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5"/>
            <p:cNvCxnSpPr/>
            <p:nvPr/>
          </p:nvCxnSpPr>
          <p:spPr>
            <a:xfrm>
              <a:off x="697938" y="840984"/>
              <a:ext cx="0" cy="682225"/>
            </a:xfrm>
            <a:prstGeom prst="line">
              <a:avLst/>
            </a:prstGeom>
            <a:ln>
              <a:solidFill>
                <a:schemeClr val="bg1">
                  <a:lumMod val="50000"/>
                </a:schemeClr>
              </a:solidFill>
              <a:tailEnd type="oval"/>
            </a:ln>
            <a:effectLst/>
          </p:spPr>
          <p:style>
            <a:lnRef idx="2">
              <a:schemeClr val="accent1"/>
            </a:lnRef>
            <a:fillRef idx="0">
              <a:schemeClr val="accent1"/>
            </a:fillRef>
            <a:effectRef idx="1">
              <a:schemeClr val="accent1"/>
            </a:effectRef>
            <a:fontRef idx="minor">
              <a:schemeClr val="tx1"/>
            </a:fontRef>
          </p:style>
        </p:cxnSp>
      </p:grpSp>
      <p:grpSp>
        <p:nvGrpSpPr>
          <p:cNvPr id="30" name="Group 6"/>
          <p:cNvGrpSpPr/>
          <p:nvPr/>
        </p:nvGrpSpPr>
        <p:grpSpPr bwMode="auto">
          <a:xfrm>
            <a:off x="7688057" y="1849440"/>
            <a:ext cx="2501574" cy="1431925"/>
            <a:chOff x="7661892" y="1982230"/>
            <a:chExt cx="2501232" cy="1432427"/>
          </a:xfrm>
        </p:grpSpPr>
        <p:cxnSp>
          <p:nvCxnSpPr>
            <p:cNvPr id="31" name="Straight Connector 7"/>
            <p:cNvCxnSpPr/>
            <p:nvPr/>
          </p:nvCxnSpPr>
          <p:spPr>
            <a:xfrm flipH="1">
              <a:off x="7661892" y="3401953"/>
              <a:ext cx="280912"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8"/>
            <p:cNvCxnSpPr/>
            <p:nvPr/>
          </p:nvCxnSpPr>
          <p:spPr>
            <a:xfrm flipV="1">
              <a:off x="7939630" y="1982230"/>
              <a:ext cx="0" cy="1432427"/>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9"/>
            <p:cNvCxnSpPr/>
            <p:nvPr/>
          </p:nvCxnSpPr>
          <p:spPr>
            <a:xfrm>
              <a:off x="7933282" y="1996522"/>
              <a:ext cx="2229842"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10"/>
            <p:cNvCxnSpPr/>
            <p:nvPr/>
          </p:nvCxnSpPr>
          <p:spPr>
            <a:xfrm flipV="1">
              <a:off x="10155188" y="1982230"/>
              <a:ext cx="0" cy="273146"/>
            </a:xfrm>
            <a:prstGeom prst="line">
              <a:avLst/>
            </a:prstGeom>
            <a:ln>
              <a:solidFill>
                <a:schemeClr val="bg1">
                  <a:lumMod val="50000"/>
                </a:schemeClr>
              </a:solidFill>
              <a:headEnd type="oval" w="med" len="med"/>
              <a:tailEnd type="none"/>
            </a:ln>
            <a:effectLst/>
          </p:spPr>
          <p:style>
            <a:lnRef idx="2">
              <a:schemeClr val="accent1"/>
            </a:lnRef>
            <a:fillRef idx="0">
              <a:schemeClr val="accent1"/>
            </a:fillRef>
            <a:effectRef idx="1">
              <a:schemeClr val="accent1"/>
            </a:effectRef>
            <a:fontRef idx="minor">
              <a:schemeClr val="tx1"/>
            </a:fontRef>
          </p:style>
        </p:cxnSp>
      </p:grpSp>
      <p:grpSp>
        <p:nvGrpSpPr>
          <p:cNvPr id="35" name="Group 11"/>
          <p:cNvGrpSpPr/>
          <p:nvPr/>
        </p:nvGrpSpPr>
        <p:grpSpPr bwMode="auto">
          <a:xfrm>
            <a:off x="6522984" y="3878263"/>
            <a:ext cx="3658710" cy="1898650"/>
            <a:chOff x="6496424" y="4011740"/>
            <a:chExt cx="3658298" cy="1899044"/>
          </a:xfrm>
        </p:grpSpPr>
        <p:cxnSp>
          <p:nvCxnSpPr>
            <p:cNvPr id="36" name="Straight Connector 12"/>
            <p:cNvCxnSpPr/>
            <p:nvPr/>
          </p:nvCxnSpPr>
          <p:spPr>
            <a:xfrm>
              <a:off x="6496424" y="5871088"/>
              <a:ext cx="1309369" cy="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13"/>
            <p:cNvCxnSpPr/>
            <p:nvPr/>
          </p:nvCxnSpPr>
          <p:spPr>
            <a:xfrm flipV="1">
              <a:off x="6496424" y="5450313"/>
              <a:ext cx="0" cy="431890"/>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14"/>
            <p:cNvCxnSpPr/>
            <p:nvPr/>
          </p:nvCxnSpPr>
          <p:spPr>
            <a:xfrm flipV="1">
              <a:off x="7812141" y="4062551"/>
              <a:ext cx="0" cy="1848233"/>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15"/>
            <p:cNvCxnSpPr/>
            <p:nvPr/>
          </p:nvCxnSpPr>
          <p:spPr>
            <a:xfrm flipV="1">
              <a:off x="7807380" y="4026030"/>
              <a:ext cx="2347342" cy="47635"/>
            </a:xfrm>
            <a:prstGeom prst="lin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16"/>
            <p:cNvCxnSpPr/>
            <p:nvPr/>
          </p:nvCxnSpPr>
          <p:spPr>
            <a:xfrm flipV="1">
              <a:off x="10154722" y="4011740"/>
              <a:ext cx="0" cy="431890"/>
            </a:xfrm>
            <a:prstGeom prst="line">
              <a:avLst/>
            </a:prstGeom>
            <a:ln>
              <a:solidFill>
                <a:schemeClr val="bg1">
                  <a:lumMod val="50000"/>
                </a:schemeClr>
              </a:solidFill>
              <a:headEnd type="oval"/>
            </a:ln>
            <a:effectLst/>
          </p:spPr>
          <p:style>
            <a:lnRef idx="2">
              <a:schemeClr val="accent1"/>
            </a:lnRef>
            <a:fillRef idx="0">
              <a:schemeClr val="accent1"/>
            </a:fillRef>
            <a:effectRef idx="1">
              <a:schemeClr val="accent1"/>
            </a:effectRef>
            <a:fontRef idx="minor">
              <a:schemeClr val="tx1"/>
            </a:fontRef>
          </p:style>
        </p:cxnSp>
      </p:grpSp>
      <p:grpSp>
        <p:nvGrpSpPr>
          <p:cNvPr id="41" name="Group 47"/>
          <p:cNvGrpSpPr/>
          <p:nvPr/>
        </p:nvGrpSpPr>
        <p:grpSpPr bwMode="auto">
          <a:xfrm>
            <a:off x="903965" y="2432116"/>
            <a:ext cx="2955541" cy="770612"/>
            <a:chOff x="1603804" y="2220559"/>
            <a:chExt cx="2955174" cy="770630"/>
          </a:xfrm>
        </p:grpSpPr>
        <p:sp>
          <p:nvSpPr>
            <p:cNvPr id="42" name="Text Placeholder 2"/>
            <p:cNvSpPr txBox="1"/>
            <p:nvPr/>
          </p:nvSpPr>
          <p:spPr>
            <a:xfrm>
              <a:off x="1603804" y="2220559"/>
              <a:ext cx="2014025"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GB" sz="1400" dirty="0">
                  <a:solidFill>
                    <a:schemeClr val="tx1">
                      <a:lumMod val="50000"/>
                      <a:lumOff val="50000"/>
                    </a:schemeClr>
                  </a:solidFill>
                  <a:latin typeface="Fira Sans SemiBold Italic" panose="00000700000000000000" pitchFamily="50" charset="0"/>
                  <a:ea typeface="Fira Sans SemiBold Italic" panose="00000700000000000000" pitchFamily="50" charset="0"/>
                  <a:cs typeface="Clear Sans" panose="020B0503030202020304" pitchFamily="34" charset="0"/>
                </a:rPr>
                <a:t>Strategy</a:t>
              </a:r>
            </a:p>
          </p:txBody>
        </p:sp>
        <p:sp>
          <p:nvSpPr>
            <p:cNvPr id="43" name="TextBox 42"/>
            <p:cNvSpPr txBox="1"/>
            <p:nvPr/>
          </p:nvSpPr>
          <p:spPr>
            <a:xfrm>
              <a:off x="1679985" y="2560292"/>
              <a:ext cx="2878993" cy="430897"/>
            </a:xfrm>
            <a:prstGeom prst="rect">
              <a:avLst/>
            </a:prstGeom>
            <a:noFill/>
          </p:spPr>
          <p:txBody>
            <a:bodyPr lIns="0" tIns="0" rIns="0" bIns="0">
              <a:spAutoFit/>
            </a:bodyPr>
            <a:lstStyle/>
            <a:p>
              <a:pPr defTabSz="1450340">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rPr>
                <a:t>It doesn't make any sense to click to change the content of your text below</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44" name="Group 50"/>
          <p:cNvGrpSpPr/>
          <p:nvPr/>
        </p:nvGrpSpPr>
        <p:grpSpPr bwMode="auto">
          <a:xfrm>
            <a:off x="903965" y="4543699"/>
            <a:ext cx="2955541" cy="770612"/>
            <a:chOff x="1603804" y="2220559"/>
            <a:chExt cx="2955174" cy="770630"/>
          </a:xfrm>
        </p:grpSpPr>
        <p:sp>
          <p:nvSpPr>
            <p:cNvPr id="45" name="Text Placeholder 2"/>
            <p:cNvSpPr txBox="1"/>
            <p:nvPr/>
          </p:nvSpPr>
          <p:spPr>
            <a:xfrm>
              <a:off x="1603804" y="2220559"/>
              <a:ext cx="2014025"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GB" sz="1400" dirty="0">
                  <a:solidFill>
                    <a:schemeClr val="tx1">
                      <a:lumMod val="50000"/>
                      <a:lumOff val="50000"/>
                    </a:schemeClr>
                  </a:solidFill>
                  <a:latin typeface="Fira Sans SemiBold Italic" panose="00000700000000000000" pitchFamily="50" charset="0"/>
                  <a:ea typeface="Fira Sans SemiBold Italic" panose="00000700000000000000" pitchFamily="50" charset="0"/>
                  <a:cs typeface="Clear Sans" panose="020B0503030202020304" pitchFamily="34" charset="0"/>
                </a:rPr>
                <a:t>Costumer</a:t>
              </a:r>
            </a:p>
          </p:txBody>
        </p:sp>
        <p:sp>
          <p:nvSpPr>
            <p:cNvPr id="46" name="TextBox 45"/>
            <p:cNvSpPr txBox="1"/>
            <p:nvPr/>
          </p:nvSpPr>
          <p:spPr>
            <a:xfrm>
              <a:off x="1679985" y="2560292"/>
              <a:ext cx="2878993" cy="430897"/>
            </a:xfrm>
            <a:prstGeom prst="rect">
              <a:avLst/>
            </a:prstGeom>
            <a:noFill/>
          </p:spPr>
          <p:txBody>
            <a:bodyPr lIns="0" tIns="0" rIns="0" bIns="0">
              <a:spAutoFit/>
            </a:bodyPr>
            <a:lstStyle/>
            <a:p>
              <a:pPr defTabSz="1450340">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rPr>
                <a:t>It doesn't make any sense to click to change the content of your text below</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47" name="Group 53"/>
          <p:cNvGrpSpPr/>
          <p:nvPr/>
        </p:nvGrpSpPr>
        <p:grpSpPr bwMode="auto">
          <a:xfrm>
            <a:off x="8197578" y="4351737"/>
            <a:ext cx="2960303" cy="770612"/>
            <a:chOff x="1679271" y="2220559"/>
            <a:chExt cx="2959965" cy="770630"/>
          </a:xfrm>
        </p:grpSpPr>
        <p:sp>
          <p:nvSpPr>
            <p:cNvPr id="48" name="Text Placeholder 2"/>
            <p:cNvSpPr txBox="1"/>
            <p:nvPr/>
          </p:nvSpPr>
          <p:spPr>
            <a:xfrm>
              <a:off x="2625190" y="2220559"/>
              <a:ext cx="2014046" cy="261943"/>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GB" sz="1400" dirty="0" err="1">
                  <a:solidFill>
                    <a:schemeClr val="tx1">
                      <a:lumMod val="50000"/>
                      <a:lumOff val="50000"/>
                    </a:schemeClr>
                  </a:solidFill>
                  <a:latin typeface="Fira Sans SemiBold Italic" panose="00000700000000000000" pitchFamily="50" charset="0"/>
                  <a:ea typeface="Fira Sans SemiBold Italic" panose="00000700000000000000" pitchFamily="50" charset="0"/>
                  <a:cs typeface="Clear Sans" panose="020B0503030202020304" pitchFamily="34" charset="0"/>
                </a:rPr>
                <a:t>Analyze</a:t>
              </a:r>
              <a:endParaRPr lang="en-GB" sz="1400" dirty="0">
                <a:solidFill>
                  <a:schemeClr val="tx1">
                    <a:lumMod val="50000"/>
                    <a:lumOff val="50000"/>
                  </a:schemeClr>
                </a:solidFill>
                <a:latin typeface="Fira Sans SemiBold Italic" panose="00000700000000000000" pitchFamily="50" charset="0"/>
                <a:ea typeface="Fira Sans SemiBold Italic" panose="00000700000000000000" pitchFamily="50" charset="0"/>
                <a:cs typeface="Clear Sans" panose="020B0503030202020304" pitchFamily="34" charset="0"/>
              </a:endParaRPr>
            </a:p>
          </p:txBody>
        </p:sp>
        <p:sp>
          <p:nvSpPr>
            <p:cNvPr id="49" name="TextBox 48"/>
            <p:cNvSpPr txBox="1"/>
            <p:nvPr/>
          </p:nvSpPr>
          <p:spPr>
            <a:xfrm>
              <a:off x="1679271" y="2560292"/>
              <a:ext cx="2879022" cy="430897"/>
            </a:xfrm>
            <a:prstGeom prst="rect">
              <a:avLst/>
            </a:prstGeom>
            <a:noFill/>
          </p:spPr>
          <p:txBody>
            <a:bodyPr lIns="0" tIns="0" rIns="0" bIns="0">
              <a:spAutoFit/>
            </a:bodyPr>
            <a:lstStyle/>
            <a:p>
              <a:pPr algn="r" defTabSz="1450340">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rPr>
                <a:t>It doesn't make any sense to click to change the content of your text below</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50" name="Group 56"/>
          <p:cNvGrpSpPr/>
          <p:nvPr/>
        </p:nvGrpSpPr>
        <p:grpSpPr bwMode="auto">
          <a:xfrm>
            <a:off x="8197578" y="2295925"/>
            <a:ext cx="2960303" cy="770612"/>
            <a:chOff x="1679271" y="2220559"/>
            <a:chExt cx="2959965" cy="770630"/>
          </a:xfrm>
        </p:grpSpPr>
        <p:sp>
          <p:nvSpPr>
            <p:cNvPr id="51" name="Text Placeholder 2"/>
            <p:cNvSpPr txBox="1"/>
            <p:nvPr/>
          </p:nvSpPr>
          <p:spPr>
            <a:xfrm>
              <a:off x="2625190" y="2220559"/>
              <a:ext cx="2014046" cy="261944"/>
            </a:xfrm>
            <a:prstGeom prst="rect">
              <a:avLst/>
            </a:prstGeom>
            <a:noFill/>
          </p:spPr>
          <p:txBody>
            <a:bodyPr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GB" sz="1400" dirty="0">
                  <a:solidFill>
                    <a:schemeClr val="tx1">
                      <a:lumMod val="50000"/>
                      <a:lumOff val="50000"/>
                    </a:schemeClr>
                  </a:solidFill>
                  <a:latin typeface="Fira Sans SemiBold Italic" panose="00000700000000000000" pitchFamily="50" charset="0"/>
                  <a:ea typeface="Fira Sans SemiBold Italic" panose="00000700000000000000" pitchFamily="50" charset="0"/>
                  <a:cs typeface="Clear Sans" panose="020B0503030202020304" pitchFamily="34" charset="0"/>
                </a:rPr>
                <a:t>Product</a:t>
              </a:r>
            </a:p>
          </p:txBody>
        </p:sp>
        <p:sp>
          <p:nvSpPr>
            <p:cNvPr id="52" name="TextBox 51"/>
            <p:cNvSpPr txBox="1"/>
            <p:nvPr/>
          </p:nvSpPr>
          <p:spPr>
            <a:xfrm>
              <a:off x="1679271" y="2560292"/>
              <a:ext cx="2879022" cy="430897"/>
            </a:xfrm>
            <a:prstGeom prst="rect">
              <a:avLst/>
            </a:prstGeom>
            <a:noFill/>
          </p:spPr>
          <p:txBody>
            <a:bodyPr lIns="0" tIns="0" rIns="0" bIns="0">
              <a:spAutoFit/>
            </a:bodyPr>
            <a:lstStyle/>
            <a:p>
              <a:pPr algn="r" defTabSz="1450340">
                <a:defRPr/>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rPr>
                <a:t>It doesn't make any sense to click to change the content of your text below</a:t>
              </a:r>
              <a:endParaRPr lang="en-US" altLang="zh-CN" sz="1400" dirty="0">
                <a:solidFill>
                  <a:schemeClr val="tx1">
                    <a:lumMod val="50000"/>
                    <a:lumOff val="50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grpSp>
      <p:grpSp>
        <p:nvGrpSpPr>
          <p:cNvPr id="53" name="Group 17"/>
          <p:cNvGrpSpPr/>
          <p:nvPr/>
        </p:nvGrpSpPr>
        <p:grpSpPr bwMode="auto">
          <a:xfrm>
            <a:off x="4267440" y="1928815"/>
            <a:ext cx="3641251" cy="3641725"/>
            <a:chOff x="4266588" y="1928705"/>
            <a:chExt cx="3641651" cy="3641446"/>
          </a:xfrm>
        </p:grpSpPr>
        <p:grpSp>
          <p:nvGrpSpPr>
            <p:cNvPr id="54" name="Group 28"/>
            <p:cNvGrpSpPr/>
            <p:nvPr/>
          </p:nvGrpSpPr>
          <p:grpSpPr bwMode="auto">
            <a:xfrm>
              <a:off x="4266588" y="1928705"/>
              <a:ext cx="3641651" cy="3641446"/>
              <a:chOff x="4239694" y="2062055"/>
              <a:chExt cx="3641651" cy="3641446"/>
            </a:xfrm>
          </p:grpSpPr>
          <p:sp>
            <p:nvSpPr>
              <p:cNvPr id="59" name="Freeform 3"/>
              <p:cNvSpPr>
                <a:spLocks noChangeArrowheads="1"/>
              </p:cNvSpPr>
              <p:nvPr/>
            </p:nvSpPr>
            <p:spPr bwMode="auto">
              <a:xfrm rot="13978264">
                <a:off x="4254033" y="3385875"/>
                <a:ext cx="1858821" cy="1887500"/>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chemeClr val="accent4"/>
              </a:solidFill>
              <a:ln>
                <a:noFill/>
              </a:ln>
              <a:effectLst/>
            </p:spPr>
            <p:txBody>
              <a:bodyPr wrap="none" anchor="ctr"/>
              <a:lstStyle/>
              <a:p>
                <a:pPr defTabSz="913765">
                  <a:defRPr/>
                </a:pPr>
                <a:endParaRPr lang="en-US" sz="2000">
                  <a:solidFill>
                    <a:schemeClr val="tx1">
                      <a:lumMod val="50000"/>
                      <a:lumOff val="50000"/>
                    </a:schemeClr>
                  </a:solidFill>
                </a:endParaRPr>
              </a:p>
            </p:txBody>
          </p:sp>
          <p:sp>
            <p:nvSpPr>
              <p:cNvPr id="60" name="Freeform 3"/>
              <p:cNvSpPr>
                <a:spLocks noChangeArrowheads="1"/>
              </p:cNvSpPr>
              <p:nvPr/>
            </p:nvSpPr>
            <p:spPr bwMode="auto">
              <a:xfrm rot="3202081">
                <a:off x="6007392" y="2500911"/>
                <a:ext cx="1860407" cy="1887499"/>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chemeClr val="accent2"/>
              </a:solidFill>
              <a:ln>
                <a:noFill/>
              </a:ln>
              <a:effectLst/>
            </p:spPr>
            <p:txBody>
              <a:bodyPr wrap="none" anchor="ctr"/>
              <a:lstStyle/>
              <a:p>
                <a:pPr defTabSz="913765">
                  <a:defRPr/>
                </a:pPr>
                <a:endParaRPr lang="en-US" sz="2000">
                  <a:solidFill>
                    <a:schemeClr val="tx1">
                      <a:lumMod val="50000"/>
                      <a:lumOff val="50000"/>
                    </a:schemeClr>
                  </a:solidFill>
                </a:endParaRPr>
              </a:p>
            </p:txBody>
          </p:sp>
          <p:sp>
            <p:nvSpPr>
              <p:cNvPr id="61" name="Freeform 3"/>
              <p:cNvSpPr>
                <a:spLocks noChangeArrowheads="1"/>
              </p:cNvSpPr>
              <p:nvPr/>
            </p:nvSpPr>
            <p:spPr bwMode="auto">
              <a:xfrm rot="19397468">
                <a:off x="4695298" y="2062055"/>
                <a:ext cx="1860512" cy="1887392"/>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chemeClr val="accent1"/>
              </a:solidFill>
              <a:ln>
                <a:noFill/>
              </a:ln>
              <a:effectLst/>
            </p:spPr>
            <p:txBody>
              <a:bodyPr wrap="none" anchor="ctr"/>
              <a:lstStyle/>
              <a:p>
                <a:pPr defTabSz="913765">
                  <a:defRPr/>
                </a:pPr>
                <a:endParaRPr lang="en-US" sz="2000">
                  <a:solidFill>
                    <a:schemeClr val="tx1">
                      <a:lumMod val="50000"/>
                      <a:lumOff val="50000"/>
                    </a:schemeClr>
                  </a:solidFill>
                </a:endParaRPr>
              </a:p>
            </p:txBody>
          </p:sp>
          <p:sp>
            <p:nvSpPr>
              <p:cNvPr id="62" name="Freeform 35"/>
              <p:cNvSpPr>
                <a:spLocks noChangeArrowheads="1"/>
              </p:cNvSpPr>
              <p:nvPr/>
            </p:nvSpPr>
            <p:spPr bwMode="auto">
              <a:xfrm rot="8579122">
                <a:off x="5565230" y="3816108"/>
                <a:ext cx="1860512" cy="1887393"/>
              </a:xfrm>
              <a:custGeom>
                <a:avLst/>
                <a:gdLst>
                  <a:gd name="T0" fmla="*/ 3563 w 10688"/>
                  <a:gd name="T1" fmla="*/ 7062 h 10844"/>
                  <a:gd name="T2" fmla="*/ 3563 w 10688"/>
                  <a:gd name="T3" fmla="*/ 7062 h 10844"/>
                  <a:gd name="T4" fmla="*/ 4563 w 10688"/>
                  <a:gd name="T5" fmla="*/ 10749 h 10844"/>
                  <a:gd name="T6" fmla="*/ 7937 w 10688"/>
                  <a:gd name="T7" fmla="*/ 9812 h 10844"/>
                  <a:gd name="T8" fmla="*/ 9062 w 10688"/>
                  <a:gd name="T9" fmla="*/ 2782 h 10844"/>
                  <a:gd name="T10" fmla="*/ 2032 w 10688"/>
                  <a:gd name="T11" fmla="*/ 1626 h 10844"/>
                  <a:gd name="T12" fmla="*/ 0 w 10688"/>
                  <a:gd name="T13" fmla="*/ 4907 h 10844"/>
                  <a:gd name="T14" fmla="*/ 3563 w 10688"/>
                  <a:gd name="T15" fmla="*/ 7062 h 108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88" h="10844">
                    <a:moveTo>
                      <a:pt x="3563" y="7062"/>
                    </a:moveTo>
                    <a:lnTo>
                      <a:pt x="3563" y="7062"/>
                    </a:lnTo>
                    <a:cubicBezTo>
                      <a:pt x="4375" y="8187"/>
                      <a:pt x="4688" y="9500"/>
                      <a:pt x="4563" y="10749"/>
                    </a:cubicBezTo>
                    <a:cubicBezTo>
                      <a:pt x="5718" y="10843"/>
                      <a:pt x="6906" y="10562"/>
                      <a:pt x="7937" y="9812"/>
                    </a:cubicBezTo>
                    <a:cubicBezTo>
                      <a:pt x="10187" y="8187"/>
                      <a:pt x="10687" y="5032"/>
                      <a:pt x="9062" y="2782"/>
                    </a:cubicBezTo>
                    <a:cubicBezTo>
                      <a:pt x="7437" y="500"/>
                      <a:pt x="4282" y="0"/>
                      <a:pt x="2032" y="1626"/>
                    </a:cubicBezTo>
                    <a:cubicBezTo>
                      <a:pt x="907" y="2438"/>
                      <a:pt x="219" y="3657"/>
                      <a:pt x="0" y="4907"/>
                    </a:cubicBezTo>
                    <a:cubicBezTo>
                      <a:pt x="1375" y="5126"/>
                      <a:pt x="2688" y="5843"/>
                      <a:pt x="3563" y="7062"/>
                    </a:cubicBezTo>
                  </a:path>
                </a:pathLst>
              </a:custGeom>
              <a:solidFill>
                <a:schemeClr val="accent3"/>
              </a:solidFill>
              <a:ln>
                <a:noFill/>
              </a:ln>
              <a:effectLst/>
            </p:spPr>
            <p:txBody>
              <a:bodyPr wrap="none" anchor="ctr"/>
              <a:lstStyle/>
              <a:p>
                <a:pPr defTabSz="913765">
                  <a:defRPr/>
                </a:pPr>
                <a:endParaRPr lang="en-US" sz="2000">
                  <a:solidFill>
                    <a:schemeClr val="tx1">
                      <a:lumMod val="50000"/>
                      <a:lumOff val="50000"/>
                    </a:schemeClr>
                  </a:solidFill>
                </a:endParaRPr>
              </a:p>
            </p:txBody>
          </p:sp>
        </p:grpSp>
        <p:sp>
          <p:nvSpPr>
            <p:cNvPr id="55" name="Freeform 11"/>
            <p:cNvSpPr>
              <a:spLocks noEditPoints="1"/>
            </p:cNvSpPr>
            <p:nvPr/>
          </p:nvSpPr>
          <p:spPr bwMode="auto">
            <a:xfrm>
              <a:off x="4845175" y="3947979"/>
              <a:ext cx="571344" cy="472924"/>
            </a:xfrm>
            <a:custGeom>
              <a:avLst/>
              <a:gdLst>
                <a:gd name="T0" fmla="*/ 517594 w 287"/>
                <a:gd name="T1" fmla="*/ 155646 h 237"/>
                <a:gd name="T2" fmla="*/ 485742 w 287"/>
                <a:gd name="T3" fmla="*/ 187573 h 237"/>
                <a:gd name="T4" fmla="*/ 517594 w 287"/>
                <a:gd name="T5" fmla="*/ 221496 h 237"/>
                <a:gd name="T6" fmla="*/ 551437 w 287"/>
                <a:gd name="T7" fmla="*/ 187573 h 237"/>
                <a:gd name="T8" fmla="*/ 517594 w 287"/>
                <a:gd name="T9" fmla="*/ 155646 h 237"/>
                <a:gd name="T10" fmla="*/ 53750 w 287"/>
                <a:gd name="T11" fmla="*/ 155646 h 237"/>
                <a:gd name="T12" fmla="*/ 21898 w 287"/>
                <a:gd name="T13" fmla="*/ 187573 h 237"/>
                <a:gd name="T14" fmla="*/ 53750 w 287"/>
                <a:gd name="T15" fmla="*/ 221496 h 237"/>
                <a:gd name="T16" fmla="*/ 85602 w 287"/>
                <a:gd name="T17" fmla="*/ 187573 h 237"/>
                <a:gd name="T18" fmla="*/ 53750 w 287"/>
                <a:gd name="T19" fmla="*/ 155646 h 237"/>
                <a:gd name="T20" fmla="*/ 422038 w 287"/>
                <a:gd name="T21" fmla="*/ 97778 h 237"/>
                <a:gd name="T22" fmla="*/ 374260 w 287"/>
                <a:gd name="T23" fmla="*/ 145669 h 237"/>
                <a:gd name="T24" fmla="*/ 422038 w 287"/>
                <a:gd name="T25" fmla="*/ 193560 h 237"/>
                <a:gd name="T26" fmla="*/ 469816 w 287"/>
                <a:gd name="T27" fmla="*/ 145669 h 237"/>
                <a:gd name="T28" fmla="*/ 422038 w 287"/>
                <a:gd name="T29" fmla="*/ 97778 h 237"/>
                <a:gd name="T30" fmla="*/ 571344 w 287"/>
                <a:gd name="T31" fmla="*/ 391110 h 237"/>
                <a:gd name="T32" fmla="*/ 515603 w 287"/>
                <a:gd name="T33" fmla="*/ 391110 h 237"/>
                <a:gd name="T34" fmla="*/ 515603 w 287"/>
                <a:gd name="T35" fmla="*/ 289342 h 237"/>
                <a:gd name="T36" fmla="*/ 503659 w 287"/>
                <a:gd name="T37" fmla="*/ 241451 h 237"/>
                <a:gd name="T38" fmla="*/ 517594 w 287"/>
                <a:gd name="T39" fmla="*/ 239455 h 237"/>
                <a:gd name="T40" fmla="*/ 571344 w 287"/>
                <a:gd name="T41" fmla="*/ 293333 h 237"/>
                <a:gd name="T42" fmla="*/ 571344 w 287"/>
                <a:gd name="T43" fmla="*/ 391110 h 237"/>
                <a:gd name="T44" fmla="*/ 149306 w 287"/>
                <a:gd name="T45" fmla="*/ 97778 h 237"/>
                <a:gd name="T46" fmla="*/ 101528 w 287"/>
                <a:gd name="T47" fmla="*/ 145669 h 237"/>
                <a:gd name="T48" fmla="*/ 149306 w 287"/>
                <a:gd name="T49" fmla="*/ 193560 h 237"/>
                <a:gd name="T50" fmla="*/ 197084 w 287"/>
                <a:gd name="T51" fmla="*/ 145669 h 237"/>
                <a:gd name="T52" fmla="*/ 149306 w 287"/>
                <a:gd name="T53" fmla="*/ 97778 h 237"/>
                <a:gd name="T54" fmla="*/ 53750 w 287"/>
                <a:gd name="T55" fmla="*/ 239455 h 237"/>
                <a:gd name="T56" fmla="*/ 67685 w 287"/>
                <a:gd name="T57" fmla="*/ 241451 h 237"/>
                <a:gd name="T58" fmla="*/ 55741 w 287"/>
                <a:gd name="T59" fmla="*/ 289342 h 237"/>
                <a:gd name="T60" fmla="*/ 55741 w 287"/>
                <a:gd name="T61" fmla="*/ 391110 h 237"/>
                <a:gd name="T62" fmla="*/ 0 w 287"/>
                <a:gd name="T63" fmla="*/ 391110 h 237"/>
                <a:gd name="T64" fmla="*/ 0 w 287"/>
                <a:gd name="T65" fmla="*/ 293333 h 237"/>
                <a:gd name="T66" fmla="*/ 53750 w 287"/>
                <a:gd name="T67" fmla="*/ 239455 h 237"/>
                <a:gd name="T68" fmla="*/ 286667 w 287"/>
                <a:gd name="T69" fmla="*/ 0 h 237"/>
                <a:gd name="T70" fmla="*/ 215001 w 287"/>
                <a:gd name="T71" fmla="*/ 71837 h 237"/>
                <a:gd name="T72" fmla="*/ 286667 w 287"/>
                <a:gd name="T73" fmla="*/ 143673 h 237"/>
                <a:gd name="T74" fmla="*/ 356343 w 287"/>
                <a:gd name="T75" fmla="*/ 71837 h 237"/>
                <a:gd name="T76" fmla="*/ 286667 w 287"/>
                <a:gd name="T77" fmla="*/ 0 h 237"/>
                <a:gd name="T78" fmla="*/ 499677 w 287"/>
                <a:gd name="T79" fmla="*/ 427028 h 237"/>
                <a:gd name="T80" fmla="*/ 414075 w 287"/>
                <a:gd name="T81" fmla="*/ 427028 h 237"/>
                <a:gd name="T82" fmla="*/ 414075 w 287"/>
                <a:gd name="T83" fmla="*/ 273378 h 237"/>
                <a:gd name="T84" fmla="*/ 400140 w 287"/>
                <a:gd name="T85" fmla="*/ 215510 h 237"/>
                <a:gd name="T86" fmla="*/ 422038 w 287"/>
                <a:gd name="T87" fmla="*/ 211519 h 237"/>
                <a:gd name="T88" fmla="*/ 499677 w 287"/>
                <a:gd name="T89" fmla="*/ 289342 h 237"/>
                <a:gd name="T90" fmla="*/ 499677 w 287"/>
                <a:gd name="T91" fmla="*/ 427028 h 237"/>
                <a:gd name="T92" fmla="*/ 157269 w 287"/>
                <a:gd name="T93" fmla="*/ 273378 h 237"/>
                <a:gd name="T94" fmla="*/ 157269 w 287"/>
                <a:gd name="T95" fmla="*/ 427028 h 237"/>
                <a:gd name="T96" fmla="*/ 73658 w 287"/>
                <a:gd name="T97" fmla="*/ 427028 h 237"/>
                <a:gd name="T98" fmla="*/ 73658 w 287"/>
                <a:gd name="T99" fmla="*/ 289342 h 237"/>
                <a:gd name="T100" fmla="*/ 149306 w 287"/>
                <a:gd name="T101" fmla="*/ 211519 h 237"/>
                <a:gd name="T102" fmla="*/ 171204 w 287"/>
                <a:gd name="T103" fmla="*/ 215510 h 237"/>
                <a:gd name="T104" fmla="*/ 157269 w 287"/>
                <a:gd name="T105" fmla="*/ 273378 h 237"/>
                <a:gd name="T106" fmla="*/ 175186 w 287"/>
                <a:gd name="T107" fmla="*/ 472924 h 237"/>
                <a:gd name="T108" fmla="*/ 398149 w 287"/>
                <a:gd name="T109" fmla="*/ 472924 h 237"/>
                <a:gd name="T110" fmla="*/ 398149 w 287"/>
                <a:gd name="T111" fmla="*/ 273378 h 237"/>
                <a:gd name="T112" fmla="*/ 286667 w 287"/>
                <a:gd name="T113" fmla="*/ 161632 h 237"/>
                <a:gd name="T114" fmla="*/ 175186 w 287"/>
                <a:gd name="T115" fmla="*/ 273378 h 237"/>
                <a:gd name="T116" fmla="*/ 175186 w 287"/>
                <a:gd name="T117" fmla="*/ 472924 h 2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87" h="237">
                  <a:moveTo>
                    <a:pt x="260" y="78"/>
                  </a:moveTo>
                  <a:cubicBezTo>
                    <a:pt x="251" y="78"/>
                    <a:pt x="244" y="85"/>
                    <a:pt x="244" y="94"/>
                  </a:cubicBezTo>
                  <a:cubicBezTo>
                    <a:pt x="244" y="103"/>
                    <a:pt x="251" y="111"/>
                    <a:pt x="260" y="111"/>
                  </a:cubicBezTo>
                  <a:cubicBezTo>
                    <a:pt x="269" y="111"/>
                    <a:pt x="277" y="103"/>
                    <a:pt x="277" y="94"/>
                  </a:cubicBezTo>
                  <a:cubicBezTo>
                    <a:pt x="277" y="85"/>
                    <a:pt x="269" y="78"/>
                    <a:pt x="260" y="78"/>
                  </a:cubicBezTo>
                  <a:close/>
                  <a:moveTo>
                    <a:pt x="27" y="78"/>
                  </a:moveTo>
                  <a:cubicBezTo>
                    <a:pt x="18" y="78"/>
                    <a:pt x="11" y="85"/>
                    <a:pt x="11" y="94"/>
                  </a:cubicBezTo>
                  <a:cubicBezTo>
                    <a:pt x="11" y="103"/>
                    <a:pt x="18" y="111"/>
                    <a:pt x="27" y="111"/>
                  </a:cubicBezTo>
                  <a:cubicBezTo>
                    <a:pt x="36" y="111"/>
                    <a:pt x="43" y="103"/>
                    <a:pt x="43" y="94"/>
                  </a:cubicBezTo>
                  <a:cubicBezTo>
                    <a:pt x="43" y="85"/>
                    <a:pt x="36" y="78"/>
                    <a:pt x="27" y="78"/>
                  </a:cubicBezTo>
                  <a:close/>
                  <a:moveTo>
                    <a:pt x="212" y="49"/>
                  </a:moveTo>
                  <a:cubicBezTo>
                    <a:pt x="199" y="49"/>
                    <a:pt x="188" y="59"/>
                    <a:pt x="188" y="73"/>
                  </a:cubicBezTo>
                  <a:cubicBezTo>
                    <a:pt x="188" y="86"/>
                    <a:pt x="199" y="97"/>
                    <a:pt x="212" y="97"/>
                  </a:cubicBezTo>
                  <a:cubicBezTo>
                    <a:pt x="225" y="97"/>
                    <a:pt x="236" y="86"/>
                    <a:pt x="236" y="73"/>
                  </a:cubicBezTo>
                  <a:cubicBezTo>
                    <a:pt x="236" y="59"/>
                    <a:pt x="225" y="49"/>
                    <a:pt x="212" y="49"/>
                  </a:cubicBezTo>
                  <a:close/>
                  <a:moveTo>
                    <a:pt x="287" y="196"/>
                  </a:moveTo>
                  <a:cubicBezTo>
                    <a:pt x="259" y="196"/>
                    <a:pt x="259" y="196"/>
                    <a:pt x="259" y="196"/>
                  </a:cubicBezTo>
                  <a:cubicBezTo>
                    <a:pt x="259" y="145"/>
                    <a:pt x="259" y="145"/>
                    <a:pt x="259" y="145"/>
                  </a:cubicBezTo>
                  <a:cubicBezTo>
                    <a:pt x="259" y="136"/>
                    <a:pt x="257" y="128"/>
                    <a:pt x="253" y="121"/>
                  </a:cubicBezTo>
                  <a:cubicBezTo>
                    <a:pt x="255" y="120"/>
                    <a:pt x="258" y="120"/>
                    <a:pt x="260" y="120"/>
                  </a:cubicBezTo>
                  <a:cubicBezTo>
                    <a:pt x="275" y="120"/>
                    <a:pt x="287" y="132"/>
                    <a:pt x="287" y="147"/>
                  </a:cubicBezTo>
                  <a:lnTo>
                    <a:pt x="287" y="196"/>
                  </a:lnTo>
                  <a:close/>
                  <a:moveTo>
                    <a:pt x="75" y="49"/>
                  </a:moveTo>
                  <a:cubicBezTo>
                    <a:pt x="62" y="49"/>
                    <a:pt x="51" y="59"/>
                    <a:pt x="51" y="73"/>
                  </a:cubicBezTo>
                  <a:cubicBezTo>
                    <a:pt x="51" y="86"/>
                    <a:pt x="62" y="97"/>
                    <a:pt x="75" y="97"/>
                  </a:cubicBezTo>
                  <a:cubicBezTo>
                    <a:pt x="88" y="97"/>
                    <a:pt x="99" y="86"/>
                    <a:pt x="99" y="73"/>
                  </a:cubicBezTo>
                  <a:cubicBezTo>
                    <a:pt x="99" y="59"/>
                    <a:pt x="88" y="49"/>
                    <a:pt x="75" y="49"/>
                  </a:cubicBezTo>
                  <a:close/>
                  <a:moveTo>
                    <a:pt x="27" y="120"/>
                  </a:moveTo>
                  <a:cubicBezTo>
                    <a:pt x="29" y="120"/>
                    <a:pt x="32" y="120"/>
                    <a:pt x="34" y="121"/>
                  </a:cubicBezTo>
                  <a:cubicBezTo>
                    <a:pt x="30" y="128"/>
                    <a:pt x="28" y="136"/>
                    <a:pt x="28" y="145"/>
                  </a:cubicBezTo>
                  <a:cubicBezTo>
                    <a:pt x="28" y="196"/>
                    <a:pt x="28" y="196"/>
                    <a:pt x="28" y="196"/>
                  </a:cubicBezTo>
                  <a:cubicBezTo>
                    <a:pt x="0" y="196"/>
                    <a:pt x="0" y="196"/>
                    <a:pt x="0" y="196"/>
                  </a:cubicBezTo>
                  <a:cubicBezTo>
                    <a:pt x="0" y="147"/>
                    <a:pt x="0" y="147"/>
                    <a:pt x="0" y="147"/>
                  </a:cubicBezTo>
                  <a:cubicBezTo>
                    <a:pt x="0" y="132"/>
                    <a:pt x="12" y="120"/>
                    <a:pt x="27" y="120"/>
                  </a:cubicBezTo>
                  <a:close/>
                  <a:moveTo>
                    <a:pt x="144" y="0"/>
                  </a:moveTo>
                  <a:cubicBezTo>
                    <a:pt x="124" y="0"/>
                    <a:pt x="108" y="16"/>
                    <a:pt x="108" y="36"/>
                  </a:cubicBezTo>
                  <a:cubicBezTo>
                    <a:pt x="108" y="56"/>
                    <a:pt x="124" y="72"/>
                    <a:pt x="144" y="72"/>
                  </a:cubicBezTo>
                  <a:cubicBezTo>
                    <a:pt x="163" y="72"/>
                    <a:pt x="179" y="56"/>
                    <a:pt x="179" y="36"/>
                  </a:cubicBezTo>
                  <a:cubicBezTo>
                    <a:pt x="179" y="16"/>
                    <a:pt x="163" y="0"/>
                    <a:pt x="144" y="0"/>
                  </a:cubicBezTo>
                  <a:close/>
                  <a:moveTo>
                    <a:pt x="251" y="214"/>
                  </a:moveTo>
                  <a:cubicBezTo>
                    <a:pt x="208" y="214"/>
                    <a:pt x="208" y="214"/>
                    <a:pt x="208" y="214"/>
                  </a:cubicBezTo>
                  <a:cubicBezTo>
                    <a:pt x="208" y="137"/>
                    <a:pt x="208" y="137"/>
                    <a:pt x="208" y="137"/>
                  </a:cubicBezTo>
                  <a:cubicBezTo>
                    <a:pt x="208" y="127"/>
                    <a:pt x="206" y="117"/>
                    <a:pt x="201" y="108"/>
                  </a:cubicBezTo>
                  <a:cubicBezTo>
                    <a:pt x="205" y="107"/>
                    <a:pt x="208" y="106"/>
                    <a:pt x="212" y="106"/>
                  </a:cubicBezTo>
                  <a:cubicBezTo>
                    <a:pt x="233" y="106"/>
                    <a:pt x="251" y="124"/>
                    <a:pt x="251" y="145"/>
                  </a:cubicBezTo>
                  <a:lnTo>
                    <a:pt x="251" y="214"/>
                  </a:lnTo>
                  <a:close/>
                  <a:moveTo>
                    <a:pt x="79" y="137"/>
                  </a:moveTo>
                  <a:cubicBezTo>
                    <a:pt x="79" y="214"/>
                    <a:pt x="79" y="214"/>
                    <a:pt x="79" y="214"/>
                  </a:cubicBezTo>
                  <a:cubicBezTo>
                    <a:pt x="37" y="214"/>
                    <a:pt x="37" y="214"/>
                    <a:pt x="37" y="214"/>
                  </a:cubicBezTo>
                  <a:cubicBezTo>
                    <a:pt x="37" y="145"/>
                    <a:pt x="37" y="145"/>
                    <a:pt x="37" y="145"/>
                  </a:cubicBezTo>
                  <a:cubicBezTo>
                    <a:pt x="37" y="124"/>
                    <a:pt x="54" y="106"/>
                    <a:pt x="75" y="106"/>
                  </a:cubicBezTo>
                  <a:cubicBezTo>
                    <a:pt x="79" y="106"/>
                    <a:pt x="83" y="107"/>
                    <a:pt x="86" y="108"/>
                  </a:cubicBezTo>
                  <a:cubicBezTo>
                    <a:pt x="81" y="117"/>
                    <a:pt x="79" y="127"/>
                    <a:pt x="79" y="137"/>
                  </a:cubicBezTo>
                  <a:close/>
                  <a:moveTo>
                    <a:pt x="88" y="237"/>
                  </a:moveTo>
                  <a:cubicBezTo>
                    <a:pt x="200" y="237"/>
                    <a:pt x="200" y="237"/>
                    <a:pt x="200" y="237"/>
                  </a:cubicBezTo>
                  <a:cubicBezTo>
                    <a:pt x="200" y="137"/>
                    <a:pt x="200" y="137"/>
                    <a:pt x="200" y="137"/>
                  </a:cubicBezTo>
                  <a:cubicBezTo>
                    <a:pt x="200" y="106"/>
                    <a:pt x="174" y="81"/>
                    <a:pt x="144" y="81"/>
                  </a:cubicBezTo>
                  <a:cubicBezTo>
                    <a:pt x="113" y="81"/>
                    <a:pt x="88" y="106"/>
                    <a:pt x="88" y="137"/>
                  </a:cubicBezTo>
                  <a:lnTo>
                    <a:pt x="88" y="23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sz="2000">
                <a:solidFill>
                  <a:schemeClr val="tx1">
                    <a:lumMod val="50000"/>
                    <a:lumOff val="50000"/>
                  </a:schemeClr>
                </a:solidFill>
              </a:endParaRPr>
            </a:p>
          </p:txBody>
        </p:sp>
        <p:sp>
          <p:nvSpPr>
            <p:cNvPr id="56" name="Shape 719"/>
            <p:cNvSpPr/>
            <p:nvPr/>
          </p:nvSpPr>
          <p:spPr bwMode="auto">
            <a:xfrm>
              <a:off x="6255015" y="4464163"/>
              <a:ext cx="536606" cy="461488"/>
            </a:xfrm>
            <a:custGeom>
              <a:avLst/>
              <a:gdLst>
                <a:gd name="T0" fmla="*/ 268303 w 21332"/>
                <a:gd name="T1" fmla="*/ 230744 h 21446"/>
                <a:gd name="T2" fmla="*/ 268303 w 21332"/>
                <a:gd name="T3" fmla="*/ 230744 h 21446"/>
                <a:gd name="T4" fmla="*/ 268303 w 21332"/>
                <a:gd name="T5" fmla="*/ 230744 h 21446"/>
                <a:gd name="T6" fmla="*/ 268303 w 21332"/>
                <a:gd name="T7" fmla="*/ 230744 h 21446"/>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332" h="21446" extrusionOk="0">
                  <a:moveTo>
                    <a:pt x="9262" y="7207"/>
                  </a:moveTo>
                  <a:lnTo>
                    <a:pt x="14475" y="11108"/>
                  </a:lnTo>
                  <a:cubicBezTo>
                    <a:pt x="14915" y="11436"/>
                    <a:pt x="15500" y="11301"/>
                    <a:pt x="15796" y="10800"/>
                  </a:cubicBezTo>
                  <a:lnTo>
                    <a:pt x="21160" y="1771"/>
                  </a:lnTo>
                  <a:cubicBezTo>
                    <a:pt x="21464" y="1257"/>
                    <a:pt x="21354" y="555"/>
                    <a:pt x="20913" y="200"/>
                  </a:cubicBezTo>
                  <a:cubicBezTo>
                    <a:pt x="20472" y="-154"/>
                    <a:pt x="19869" y="-26"/>
                    <a:pt x="19564" y="487"/>
                  </a:cubicBezTo>
                  <a:lnTo>
                    <a:pt x="14734" y="8618"/>
                  </a:lnTo>
                  <a:lnTo>
                    <a:pt x="9490" y="4694"/>
                  </a:lnTo>
                  <a:cubicBezTo>
                    <a:pt x="9273" y="4532"/>
                    <a:pt x="9010" y="4478"/>
                    <a:pt x="8757" y="4541"/>
                  </a:cubicBezTo>
                  <a:cubicBezTo>
                    <a:pt x="8505" y="4607"/>
                    <a:pt x="8285" y="4785"/>
                    <a:pt x="8147" y="5039"/>
                  </a:cubicBezTo>
                  <a:lnTo>
                    <a:pt x="152" y="19712"/>
                  </a:lnTo>
                  <a:cubicBezTo>
                    <a:pt x="-136" y="20237"/>
                    <a:pt x="-2" y="20936"/>
                    <a:pt x="450" y="21269"/>
                  </a:cubicBezTo>
                  <a:cubicBezTo>
                    <a:pt x="611" y="21389"/>
                    <a:pt x="791" y="21446"/>
                    <a:pt x="969" y="21446"/>
                  </a:cubicBezTo>
                  <a:cubicBezTo>
                    <a:pt x="1290" y="21446"/>
                    <a:pt x="1604" y="21260"/>
                    <a:pt x="1788" y="20921"/>
                  </a:cubicBezTo>
                  <a:cubicBezTo>
                    <a:pt x="1788" y="20921"/>
                    <a:pt x="9262" y="7207"/>
                    <a:pt x="9262" y="7207"/>
                  </a:cubicBezTo>
                  <a:close/>
                  <a:moveTo>
                    <a:pt x="19712" y="12707"/>
                  </a:moveTo>
                  <a:lnTo>
                    <a:pt x="14952" y="17715"/>
                  </a:lnTo>
                  <a:lnTo>
                    <a:pt x="9355" y="12653"/>
                  </a:lnTo>
                  <a:cubicBezTo>
                    <a:pt x="9249" y="12556"/>
                    <a:pt x="9125" y="12487"/>
                    <a:pt x="8994" y="12450"/>
                  </a:cubicBezTo>
                  <a:lnTo>
                    <a:pt x="8249" y="12234"/>
                  </a:lnTo>
                  <a:lnTo>
                    <a:pt x="7154" y="14242"/>
                  </a:lnTo>
                  <a:lnTo>
                    <a:pt x="8327" y="14582"/>
                  </a:lnTo>
                  <a:lnTo>
                    <a:pt x="14404" y="20078"/>
                  </a:lnTo>
                  <a:cubicBezTo>
                    <a:pt x="14580" y="20237"/>
                    <a:pt x="14789" y="20317"/>
                    <a:pt x="14999" y="20317"/>
                  </a:cubicBezTo>
                  <a:cubicBezTo>
                    <a:pt x="15232" y="20317"/>
                    <a:pt x="15466" y="20218"/>
                    <a:pt x="15650" y="20026"/>
                  </a:cubicBezTo>
                  <a:lnTo>
                    <a:pt x="21012" y="14382"/>
                  </a:lnTo>
                  <a:cubicBezTo>
                    <a:pt x="21410" y="13963"/>
                    <a:pt x="21441" y="13250"/>
                    <a:pt x="21081" y="12788"/>
                  </a:cubicBezTo>
                  <a:cubicBezTo>
                    <a:pt x="20722" y="12325"/>
                    <a:pt x="20109" y="12289"/>
                    <a:pt x="19712" y="12707"/>
                  </a:cubicBezTo>
                  <a:close/>
                  <a:moveTo>
                    <a:pt x="735" y="12382"/>
                  </a:moveTo>
                  <a:lnTo>
                    <a:pt x="2190" y="12804"/>
                  </a:lnTo>
                  <a:lnTo>
                    <a:pt x="3284" y="10795"/>
                  </a:lnTo>
                  <a:lnTo>
                    <a:pt x="1204" y="10192"/>
                  </a:lnTo>
                  <a:cubicBezTo>
                    <a:pt x="683" y="10040"/>
                    <a:pt x="158" y="10410"/>
                    <a:pt x="28" y="11015"/>
                  </a:cubicBezTo>
                  <a:cubicBezTo>
                    <a:pt x="-100" y="11620"/>
                    <a:pt x="216" y="12231"/>
                    <a:pt x="735" y="12382"/>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zh-CN" altLang="en-US" sz="2000">
                <a:solidFill>
                  <a:schemeClr val="tx1">
                    <a:lumMod val="50000"/>
                    <a:lumOff val="50000"/>
                  </a:schemeClr>
                </a:solidFill>
              </a:endParaRPr>
            </a:p>
          </p:txBody>
        </p:sp>
        <p:sp>
          <p:nvSpPr>
            <p:cNvPr id="57" name="Shape 1090"/>
            <p:cNvSpPr/>
            <p:nvPr/>
          </p:nvSpPr>
          <p:spPr bwMode="auto">
            <a:xfrm>
              <a:off x="5403115" y="2570067"/>
              <a:ext cx="540523" cy="459118"/>
            </a:xfrm>
            <a:custGeom>
              <a:avLst/>
              <a:gdLst>
                <a:gd name="T0" fmla="*/ 270262 w 21600"/>
                <a:gd name="T1" fmla="*/ 229559 h 21600"/>
                <a:gd name="T2" fmla="*/ 270262 w 21600"/>
                <a:gd name="T3" fmla="*/ 229559 h 21600"/>
                <a:gd name="T4" fmla="*/ 270262 w 21600"/>
                <a:gd name="T5" fmla="*/ 229559 h 21600"/>
                <a:gd name="T6" fmla="*/ 270262 w 21600"/>
                <a:gd name="T7" fmla="*/ 22955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7064" y="14989"/>
                  </a:moveTo>
                  <a:lnTo>
                    <a:pt x="16300" y="14989"/>
                  </a:lnTo>
                  <a:cubicBezTo>
                    <a:pt x="14781" y="14989"/>
                    <a:pt x="13615" y="14098"/>
                    <a:pt x="12532" y="12778"/>
                  </a:cubicBezTo>
                  <a:cubicBezTo>
                    <a:pt x="12422" y="12943"/>
                    <a:pt x="12313" y="13112"/>
                    <a:pt x="12204" y="13283"/>
                  </a:cubicBezTo>
                  <a:cubicBezTo>
                    <a:pt x="11728" y="14021"/>
                    <a:pt x="11216" y="14811"/>
                    <a:pt x="10650" y="15592"/>
                  </a:cubicBezTo>
                  <a:cubicBezTo>
                    <a:pt x="12115" y="17276"/>
                    <a:pt x="13891" y="18547"/>
                    <a:pt x="16300" y="18547"/>
                  </a:cubicBezTo>
                  <a:lnTo>
                    <a:pt x="17064" y="18547"/>
                  </a:lnTo>
                  <a:lnTo>
                    <a:pt x="17064" y="21600"/>
                  </a:lnTo>
                  <a:lnTo>
                    <a:pt x="21600" y="17022"/>
                  </a:lnTo>
                  <a:lnTo>
                    <a:pt x="17064" y="12444"/>
                  </a:lnTo>
                  <a:cubicBezTo>
                    <a:pt x="17064" y="12444"/>
                    <a:pt x="17064" y="14989"/>
                    <a:pt x="17064" y="14989"/>
                  </a:cubicBezTo>
                  <a:close/>
                  <a:moveTo>
                    <a:pt x="5844" y="8840"/>
                  </a:moveTo>
                  <a:cubicBezTo>
                    <a:pt x="6014" y="8580"/>
                    <a:pt x="6185" y="8316"/>
                    <a:pt x="6358" y="8047"/>
                  </a:cubicBezTo>
                  <a:cubicBezTo>
                    <a:pt x="6781" y="7394"/>
                    <a:pt x="7227" y="6705"/>
                    <a:pt x="7709" y="6019"/>
                  </a:cubicBezTo>
                  <a:cubicBezTo>
                    <a:pt x="6284" y="4449"/>
                    <a:pt x="4562" y="3290"/>
                    <a:pt x="2260" y="3290"/>
                  </a:cubicBezTo>
                  <a:lnTo>
                    <a:pt x="0" y="3290"/>
                  </a:lnTo>
                  <a:lnTo>
                    <a:pt x="0" y="6850"/>
                  </a:lnTo>
                  <a:lnTo>
                    <a:pt x="2260" y="6850"/>
                  </a:lnTo>
                  <a:cubicBezTo>
                    <a:pt x="3693" y="6850"/>
                    <a:pt x="4812" y="7643"/>
                    <a:pt x="5844" y="8840"/>
                  </a:cubicBezTo>
                  <a:close/>
                  <a:moveTo>
                    <a:pt x="16300" y="6596"/>
                  </a:moveTo>
                  <a:lnTo>
                    <a:pt x="17064" y="6596"/>
                  </a:lnTo>
                  <a:lnTo>
                    <a:pt x="17064" y="9155"/>
                  </a:lnTo>
                  <a:lnTo>
                    <a:pt x="21600" y="4578"/>
                  </a:lnTo>
                  <a:lnTo>
                    <a:pt x="17064" y="0"/>
                  </a:lnTo>
                  <a:lnTo>
                    <a:pt x="17064" y="3036"/>
                  </a:lnTo>
                  <a:lnTo>
                    <a:pt x="16300" y="3036"/>
                  </a:lnTo>
                  <a:cubicBezTo>
                    <a:pt x="12312" y="3036"/>
                    <a:pt x="10062" y="6516"/>
                    <a:pt x="8077" y="9587"/>
                  </a:cubicBezTo>
                  <a:cubicBezTo>
                    <a:pt x="6293" y="12349"/>
                    <a:pt x="4752" y="14735"/>
                    <a:pt x="2260" y="14735"/>
                  </a:cubicBezTo>
                  <a:lnTo>
                    <a:pt x="0" y="14735"/>
                  </a:lnTo>
                  <a:lnTo>
                    <a:pt x="0" y="18293"/>
                  </a:lnTo>
                  <a:lnTo>
                    <a:pt x="2260" y="18293"/>
                  </a:lnTo>
                  <a:cubicBezTo>
                    <a:pt x="6250" y="18293"/>
                    <a:pt x="8500" y="14814"/>
                    <a:pt x="10485" y="11743"/>
                  </a:cubicBezTo>
                  <a:cubicBezTo>
                    <a:pt x="12269" y="8981"/>
                    <a:pt x="13810" y="6596"/>
                    <a:pt x="16300" y="6596"/>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zh-CN" altLang="en-US" sz="2000">
                <a:solidFill>
                  <a:schemeClr val="tx1">
                    <a:lumMod val="50000"/>
                    <a:lumOff val="50000"/>
                  </a:schemeClr>
                </a:solidFill>
              </a:endParaRPr>
            </a:p>
          </p:txBody>
        </p:sp>
        <p:sp>
          <p:nvSpPr>
            <p:cNvPr id="58" name="Shape 3659"/>
            <p:cNvSpPr/>
            <p:nvPr/>
          </p:nvSpPr>
          <p:spPr bwMode="auto">
            <a:xfrm>
              <a:off x="6770425" y="3007602"/>
              <a:ext cx="607596" cy="569645"/>
            </a:xfrm>
            <a:custGeom>
              <a:avLst/>
              <a:gdLst>
                <a:gd name="T0" fmla="*/ 303798 w 20993"/>
                <a:gd name="T1" fmla="*/ 284823 h 21440"/>
                <a:gd name="T2" fmla="*/ 303798 w 20993"/>
                <a:gd name="T3" fmla="*/ 284823 h 21440"/>
                <a:gd name="T4" fmla="*/ 303798 w 20993"/>
                <a:gd name="T5" fmla="*/ 284823 h 21440"/>
                <a:gd name="T6" fmla="*/ 303798 w 20993"/>
                <a:gd name="T7" fmla="*/ 284823 h 2144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0993" h="21440" extrusionOk="0">
                  <a:moveTo>
                    <a:pt x="20097" y="14373"/>
                  </a:moveTo>
                  <a:lnTo>
                    <a:pt x="15990" y="12571"/>
                  </a:lnTo>
                  <a:lnTo>
                    <a:pt x="16463" y="14008"/>
                  </a:lnTo>
                  <a:cubicBezTo>
                    <a:pt x="16439" y="15532"/>
                    <a:pt x="13726" y="16745"/>
                    <a:pt x="10496" y="16745"/>
                  </a:cubicBezTo>
                  <a:cubicBezTo>
                    <a:pt x="7268" y="16745"/>
                    <a:pt x="4553" y="15532"/>
                    <a:pt x="4529" y="14008"/>
                  </a:cubicBezTo>
                  <a:lnTo>
                    <a:pt x="5002" y="12571"/>
                  </a:lnTo>
                  <a:lnTo>
                    <a:pt x="895" y="14373"/>
                  </a:lnTo>
                  <a:cubicBezTo>
                    <a:pt x="-255" y="14878"/>
                    <a:pt x="-304" y="15814"/>
                    <a:pt x="789" y="16451"/>
                  </a:cubicBezTo>
                  <a:lnTo>
                    <a:pt x="8511" y="20962"/>
                  </a:lnTo>
                  <a:cubicBezTo>
                    <a:pt x="9602" y="21600"/>
                    <a:pt x="11390" y="21600"/>
                    <a:pt x="12481" y="20962"/>
                  </a:cubicBezTo>
                  <a:lnTo>
                    <a:pt x="20205" y="16451"/>
                  </a:lnTo>
                  <a:cubicBezTo>
                    <a:pt x="21296" y="15814"/>
                    <a:pt x="21247" y="14878"/>
                    <a:pt x="20097" y="14373"/>
                  </a:cubicBezTo>
                  <a:close/>
                  <a:moveTo>
                    <a:pt x="10496" y="5209"/>
                  </a:moveTo>
                  <a:cubicBezTo>
                    <a:pt x="11724" y="5209"/>
                    <a:pt x="12866" y="4796"/>
                    <a:pt x="13199" y="4152"/>
                  </a:cubicBezTo>
                  <a:cubicBezTo>
                    <a:pt x="12739" y="2744"/>
                    <a:pt x="12343" y="1535"/>
                    <a:pt x="12094" y="773"/>
                  </a:cubicBezTo>
                  <a:cubicBezTo>
                    <a:pt x="11927" y="264"/>
                    <a:pt x="11175" y="0"/>
                    <a:pt x="10496" y="0"/>
                  </a:cubicBezTo>
                  <a:cubicBezTo>
                    <a:pt x="9817" y="0"/>
                    <a:pt x="9065" y="264"/>
                    <a:pt x="8898" y="773"/>
                  </a:cubicBezTo>
                  <a:cubicBezTo>
                    <a:pt x="8649" y="1535"/>
                    <a:pt x="8253" y="2744"/>
                    <a:pt x="7792" y="4152"/>
                  </a:cubicBezTo>
                  <a:cubicBezTo>
                    <a:pt x="8126" y="4796"/>
                    <a:pt x="9268" y="5209"/>
                    <a:pt x="10496" y="5209"/>
                  </a:cubicBezTo>
                  <a:close/>
                  <a:moveTo>
                    <a:pt x="10496" y="13197"/>
                  </a:moveTo>
                  <a:cubicBezTo>
                    <a:pt x="13109" y="13197"/>
                    <a:pt x="15296" y="12229"/>
                    <a:pt x="15429" y="10966"/>
                  </a:cubicBezTo>
                  <a:cubicBezTo>
                    <a:pt x="15041" y="9779"/>
                    <a:pt x="14617" y="8484"/>
                    <a:pt x="14201" y="7211"/>
                  </a:cubicBezTo>
                  <a:cubicBezTo>
                    <a:pt x="13911" y="8118"/>
                    <a:pt x="12316" y="8759"/>
                    <a:pt x="10496" y="8759"/>
                  </a:cubicBezTo>
                  <a:cubicBezTo>
                    <a:pt x="8678" y="8759"/>
                    <a:pt x="7081" y="8118"/>
                    <a:pt x="6791" y="7211"/>
                  </a:cubicBezTo>
                  <a:cubicBezTo>
                    <a:pt x="6375" y="8484"/>
                    <a:pt x="5951" y="9779"/>
                    <a:pt x="5563" y="10966"/>
                  </a:cubicBezTo>
                  <a:cubicBezTo>
                    <a:pt x="5696" y="12229"/>
                    <a:pt x="7883" y="13197"/>
                    <a:pt x="10496" y="13197"/>
                  </a:cubicBezTo>
                  <a:close/>
                </a:path>
              </a:pathLst>
            </a:custGeom>
            <a:solidFill>
              <a:schemeClr val="bg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p>
              <a:endParaRPr lang="zh-CN" altLang="en-US" sz="2000">
                <a:solidFill>
                  <a:schemeClr val="tx1">
                    <a:lumMod val="50000"/>
                    <a:lumOff val="50000"/>
                  </a:schemeClr>
                </a:solidFill>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2"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right)">
                                      <p:cBhvr>
                                        <p:cTn id="12" dur="500"/>
                                        <p:tgtEl>
                                          <p:spTgt spid="25"/>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50"/>
                                        </p:tgtEl>
                                        <p:attrNameLst>
                                          <p:attrName>style.visibility</p:attrName>
                                        </p:attrNameLst>
                                      </p:cBhvr>
                                      <p:to>
                                        <p:strVal val="visible"/>
                                      </p:to>
                                    </p:set>
                                    <p:animEffect transition="in" filter="fade">
                                      <p:cBhvr>
                                        <p:cTn id="24" dur="500"/>
                                        <p:tgtEl>
                                          <p:spTgt spid="50"/>
                                        </p:tgtEl>
                                      </p:cBhvr>
                                    </p:animEffect>
                                  </p:childTnLst>
                                </p:cTn>
                              </p:par>
                            </p:childTnLst>
                          </p:cTn>
                        </p:par>
                        <p:par>
                          <p:cTn id="25" fill="hold">
                            <p:stCondLst>
                              <p:cond delay="2500"/>
                            </p:stCondLst>
                            <p:childTnLst>
                              <p:par>
                                <p:cTn id="26" presetID="22" presetClass="entr" presetSubtype="2"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right)">
                                      <p:cBhvr>
                                        <p:cTn id="28" dur="500"/>
                                        <p:tgtEl>
                                          <p:spTgt spid="19"/>
                                        </p:tgtEl>
                                      </p:cBhvr>
                                    </p:animEffect>
                                  </p:childTnLst>
                                </p:cTn>
                              </p:par>
                            </p:childTnLst>
                          </p:cTn>
                        </p:par>
                        <p:par>
                          <p:cTn id="29" fill="hold">
                            <p:stCondLst>
                              <p:cond delay="3000"/>
                            </p:stCondLst>
                            <p:childTnLst>
                              <p:par>
                                <p:cTn id="30" presetID="10" presetClass="entr" presetSubtype="0"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par>
                          <p:cTn id="33" fill="hold">
                            <p:stCondLst>
                              <p:cond delay="3500"/>
                            </p:stCondLst>
                            <p:childTnLst>
                              <p:par>
                                <p:cTn id="34" presetID="22" presetClass="entr" presetSubtype="8"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childTnLst>
                          </p:cTn>
                        </p:par>
                        <p:par>
                          <p:cTn id="37" fill="hold">
                            <p:stCondLst>
                              <p:cond delay="4000"/>
                            </p:stCondLst>
                            <p:childTnLst>
                              <p:par>
                                <p:cTn id="38" presetID="10" presetClass="entr" presetSubtype="0" fill="hold" nodeType="after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bwMode="auto">
          <a:xfrm>
            <a:off x="1398857" y="1476376"/>
            <a:ext cx="2617446" cy="2889251"/>
            <a:chOff x="1144405" y="1477132"/>
            <a:chExt cx="2617788" cy="2889249"/>
          </a:xfrm>
        </p:grpSpPr>
        <p:sp>
          <p:nvSpPr>
            <p:cNvPr id="132142" name="Freeform 5"/>
            <p:cNvSpPr/>
            <p:nvPr/>
          </p:nvSpPr>
          <p:spPr bwMode="auto">
            <a:xfrm>
              <a:off x="1144405" y="1477132"/>
              <a:ext cx="2617788" cy="2889249"/>
            </a:xfrm>
            <a:custGeom>
              <a:avLst/>
              <a:gdLst>
                <a:gd name="T0" fmla="*/ 897635 w 697"/>
                <a:gd name="T1" fmla="*/ 2889249 h 767"/>
                <a:gd name="T2" fmla="*/ 796228 w 697"/>
                <a:gd name="T3" fmla="*/ 2885482 h 767"/>
                <a:gd name="T4" fmla="*/ 15023 w 697"/>
                <a:gd name="T5" fmla="*/ 1337266 h 767"/>
                <a:gd name="T6" fmla="*/ 120185 w 697"/>
                <a:gd name="T7" fmla="*/ 1186589 h 767"/>
                <a:gd name="T8" fmla="*/ 1603724 w 697"/>
                <a:gd name="T9" fmla="*/ 1186589 h 767"/>
                <a:gd name="T10" fmla="*/ 2043152 w 697"/>
                <a:gd name="T11" fmla="*/ 342792 h 767"/>
                <a:gd name="T12" fmla="*/ 2328592 w 697"/>
                <a:gd name="T13" fmla="*/ 293822 h 767"/>
                <a:gd name="T14" fmla="*/ 2557695 w 697"/>
                <a:gd name="T15" fmla="*/ 775991 h 767"/>
                <a:gd name="T16" fmla="*/ 2399952 w 697"/>
                <a:gd name="T17" fmla="*/ 956805 h 767"/>
                <a:gd name="T18" fmla="*/ 1892920 w 697"/>
                <a:gd name="T19" fmla="*/ 964339 h 767"/>
                <a:gd name="T20" fmla="*/ 897635 w 697"/>
                <a:gd name="T21" fmla="*/ 2889249 h 7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97" h="767">
                  <a:moveTo>
                    <a:pt x="239" y="767"/>
                  </a:moveTo>
                  <a:cubicBezTo>
                    <a:pt x="212" y="766"/>
                    <a:pt x="212" y="766"/>
                    <a:pt x="212" y="766"/>
                  </a:cubicBezTo>
                  <a:cubicBezTo>
                    <a:pt x="4" y="355"/>
                    <a:pt x="4" y="355"/>
                    <a:pt x="4" y="355"/>
                  </a:cubicBezTo>
                  <a:cubicBezTo>
                    <a:pt x="4" y="355"/>
                    <a:pt x="0" y="319"/>
                    <a:pt x="32" y="315"/>
                  </a:cubicBezTo>
                  <a:cubicBezTo>
                    <a:pt x="427" y="315"/>
                    <a:pt x="427" y="315"/>
                    <a:pt x="427" y="315"/>
                  </a:cubicBezTo>
                  <a:cubicBezTo>
                    <a:pt x="544" y="91"/>
                    <a:pt x="544" y="91"/>
                    <a:pt x="544" y="91"/>
                  </a:cubicBezTo>
                  <a:cubicBezTo>
                    <a:pt x="544" y="91"/>
                    <a:pt x="576" y="0"/>
                    <a:pt x="620" y="78"/>
                  </a:cubicBezTo>
                  <a:cubicBezTo>
                    <a:pt x="681" y="206"/>
                    <a:pt x="681" y="206"/>
                    <a:pt x="681" y="206"/>
                  </a:cubicBezTo>
                  <a:cubicBezTo>
                    <a:pt x="681" y="206"/>
                    <a:pt x="697" y="263"/>
                    <a:pt x="639" y="254"/>
                  </a:cubicBezTo>
                  <a:cubicBezTo>
                    <a:pt x="504" y="256"/>
                    <a:pt x="504" y="256"/>
                    <a:pt x="504" y="256"/>
                  </a:cubicBezTo>
                  <a:lnTo>
                    <a:pt x="239" y="767"/>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3" name="Freeform 97"/>
            <p:cNvSpPr>
              <a:spLocks noChangeArrowheads="1"/>
            </p:cNvSpPr>
            <p:nvPr/>
          </p:nvSpPr>
          <p:spPr bwMode="auto">
            <a:xfrm>
              <a:off x="3188348" y="1989220"/>
              <a:ext cx="305987" cy="262662"/>
            </a:xfrm>
            <a:custGeom>
              <a:avLst/>
              <a:gdLst>
                <a:gd name="T0" fmla="*/ 141604 w 497"/>
                <a:gd name="T1" fmla="*/ 142429 h 426"/>
                <a:gd name="T2" fmla="*/ 141604 w 497"/>
                <a:gd name="T3" fmla="*/ 142429 h 426"/>
                <a:gd name="T4" fmla="*/ 168693 w 497"/>
                <a:gd name="T5" fmla="*/ 142429 h 426"/>
                <a:gd name="T6" fmla="*/ 168693 w 497"/>
                <a:gd name="T7" fmla="*/ 169559 h 426"/>
                <a:gd name="T8" fmla="*/ 305371 w 497"/>
                <a:gd name="T9" fmla="*/ 169559 h 426"/>
                <a:gd name="T10" fmla="*/ 299830 w 497"/>
                <a:gd name="T11" fmla="*/ 82005 h 426"/>
                <a:gd name="T12" fmla="*/ 272741 w 497"/>
                <a:gd name="T13" fmla="*/ 49326 h 426"/>
                <a:gd name="T14" fmla="*/ 223487 w 497"/>
                <a:gd name="T15" fmla="*/ 49326 h 426"/>
                <a:gd name="T16" fmla="*/ 207480 w 497"/>
                <a:gd name="T17" fmla="*/ 16648 h 426"/>
                <a:gd name="T18" fmla="*/ 184700 w 497"/>
                <a:gd name="T19" fmla="*/ 0 h 426"/>
                <a:gd name="T20" fmla="*/ 119440 w 497"/>
                <a:gd name="T21" fmla="*/ 0 h 426"/>
                <a:gd name="T22" fmla="*/ 103432 w 497"/>
                <a:gd name="T23" fmla="*/ 16648 h 426"/>
                <a:gd name="T24" fmla="*/ 81884 w 497"/>
                <a:gd name="T25" fmla="*/ 49326 h 426"/>
                <a:gd name="T26" fmla="*/ 32630 w 497"/>
                <a:gd name="T27" fmla="*/ 49326 h 426"/>
                <a:gd name="T28" fmla="*/ 5541 w 497"/>
                <a:gd name="T29" fmla="*/ 82005 h 426"/>
                <a:gd name="T30" fmla="*/ 0 w 497"/>
                <a:gd name="T31" fmla="*/ 169559 h 426"/>
                <a:gd name="T32" fmla="*/ 141604 w 497"/>
                <a:gd name="T33" fmla="*/ 169559 h 426"/>
                <a:gd name="T34" fmla="*/ 141604 w 497"/>
                <a:gd name="T35" fmla="*/ 142429 h 426"/>
                <a:gd name="T36" fmla="*/ 114514 w 497"/>
                <a:gd name="T37" fmla="*/ 32679 h 426"/>
                <a:gd name="T38" fmla="*/ 114514 w 497"/>
                <a:gd name="T39" fmla="*/ 32679 h 426"/>
                <a:gd name="T40" fmla="*/ 130522 w 497"/>
                <a:gd name="T41" fmla="*/ 22197 h 426"/>
                <a:gd name="T42" fmla="*/ 174850 w 497"/>
                <a:gd name="T43" fmla="*/ 22197 h 426"/>
                <a:gd name="T44" fmla="*/ 190241 w 497"/>
                <a:gd name="T45" fmla="*/ 32679 h 426"/>
                <a:gd name="T46" fmla="*/ 196398 w 497"/>
                <a:gd name="T47" fmla="*/ 49326 h 426"/>
                <a:gd name="T48" fmla="*/ 108973 w 497"/>
                <a:gd name="T49" fmla="*/ 49326 h 426"/>
                <a:gd name="T50" fmla="*/ 114514 w 497"/>
                <a:gd name="T51" fmla="*/ 32679 h 426"/>
                <a:gd name="T52" fmla="*/ 168693 w 497"/>
                <a:gd name="T53" fmla="*/ 218885 h 426"/>
                <a:gd name="T54" fmla="*/ 168693 w 497"/>
                <a:gd name="T55" fmla="*/ 218885 h 426"/>
                <a:gd name="T56" fmla="*/ 141604 w 497"/>
                <a:gd name="T57" fmla="*/ 218885 h 426"/>
                <a:gd name="T58" fmla="*/ 141604 w 497"/>
                <a:gd name="T59" fmla="*/ 186206 h 426"/>
                <a:gd name="T60" fmla="*/ 5541 w 497"/>
                <a:gd name="T61" fmla="*/ 186206 h 426"/>
                <a:gd name="T62" fmla="*/ 10466 w 497"/>
                <a:gd name="T63" fmla="*/ 234916 h 426"/>
                <a:gd name="T64" fmla="*/ 38171 w 497"/>
                <a:gd name="T65" fmla="*/ 262045 h 426"/>
                <a:gd name="T66" fmla="*/ 267200 w 497"/>
                <a:gd name="T67" fmla="*/ 262045 h 426"/>
                <a:gd name="T68" fmla="*/ 294289 w 497"/>
                <a:gd name="T69" fmla="*/ 234916 h 426"/>
                <a:gd name="T70" fmla="*/ 299830 w 497"/>
                <a:gd name="T71" fmla="*/ 186206 h 426"/>
                <a:gd name="T72" fmla="*/ 168693 w 497"/>
                <a:gd name="T73" fmla="*/ 186206 h 426"/>
                <a:gd name="T74" fmla="*/ 168693 w 497"/>
                <a:gd name="T75" fmla="*/ 218885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p>
          </p:txBody>
        </p:sp>
        <p:sp>
          <p:nvSpPr>
            <p:cNvPr id="132144" name="TextBox 46"/>
            <p:cNvSpPr txBox="1">
              <a:spLocks noChangeArrowheads="1"/>
            </p:cNvSpPr>
            <p:nvPr/>
          </p:nvSpPr>
          <p:spPr bwMode="auto">
            <a:xfrm>
              <a:off x="1280457" y="2842319"/>
              <a:ext cx="14378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08965">
                <a:defRPr/>
              </a:pPr>
              <a:r>
                <a:rPr lang="zh-CN" altLang="en-US" sz="1600" dirty="0">
                  <a:solidFill>
                    <a:srgbClr val="FFFFFF"/>
                  </a:solidFill>
                  <a:ea typeface="微软雅黑" panose="020B0503020204020204" pitchFamily="34" charset="-122"/>
                </a:rPr>
                <a:t>Enter a title</a:t>
              </a:r>
              <a:endParaRPr lang="en-US" altLang="zh-CN" sz="1600" dirty="0">
                <a:solidFill>
                  <a:srgbClr val="FFFFFF"/>
                </a:solidFill>
                <a:ea typeface="微软雅黑" panose="020B0503020204020204" pitchFamily="34" charset="-122"/>
              </a:endParaRPr>
            </a:p>
          </p:txBody>
        </p:sp>
      </p:grpSp>
      <p:grpSp>
        <p:nvGrpSpPr>
          <p:cNvPr id="16" name="Group 15"/>
          <p:cNvGrpSpPr/>
          <p:nvPr/>
        </p:nvGrpSpPr>
        <p:grpSpPr bwMode="auto">
          <a:xfrm>
            <a:off x="9270249" y="4981578"/>
            <a:ext cx="2489645" cy="1086410"/>
            <a:chOff x="9017000" y="4981715"/>
            <a:chExt cx="2489798" cy="1086483"/>
          </a:xfrm>
        </p:grpSpPr>
        <p:grpSp>
          <p:nvGrpSpPr>
            <p:cNvPr id="132137" name="Group 5"/>
            <p:cNvGrpSpPr/>
            <p:nvPr/>
          </p:nvGrpSpPr>
          <p:grpSpPr bwMode="auto">
            <a:xfrm>
              <a:off x="9017000" y="4981715"/>
              <a:ext cx="2489798" cy="1086483"/>
              <a:chOff x="8742310" y="5011546"/>
              <a:chExt cx="2489798" cy="1086483"/>
            </a:xfrm>
          </p:grpSpPr>
          <p:sp>
            <p:nvSpPr>
              <p:cNvPr id="62" name="TextBox 61"/>
              <p:cNvSpPr txBox="1"/>
              <p:nvPr/>
            </p:nvSpPr>
            <p:spPr>
              <a:xfrm>
                <a:off x="9885122" y="5011546"/>
                <a:ext cx="1005465" cy="338577"/>
              </a:xfrm>
              <a:prstGeom prst="rect">
                <a:avLst/>
              </a:prstGeom>
              <a:noFill/>
            </p:spPr>
            <p:txBody>
              <a:bodyPr wrap="none">
                <a:spAutoFit/>
              </a:bodyPr>
              <a:lstStyle/>
              <a:p>
                <a:pPr defTabSz="608965">
                  <a:defRPr/>
                </a:pPr>
                <a:r>
                  <a:rPr lang="zh-CN" altLang="en-US" sz="1600" dirty="0">
                    <a:solidFill>
                      <a:schemeClr val="tx1">
                        <a:lumMod val="50000"/>
                        <a:lumOff val="50000"/>
                      </a:schemeClr>
                    </a:solidFill>
                    <a:ea typeface="微软雅黑" panose="020B0503020204020204" pitchFamily="34" charset="-122"/>
                  </a:rPr>
                  <a:t>Enter a title</a:t>
                </a:r>
                <a:endParaRPr lang="en-US" altLang="zh-CN" sz="1600" dirty="0">
                  <a:solidFill>
                    <a:schemeClr val="tx1">
                      <a:lumMod val="50000"/>
                      <a:lumOff val="50000"/>
                    </a:schemeClr>
                  </a:solidFill>
                  <a:ea typeface="微软雅黑" panose="020B0503020204020204" pitchFamily="34" charset="-122"/>
                </a:endParaRPr>
              </a:p>
            </p:txBody>
          </p:sp>
          <p:sp>
            <p:nvSpPr>
              <p:cNvPr id="132140" name="Rectangle 62"/>
              <p:cNvSpPr>
                <a:spLocks noChangeArrowheads="1"/>
              </p:cNvSpPr>
              <p:nvPr/>
            </p:nvSpPr>
            <p:spPr bwMode="auto">
              <a:xfrm>
                <a:off x="9650280" y="5266976"/>
                <a:ext cx="1581828" cy="83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to your text content at will</a:t>
                </a:r>
                <a:endParaRPr lang="en-US" altLang="zh-CN" sz="1200" dirty="0">
                  <a:solidFill>
                    <a:schemeClr val="tx1">
                      <a:lumMod val="50000"/>
                      <a:lumOff val="50000"/>
                    </a:schemeClr>
                  </a:solidFill>
                  <a:latin typeface="Arial" panose="020B0604020202020204" pitchFamily="34" charset="0"/>
                </a:endParaRPr>
              </a:p>
              <a:p>
                <a:endParaRPr lang="en-US" altLang="zh-CN" sz="1200" dirty="0">
                  <a:solidFill>
                    <a:schemeClr val="tx1">
                      <a:lumMod val="50000"/>
                      <a:lumOff val="50000"/>
                    </a:schemeClr>
                  </a:solidFill>
                  <a:latin typeface="Arial" panose="020B0604020202020204" pitchFamily="34" charset="0"/>
                </a:endParaRPr>
              </a:p>
            </p:txBody>
          </p:sp>
          <p:sp>
            <p:nvSpPr>
              <p:cNvPr id="74" name="Cube 73"/>
              <p:cNvSpPr/>
              <p:nvPr/>
            </p:nvSpPr>
            <p:spPr>
              <a:xfrm>
                <a:off x="8742310" y="5073463"/>
                <a:ext cx="834967" cy="836669"/>
              </a:xfrm>
              <a:prstGeom prst="cube">
                <a:avLst>
                  <a:gd name="adj" fmla="val 703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id-ID" altLang="zh-CN">
                  <a:solidFill>
                    <a:schemeClr val="tx1">
                      <a:lumMod val="50000"/>
                      <a:lumOff val="50000"/>
                    </a:schemeClr>
                  </a:solidFill>
                </a:endParaRPr>
              </a:p>
            </p:txBody>
          </p:sp>
        </p:grpSp>
        <p:sp>
          <p:nvSpPr>
            <p:cNvPr id="51" name="Freeform 123"/>
            <p:cNvSpPr>
              <a:spLocks noChangeArrowheads="1"/>
            </p:cNvSpPr>
            <p:nvPr/>
          </p:nvSpPr>
          <p:spPr bwMode="auto">
            <a:xfrm>
              <a:off x="9243241" y="5335850"/>
              <a:ext cx="328933" cy="335319"/>
            </a:xfrm>
            <a:custGeom>
              <a:avLst/>
              <a:gdLst>
                <a:gd name="T0" fmla="*/ 200125 w 452"/>
                <a:gd name="T1" fmla="*/ 218465 h 462"/>
                <a:gd name="T2" fmla="*/ 200125 w 452"/>
                <a:gd name="T3" fmla="*/ 218465 h 462"/>
                <a:gd name="T4" fmla="*/ 315834 w 452"/>
                <a:gd name="T5" fmla="*/ 18871 h 462"/>
                <a:gd name="T6" fmla="*/ 315834 w 452"/>
                <a:gd name="T7" fmla="*/ 13064 h 462"/>
                <a:gd name="T8" fmla="*/ 309284 w 452"/>
                <a:gd name="T9" fmla="*/ 13064 h 462"/>
                <a:gd name="T10" fmla="*/ 115709 w 452"/>
                <a:gd name="T11" fmla="*/ 129192 h 462"/>
                <a:gd name="T12" fmla="*/ 6550 w 452"/>
                <a:gd name="T13" fmla="*/ 218465 h 462"/>
                <a:gd name="T14" fmla="*/ 25470 w 452"/>
                <a:gd name="T15" fmla="*/ 238062 h 462"/>
                <a:gd name="T16" fmla="*/ 64040 w 452"/>
                <a:gd name="T17" fmla="*/ 224998 h 462"/>
                <a:gd name="T18" fmla="*/ 109887 w 452"/>
                <a:gd name="T19" fmla="*/ 269997 h 462"/>
                <a:gd name="T20" fmla="*/ 96788 w 452"/>
                <a:gd name="T21" fmla="*/ 308464 h 462"/>
                <a:gd name="T22" fmla="*/ 109887 w 452"/>
                <a:gd name="T23" fmla="*/ 328061 h 462"/>
                <a:gd name="T24" fmla="*/ 200125 w 452"/>
                <a:gd name="T25" fmla="*/ 218465 h 462"/>
                <a:gd name="T26" fmla="*/ 219046 w 452"/>
                <a:gd name="T27" fmla="*/ 108870 h 462"/>
                <a:gd name="T28" fmla="*/ 219046 w 452"/>
                <a:gd name="T29" fmla="*/ 108870 h 462"/>
                <a:gd name="T30" fmla="*/ 219046 w 452"/>
                <a:gd name="T31" fmla="*/ 70402 h 462"/>
                <a:gd name="T32" fmla="*/ 257616 w 452"/>
                <a:gd name="T33" fmla="*/ 70402 h 462"/>
                <a:gd name="T34" fmla="*/ 257616 w 452"/>
                <a:gd name="T35" fmla="*/ 108870 h 462"/>
                <a:gd name="T36" fmla="*/ 219046 w 452"/>
                <a:gd name="T37" fmla="*/ 108870 h 4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15" name="Group 14"/>
          <p:cNvGrpSpPr/>
          <p:nvPr/>
        </p:nvGrpSpPr>
        <p:grpSpPr bwMode="auto">
          <a:xfrm>
            <a:off x="6506767" y="4981578"/>
            <a:ext cx="2489573" cy="1086410"/>
            <a:chOff x="6253516" y="4981715"/>
            <a:chExt cx="2489799" cy="1086483"/>
          </a:xfrm>
        </p:grpSpPr>
        <p:grpSp>
          <p:nvGrpSpPr>
            <p:cNvPr id="132132" name="Group 25"/>
            <p:cNvGrpSpPr/>
            <p:nvPr/>
          </p:nvGrpSpPr>
          <p:grpSpPr bwMode="auto">
            <a:xfrm>
              <a:off x="6253516" y="4981715"/>
              <a:ext cx="2489799" cy="1086483"/>
              <a:chOff x="8742310" y="5011546"/>
              <a:chExt cx="2489799" cy="1086483"/>
            </a:xfrm>
          </p:grpSpPr>
          <p:sp>
            <p:nvSpPr>
              <p:cNvPr id="27" name="TextBox 26"/>
              <p:cNvSpPr txBox="1"/>
              <p:nvPr/>
            </p:nvSpPr>
            <p:spPr>
              <a:xfrm>
                <a:off x="9905868" y="5011546"/>
                <a:ext cx="1005494" cy="338577"/>
              </a:xfrm>
              <a:prstGeom prst="rect">
                <a:avLst/>
              </a:prstGeom>
              <a:noFill/>
            </p:spPr>
            <p:txBody>
              <a:bodyPr wrap="none">
                <a:spAutoFit/>
              </a:bodyPr>
              <a:lstStyle/>
              <a:p>
                <a:pPr defTabSz="608965">
                  <a:defRPr/>
                </a:pPr>
                <a:r>
                  <a:rPr lang="zh-CN" altLang="en-US" sz="1600" dirty="0">
                    <a:solidFill>
                      <a:schemeClr val="tx1">
                        <a:lumMod val="50000"/>
                        <a:lumOff val="50000"/>
                      </a:schemeClr>
                    </a:solidFill>
                    <a:ea typeface="微软雅黑" panose="020B0503020204020204" pitchFamily="34" charset="-122"/>
                  </a:rPr>
                  <a:t>Enter a title</a:t>
                </a:r>
                <a:endParaRPr lang="en-US" altLang="zh-CN" sz="1600" dirty="0">
                  <a:solidFill>
                    <a:schemeClr val="tx1">
                      <a:lumMod val="50000"/>
                      <a:lumOff val="50000"/>
                    </a:schemeClr>
                  </a:solidFill>
                  <a:ea typeface="微软雅黑" panose="020B0503020204020204" pitchFamily="34" charset="-122"/>
                </a:endParaRPr>
              </a:p>
            </p:txBody>
          </p:sp>
          <p:sp>
            <p:nvSpPr>
              <p:cNvPr id="132135" name="Rectangle 27"/>
              <p:cNvSpPr>
                <a:spLocks noChangeArrowheads="1"/>
              </p:cNvSpPr>
              <p:nvPr/>
            </p:nvSpPr>
            <p:spPr bwMode="auto">
              <a:xfrm>
                <a:off x="9650281" y="5266976"/>
                <a:ext cx="1581828" cy="83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to your text content at will</a:t>
                </a:r>
                <a:endParaRPr lang="en-US" altLang="zh-CN" sz="1200" dirty="0">
                  <a:solidFill>
                    <a:schemeClr val="tx1">
                      <a:lumMod val="50000"/>
                      <a:lumOff val="50000"/>
                    </a:schemeClr>
                  </a:solidFill>
                  <a:latin typeface="Arial" panose="020B0604020202020204" pitchFamily="34" charset="0"/>
                </a:endParaRPr>
              </a:p>
              <a:p>
                <a:endParaRPr lang="en-US" altLang="zh-CN" sz="1200" dirty="0">
                  <a:solidFill>
                    <a:schemeClr val="tx1">
                      <a:lumMod val="50000"/>
                      <a:lumOff val="50000"/>
                    </a:schemeClr>
                  </a:solidFill>
                  <a:latin typeface="Arial" panose="020B0604020202020204" pitchFamily="34" charset="0"/>
                </a:endParaRPr>
              </a:p>
            </p:txBody>
          </p:sp>
          <p:sp>
            <p:nvSpPr>
              <p:cNvPr id="29" name="Cube 28"/>
              <p:cNvSpPr/>
              <p:nvPr/>
            </p:nvSpPr>
            <p:spPr>
              <a:xfrm>
                <a:off x="8742310" y="5073463"/>
                <a:ext cx="834992" cy="836669"/>
              </a:xfrm>
              <a:prstGeom prst="cube">
                <a:avLst>
                  <a:gd name="adj" fmla="val 703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id-ID" altLang="zh-CN">
                  <a:solidFill>
                    <a:schemeClr val="tx1">
                      <a:lumMod val="50000"/>
                      <a:lumOff val="50000"/>
                    </a:schemeClr>
                  </a:solidFill>
                </a:endParaRPr>
              </a:p>
            </p:txBody>
          </p:sp>
        </p:grpSp>
        <p:sp>
          <p:nvSpPr>
            <p:cNvPr id="56" name="Freeform 133"/>
            <p:cNvSpPr>
              <a:spLocks noChangeArrowheads="1"/>
            </p:cNvSpPr>
            <p:nvPr/>
          </p:nvSpPr>
          <p:spPr bwMode="auto">
            <a:xfrm>
              <a:off x="6427043" y="5283672"/>
              <a:ext cx="398400" cy="384296"/>
            </a:xfrm>
            <a:custGeom>
              <a:avLst/>
              <a:gdLst>
                <a:gd name="T0" fmla="*/ 340684 w 497"/>
                <a:gd name="T1" fmla="*/ 128099 h 480"/>
                <a:gd name="T2" fmla="*/ 340684 w 497"/>
                <a:gd name="T3" fmla="*/ 128099 h 480"/>
                <a:gd name="T4" fmla="*/ 298199 w 497"/>
                <a:gd name="T5" fmla="*/ 14411 h 480"/>
                <a:gd name="T6" fmla="*/ 277357 w 497"/>
                <a:gd name="T7" fmla="*/ 7206 h 480"/>
                <a:gd name="T8" fmla="*/ 7214 w 497"/>
                <a:gd name="T9" fmla="*/ 107283 h 480"/>
                <a:gd name="T10" fmla="*/ 0 w 497"/>
                <a:gd name="T11" fmla="*/ 128099 h 480"/>
                <a:gd name="T12" fmla="*/ 42485 w 497"/>
                <a:gd name="T13" fmla="*/ 241786 h 480"/>
                <a:gd name="T14" fmla="*/ 42485 w 497"/>
                <a:gd name="T15" fmla="*/ 177737 h 480"/>
                <a:gd name="T16" fmla="*/ 92185 w 497"/>
                <a:gd name="T17" fmla="*/ 128099 h 480"/>
                <a:gd name="T18" fmla="*/ 162727 w 497"/>
                <a:gd name="T19" fmla="*/ 128099 h 480"/>
                <a:gd name="T20" fmla="*/ 247697 w 497"/>
                <a:gd name="T21" fmla="*/ 71255 h 480"/>
                <a:gd name="T22" fmla="*/ 298199 w 497"/>
                <a:gd name="T23" fmla="*/ 128099 h 480"/>
                <a:gd name="T24" fmla="*/ 340684 w 497"/>
                <a:gd name="T25" fmla="*/ 128099 h 480"/>
                <a:gd name="T26" fmla="*/ 383169 w 497"/>
                <a:gd name="T27" fmla="*/ 163326 h 480"/>
                <a:gd name="T28" fmla="*/ 383169 w 497"/>
                <a:gd name="T29" fmla="*/ 163326 h 480"/>
                <a:gd name="T30" fmla="*/ 92185 w 497"/>
                <a:gd name="T31" fmla="*/ 163326 h 480"/>
                <a:gd name="T32" fmla="*/ 77756 w 497"/>
                <a:gd name="T33" fmla="*/ 177737 h 480"/>
                <a:gd name="T34" fmla="*/ 77756 w 497"/>
                <a:gd name="T35" fmla="*/ 369885 h 480"/>
                <a:gd name="T36" fmla="*/ 92185 w 497"/>
                <a:gd name="T37" fmla="*/ 383495 h 480"/>
                <a:gd name="T38" fmla="*/ 383169 w 497"/>
                <a:gd name="T39" fmla="*/ 383495 h 480"/>
                <a:gd name="T40" fmla="*/ 397598 w 497"/>
                <a:gd name="T41" fmla="*/ 369885 h 480"/>
                <a:gd name="T42" fmla="*/ 397598 w 497"/>
                <a:gd name="T43" fmla="*/ 177737 h 480"/>
                <a:gd name="T44" fmla="*/ 383169 w 497"/>
                <a:gd name="T45" fmla="*/ 163326 h 480"/>
                <a:gd name="T46" fmla="*/ 362328 w 497"/>
                <a:gd name="T47" fmla="*/ 341063 h 480"/>
                <a:gd name="T48" fmla="*/ 362328 w 497"/>
                <a:gd name="T49" fmla="*/ 341063 h 480"/>
                <a:gd name="T50" fmla="*/ 120241 w 497"/>
                <a:gd name="T51" fmla="*/ 341063 h 480"/>
                <a:gd name="T52" fmla="*/ 120241 w 497"/>
                <a:gd name="T53" fmla="*/ 313041 h 480"/>
                <a:gd name="T54" fmla="*/ 156314 w 497"/>
                <a:gd name="T55" fmla="*/ 220170 h 480"/>
                <a:gd name="T56" fmla="*/ 212427 w 497"/>
                <a:gd name="T57" fmla="*/ 291424 h 480"/>
                <a:gd name="T58" fmla="*/ 262928 w 497"/>
                <a:gd name="T59" fmla="*/ 241786 h 480"/>
                <a:gd name="T60" fmla="*/ 333470 w 497"/>
                <a:gd name="T61" fmla="*/ 212964 h 480"/>
                <a:gd name="T62" fmla="*/ 362328 w 497"/>
                <a:gd name="T63" fmla="*/ 277814 h 480"/>
                <a:gd name="T64" fmla="*/ 362328 w 497"/>
                <a:gd name="T65" fmla="*/ 341063 h 4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97" h="480">
                  <a:moveTo>
                    <a:pt x="425" y="160"/>
                  </a:moveTo>
                  <a:lnTo>
                    <a:pt x="425" y="160"/>
                  </a:lnTo>
                  <a:cubicBezTo>
                    <a:pt x="372" y="18"/>
                    <a:pt x="372" y="18"/>
                    <a:pt x="372" y="18"/>
                  </a:cubicBezTo>
                  <a:cubicBezTo>
                    <a:pt x="372" y="9"/>
                    <a:pt x="354" y="0"/>
                    <a:pt x="346" y="9"/>
                  </a:cubicBezTo>
                  <a:cubicBezTo>
                    <a:pt x="9" y="134"/>
                    <a:pt x="9" y="134"/>
                    <a:pt x="9" y="134"/>
                  </a:cubicBezTo>
                  <a:cubicBezTo>
                    <a:pt x="0" y="134"/>
                    <a:pt x="0" y="143"/>
                    <a:pt x="0" y="160"/>
                  </a:cubicBezTo>
                  <a:cubicBezTo>
                    <a:pt x="53" y="302"/>
                    <a:pt x="53" y="302"/>
                    <a:pt x="53" y="302"/>
                  </a:cubicBezTo>
                  <a:cubicBezTo>
                    <a:pt x="53" y="222"/>
                    <a:pt x="53" y="222"/>
                    <a:pt x="53" y="222"/>
                  </a:cubicBezTo>
                  <a:cubicBezTo>
                    <a:pt x="53" y="187"/>
                    <a:pt x="80" y="160"/>
                    <a:pt x="115" y="160"/>
                  </a:cubicBezTo>
                  <a:cubicBezTo>
                    <a:pt x="203" y="160"/>
                    <a:pt x="203" y="160"/>
                    <a:pt x="203" y="160"/>
                  </a:cubicBezTo>
                  <a:cubicBezTo>
                    <a:pt x="309" y="89"/>
                    <a:pt x="309" y="89"/>
                    <a:pt x="309" y="89"/>
                  </a:cubicBezTo>
                  <a:cubicBezTo>
                    <a:pt x="372" y="160"/>
                    <a:pt x="372" y="160"/>
                    <a:pt x="372" y="160"/>
                  </a:cubicBezTo>
                  <a:lnTo>
                    <a:pt x="425" y="160"/>
                  </a:lnTo>
                  <a:close/>
                  <a:moveTo>
                    <a:pt x="478" y="204"/>
                  </a:moveTo>
                  <a:lnTo>
                    <a:pt x="478" y="204"/>
                  </a:lnTo>
                  <a:cubicBezTo>
                    <a:pt x="115" y="204"/>
                    <a:pt x="115" y="204"/>
                    <a:pt x="115" y="204"/>
                  </a:cubicBezTo>
                  <a:cubicBezTo>
                    <a:pt x="106" y="204"/>
                    <a:pt x="97" y="213"/>
                    <a:pt x="97" y="222"/>
                  </a:cubicBezTo>
                  <a:cubicBezTo>
                    <a:pt x="97" y="462"/>
                    <a:pt x="97" y="462"/>
                    <a:pt x="97" y="462"/>
                  </a:cubicBezTo>
                  <a:cubicBezTo>
                    <a:pt x="97" y="470"/>
                    <a:pt x="106" y="479"/>
                    <a:pt x="115" y="479"/>
                  </a:cubicBezTo>
                  <a:cubicBezTo>
                    <a:pt x="478" y="479"/>
                    <a:pt x="478" y="479"/>
                    <a:pt x="478" y="479"/>
                  </a:cubicBezTo>
                  <a:cubicBezTo>
                    <a:pt x="487" y="479"/>
                    <a:pt x="496" y="470"/>
                    <a:pt x="496" y="462"/>
                  </a:cubicBezTo>
                  <a:cubicBezTo>
                    <a:pt x="496" y="222"/>
                    <a:pt x="496" y="222"/>
                    <a:pt x="496" y="222"/>
                  </a:cubicBezTo>
                  <a:cubicBezTo>
                    <a:pt x="496" y="213"/>
                    <a:pt x="487" y="204"/>
                    <a:pt x="478" y="204"/>
                  </a:cubicBezTo>
                  <a:close/>
                  <a:moveTo>
                    <a:pt x="452" y="426"/>
                  </a:moveTo>
                  <a:lnTo>
                    <a:pt x="452" y="426"/>
                  </a:lnTo>
                  <a:cubicBezTo>
                    <a:pt x="150" y="426"/>
                    <a:pt x="150" y="426"/>
                    <a:pt x="150" y="426"/>
                  </a:cubicBezTo>
                  <a:cubicBezTo>
                    <a:pt x="150" y="391"/>
                    <a:pt x="150" y="391"/>
                    <a:pt x="150" y="391"/>
                  </a:cubicBezTo>
                  <a:cubicBezTo>
                    <a:pt x="195" y="275"/>
                    <a:pt x="195" y="275"/>
                    <a:pt x="195" y="275"/>
                  </a:cubicBezTo>
                  <a:cubicBezTo>
                    <a:pt x="265" y="364"/>
                    <a:pt x="265" y="364"/>
                    <a:pt x="265" y="364"/>
                  </a:cubicBezTo>
                  <a:cubicBezTo>
                    <a:pt x="328" y="302"/>
                    <a:pt x="328" y="302"/>
                    <a:pt x="328" y="302"/>
                  </a:cubicBezTo>
                  <a:cubicBezTo>
                    <a:pt x="416" y="266"/>
                    <a:pt x="416" y="266"/>
                    <a:pt x="416" y="266"/>
                  </a:cubicBezTo>
                  <a:cubicBezTo>
                    <a:pt x="452" y="347"/>
                    <a:pt x="452" y="347"/>
                    <a:pt x="452" y="347"/>
                  </a:cubicBezTo>
                  <a:lnTo>
                    <a:pt x="452" y="426"/>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14" name="Group 13"/>
          <p:cNvGrpSpPr/>
          <p:nvPr/>
        </p:nvGrpSpPr>
        <p:grpSpPr bwMode="auto">
          <a:xfrm>
            <a:off x="3661677" y="4981578"/>
            <a:ext cx="2783947" cy="1086410"/>
            <a:chOff x="3490031" y="4981715"/>
            <a:chExt cx="2783103" cy="1086483"/>
          </a:xfrm>
        </p:grpSpPr>
        <p:grpSp>
          <p:nvGrpSpPr>
            <p:cNvPr id="132127" name="Group 29"/>
            <p:cNvGrpSpPr/>
            <p:nvPr/>
          </p:nvGrpSpPr>
          <p:grpSpPr bwMode="auto">
            <a:xfrm>
              <a:off x="3490031" y="4981715"/>
              <a:ext cx="2783103" cy="1086483"/>
              <a:chOff x="8742310" y="5011546"/>
              <a:chExt cx="2783103" cy="1086483"/>
            </a:xfrm>
          </p:grpSpPr>
          <p:sp>
            <p:nvSpPr>
              <p:cNvPr id="31" name="TextBox 30"/>
              <p:cNvSpPr txBox="1"/>
              <p:nvPr/>
            </p:nvSpPr>
            <p:spPr>
              <a:xfrm>
                <a:off x="9741837" y="5011546"/>
                <a:ext cx="1783576" cy="338577"/>
              </a:xfrm>
              <a:prstGeom prst="rect">
                <a:avLst/>
              </a:prstGeom>
              <a:noFill/>
            </p:spPr>
            <p:txBody>
              <a:bodyPr>
                <a:spAutoFit/>
              </a:bodyPr>
              <a:lstStyle/>
              <a:p>
                <a:pPr defTabSz="608965">
                  <a:defRPr/>
                </a:pPr>
                <a:r>
                  <a:rPr lang="zh-CN" altLang="en-US" sz="1600" dirty="0">
                    <a:solidFill>
                      <a:schemeClr val="tx1">
                        <a:lumMod val="50000"/>
                        <a:lumOff val="50000"/>
                      </a:schemeClr>
                    </a:solidFill>
                    <a:ea typeface="微软雅黑" panose="020B0503020204020204" pitchFamily="34" charset="-122"/>
                  </a:rPr>
                  <a:t>Enter a title</a:t>
                </a:r>
                <a:endParaRPr lang="en-US" altLang="zh-CN" sz="1600" dirty="0">
                  <a:solidFill>
                    <a:schemeClr val="tx1">
                      <a:lumMod val="50000"/>
                      <a:lumOff val="50000"/>
                    </a:schemeClr>
                  </a:solidFill>
                  <a:ea typeface="微软雅黑" panose="020B0503020204020204" pitchFamily="34" charset="-122"/>
                </a:endParaRPr>
              </a:p>
            </p:txBody>
          </p:sp>
          <p:sp>
            <p:nvSpPr>
              <p:cNvPr id="132130" name="Rectangle 31"/>
              <p:cNvSpPr>
                <a:spLocks noChangeArrowheads="1"/>
              </p:cNvSpPr>
              <p:nvPr/>
            </p:nvSpPr>
            <p:spPr bwMode="auto">
              <a:xfrm>
                <a:off x="9650281" y="5266976"/>
                <a:ext cx="1581826" cy="83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to your text content at will</a:t>
                </a:r>
                <a:endParaRPr lang="en-US" altLang="zh-CN" sz="1200" dirty="0">
                  <a:solidFill>
                    <a:schemeClr val="tx1">
                      <a:lumMod val="50000"/>
                      <a:lumOff val="50000"/>
                    </a:schemeClr>
                  </a:solidFill>
                  <a:latin typeface="Arial" panose="020B0604020202020204" pitchFamily="34" charset="0"/>
                </a:endParaRPr>
              </a:p>
              <a:p>
                <a:endParaRPr lang="en-US" altLang="zh-CN" sz="1200" dirty="0">
                  <a:solidFill>
                    <a:schemeClr val="tx1">
                      <a:lumMod val="50000"/>
                      <a:lumOff val="50000"/>
                    </a:schemeClr>
                  </a:solidFill>
                  <a:latin typeface="Arial" panose="020B0604020202020204" pitchFamily="34" charset="0"/>
                </a:endParaRPr>
              </a:p>
            </p:txBody>
          </p:sp>
          <p:sp>
            <p:nvSpPr>
              <p:cNvPr id="33" name="Cube 32"/>
              <p:cNvSpPr/>
              <p:nvPr/>
            </p:nvSpPr>
            <p:spPr>
              <a:xfrm>
                <a:off x="8742310" y="5073463"/>
                <a:ext cx="836250" cy="836669"/>
              </a:xfrm>
              <a:prstGeom prst="cube">
                <a:avLst>
                  <a:gd name="adj" fmla="val 703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id-ID" altLang="zh-CN">
                  <a:solidFill>
                    <a:schemeClr val="tx1">
                      <a:lumMod val="50000"/>
                      <a:lumOff val="50000"/>
                    </a:schemeClr>
                  </a:solidFill>
                </a:endParaRPr>
              </a:p>
            </p:txBody>
          </p:sp>
        </p:grpSp>
        <p:sp>
          <p:nvSpPr>
            <p:cNvPr id="57" name="Freeform 102"/>
            <p:cNvSpPr>
              <a:spLocks noChangeArrowheads="1"/>
            </p:cNvSpPr>
            <p:nvPr/>
          </p:nvSpPr>
          <p:spPr bwMode="auto">
            <a:xfrm>
              <a:off x="3696208" y="5323775"/>
              <a:ext cx="383350" cy="342639"/>
            </a:xfrm>
            <a:custGeom>
              <a:avLst/>
              <a:gdLst>
                <a:gd name="T0" fmla="*/ 61582 w 498"/>
                <a:gd name="T1" fmla="*/ 116266 h 445"/>
                <a:gd name="T2" fmla="*/ 61582 w 498"/>
                <a:gd name="T3" fmla="*/ 116266 h 445"/>
                <a:gd name="T4" fmla="*/ 109309 w 498"/>
                <a:gd name="T5" fmla="*/ 130126 h 445"/>
                <a:gd name="T6" fmla="*/ 116237 w 498"/>
                <a:gd name="T7" fmla="*/ 130126 h 445"/>
                <a:gd name="T8" fmla="*/ 150107 w 498"/>
                <a:gd name="T9" fmla="*/ 103177 h 445"/>
                <a:gd name="T10" fmla="*/ 150107 w 498"/>
                <a:gd name="T11" fmla="*/ 96247 h 445"/>
                <a:gd name="T12" fmla="*/ 137021 w 498"/>
                <a:gd name="T13" fmla="*/ 82387 h 445"/>
                <a:gd name="T14" fmla="*/ 211689 w 498"/>
                <a:gd name="T15" fmla="*/ 7700 h 445"/>
                <a:gd name="T16" fmla="*/ 150107 w 498"/>
                <a:gd name="T17" fmla="*/ 0 h 445"/>
                <a:gd name="T18" fmla="*/ 82366 w 498"/>
                <a:gd name="T19" fmla="*/ 41579 h 445"/>
                <a:gd name="T20" fmla="*/ 55424 w 498"/>
                <a:gd name="T21" fmla="*/ 62368 h 445"/>
                <a:gd name="T22" fmla="*/ 40798 w 498"/>
                <a:gd name="T23" fmla="*/ 89317 h 445"/>
                <a:gd name="T24" fmla="*/ 13856 w 498"/>
                <a:gd name="T25" fmla="*/ 96247 h 445"/>
                <a:gd name="T26" fmla="*/ 0 w 498"/>
                <a:gd name="T27" fmla="*/ 110106 h 445"/>
                <a:gd name="T28" fmla="*/ 0 w 498"/>
                <a:gd name="T29" fmla="*/ 116266 h 445"/>
                <a:gd name="T30" fmla="*/ 27712 w 498"/>
                <a:gd name="T31" fmla="*/ 143985 h 445"/>
                <a:gd name="T32" fmla="*/ 40798 w 498"/>
                <a:gd name="T33" fmla="*/ 150915 h 445"/>
                <a:gd name="T34" fmla="*/ 55424 w 498"/>
                <a:gd name="T35" fmla="*/ 137056 h 445"/>
                <a:gd name="T36" fmla="*/ 61582 w 498"/>
                <a:gd name="T37" fmla="*/ 116266 h 445"/>
                <a:gd name="T38" fmla="*/ 170891 w 498"/>
                <a:gd name="T39" fmla="*/ 123196 h 445"/>
                <a:gd name="T40" fmla="*/ 170891 w 498"/>
                <a:gd name="T41" fmla="*/ 123196 h 445"/>
                <a:gd name="T42" fmla="*/ 163963 w 498"/>
                <a:gd name="T43" fmla="*/ 123196 h 445"/>
                <a:gd name="T44" fmla="*/ 137021 w 498"/>
                <a:gd name="T45" fmla="*/ 143985 h 445"/>
                <a:gd name="T46" fmla="*/ 130093 w 498"/>
                <a:gd name="T47" fmla="*/ 157075 h 445"/>
                <a:gd name="T48" fmla="*/ 293286 w 498"/>
                <a:gd name="T49" fmla="*/ 334939 h 445"/>
                <a:gd name="T50" fmla="*/ 307142 w 498"/>
                <a:gd name="T51" fmla="*/ 334939 h 445"/>
                <a:gd name="T52" fmla="*/ 327926 w 498"/>
                <a:gd name="T53" fmla="*/ 321080 h 445"/>
                <a:gd name="T54" fmla="*/ 327926 w 498"/>
                <a:gd name="T55" fmla="*/ 307990 h 445"/>
                <a:gd name="T56" fmla="*/ 170891 w 498"/>
                <a:gd name="T57" fmla="*/ 123196 h 445"/>
                <a:gd name="T58" fmla="*/ 382580 w 498"/>
                <a:gd name="T59" fmla="*/ 48508 h 445"/>
                <a:gd name="T60" fmla="*/ 382580 w 498"/>
                <a:gd name="T61" fmla="*/ 48508 h 445"/>
                <a:gd name="T62" fmla="*/ 368724 w 498"/>
                <a:gd name="T63" fmla="*/ 41579 h 445"/>
                <a:gd name="T64" fmla="*/ 354868 w 498"/>
                <a:gd name="T65" fmla="*/ 68528 h 445"/>
                <a:gd name="T66" fmla="*/ 314070 w 498"/>
                <a:gd name="T67" fmla="*/ 82387 h 445"/>
                <a:gd name="T68" fmla="*/ 307142 w 498"/>
                <a:gd name="T69" fmla="*/ 48508 h 445"/>
                <a:gd name="T70" fmla="*/ 320998 w 498"/>
                <a:gd name="T71" fmla="*/ 14630 h 445"/>
                <a:gd name="T72" fmla="*/ 314070 w 498"/>
                <a:gd name="T73" fmla="*/ 7700 h 445"/>
                <a:gd name="T74" fmla="*/ 259416 w 498"/>
                <a:gd name="T75" fmla="*/ 55438 h 445"/>
                <a:gd name="T76" fmla="*/ 245560 w 498"/>
                <a:gd name="T77" fmla="*/ 116266 h 445"/>
                <a:gd name="T78" fmla="*/ 218617 w 498"/>
                <a:gd name="T79" fmla="*/ 143985 h 445"/>
                <a:gd name="T80" fmla="*/ 245560 w 498"/>
                <a:gd name="T81" fmla="*/ 177864 h 445"/>
                <a:gd name="T82" fmla="*/ 280200 w 498"/>
                <a:gd name="T83" fmla="*/ 143985 h 445"/>
                <a:gd name="T84" fmla="*/ 314070 w 498"/>
                <a:gd name="T85" fmla="*/ 137056 h 445"/>
                <a:gd name="T86" fmla="*/ 375652 w 498"/>
                <a:gd name="T87" fmla="*/ 110106 h 445"/>
                <a:gd name="T88" fmla="*/ 382580 w 498"/>
                <a:gd name="T89" fmla="*/ 48508 h 445"/>
                <a:gd name="T90" fmla="*/ 55424 w 498"/>
                <a:gd name="T91" fmla="*/ 307990 h 445"/>
                <a:gd name="T92" fmla="*/ 55424 w 498"/>
                <a:gd name="T93" fmla="*/ 307990 h 445"/>
                <a:gd name="T94" fmla="*/ 55424 w 498"/>
                <a:gd name="T95" fmla="*/ 321080 h 445"/>
                <a:gd name="T96" fmla="*/ 68510 w 498"/>
                <a:gd name="T97" fmla="*/ 341869 h 445"/>
                <a:gd name="T98" fmla="*/ 82366 w 498"/>
                <a:gd name="T99" fmla="*/ 334939 h 445"/>
                <a:gd name="T100" fmla="*/ 177819 w 498"/>
                <a:gd name="T101" fmla="*/ 246392 h 445"/>
                <a:gd name="T102" fmla="*/ 150107 w 498"/>
                <a:gd name="T103" fmla="*/ 211743 h 445"/>
                <a:gd name="T104" fmla="*/ 55424 w 498"/>
                <a:gd name="T105" fmla="*/ 307990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13" name="Group 12"/>
          <p:cNvGrpSpPr/>
          <p:nvPr/>
        </p:nvGrpSpPr>
        <p:grpSpPr bwMode="auto">
          <a:xfrm>
            <a:off x="981398" y="4981578"/>
            <a:ext cx="2489388" cy="1086410"/>
            <a:chOff x="726546" y="4981715"/>
            <a:chExt cx="2489797" cy="1086483"/>
          </a:xfrm>
        </p:grpSpPr>
        <p:grpSp>
          <p:nvGrpSpPr>
            <p:cNvPr id="132122" name="Group 33"/>
            <p:cNvGrpSpPr/>
            <p:nvPr/>
          </p:nvGrpSpPr>
          <p:grpSpPr bwMode="auto">
            <a:xfrm>
              <a:off x="726546" y="4981715"/>
              <a:ext cx="2489797" cy="1086483"/>
              <a:chOff x="8742310" y="5011546"/>
              <a:chExt cx="2489797" cy="1086483"/>
            </a:xfrm>
          </p:grpSpPr>
          <p:sp>
            <p:nvSpPr>
              <p:cNvPr id="35" name="TextBox 34"/>
              <p:cNvSpPr txBox="1"/>
              <p:nvPr/>
            </p:nvSpPr>
            <p:spPr>
              <a:xfrm>
                <a:off x="9945786" y="5011546"/>
                <a:ext cx="1005568" cy="338577"/>
              </a:xfrm>
              <a:prstGeom prst="rect">
                <a:avLst/>
              </a:prstGeom>
              <a:noFill/>
            </p:spPr>
            <p:txBody>
              <a:bodyPr wrap="none">
                <a:spAutoFit/>
              </a:bodyPr>
              <a:lstStyle/>
              <a:p>
                <a:pPr defTabSz="608965">
                  <a:defRPr/>
                </a:pPr>
                <a:r>
                  <a:rPr lang="zh-CN" altLang="en-US" sz="1600" dirty="0">
                    <a:solidFill>
                      <a:schemeClr val="tx1">
                        <a:lumMod val="50000"/>
                        <a:lumOff val="50000"/>
                      </a:schemeClr>
                    </a:solidFill>
                    <a:ea typeface="微软雅黑" panose="020B0503020204020204" pitchFamily="34" charset="-122"/>
                  </a:rPr>
                  <a:t>Enter a title</a:t>
                </a:r>
                <a:endParaRPr lang="en-US" altLang="zh-CN" sz="1600" dirty="0">
                  <a:solidFill>
                    <a:schemeClr val="tx1">
                      <a:lumMod val="50000"/>
                      <a:lumOff val="50000"/>
                    </a:schemeClr>
                  </a:solidFill>
                  <a:ea typeface="微软雅黑" panose="020B0503020204020204" pitchFamily="34" charset="-122"/>
                </a:endParaRPr>
              </a:p>
            </p:txBody>
          </p:sp>
          <p:sp>
            <p:nvSpPr>
              <p:cNvPr id="132125" name="Rectangle 39"/>
              <p:cNvSpPr>
                <a:spLocks noChangeArrowheads="1"/>
              </p:cNvSpPr>
              <p:nvPr/>
            </p:nvSpPr>
            <p:spPr bwMode="auto">
              <a:xfrm>
                <a:off x="9650280" y="5266976"/>
                <a:ext cx="1581827" cy="831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to your text content at will</a:t>
                </a:r>
                <a:endParaRPr lang="en-US" altLang="zh-CN" sz="1200" dirty="0">
                  <a:solidFill>
                    <a:schemeClr val="tx1">
                      <a:lumMod val="50000"/>
                      <a:lumOff val="50000"/>
                    </a:schemeClr>
                  </a:solidFill>
                  <a:latin typeface="Arial" panose="020B0604020202020204" pitchFamily="34" charset="0"/>
                </a:endParaRPr>
              </a:p>
              <a:p>
                <a:endParaRPr lang="en-US" altLang="zh-CN" sz="1200" dirty="0">
                  <a:solidFill>
                    <a:schemeClr val="tx1">
                      <a:lumMod val="50000"/>
                      <a:lumOff val="50000"/>
                    </a:schemeClr>
                  </a:solidFill>
                  <a:latin typeface="Arial" panose="020B0604020202020204" pitchFamily="34" charset="0"/>
                </a:endParaRPr>
              </a:p>
            </p:txBody>
          </p:sp>
          <p:sp>
            <p:nvSpPr>
              <p:cNvPr id="41" name="Cube 40"/>
              <p:cNvSpPr/>
              <p:nvPr/>
            </p:nvSpPr>
            <p:spPr>
              <a:xfrm>
                <a:off x="8742310" y="5073463"/>
                <a:ext cx="835053" cy="836669"/>
              </a:xfrm>
              <a:prstGeom prst="cube">
                <a:avLst>
                  <a:gd name="adj" fmla="val 703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id-ID" altLang="zh-CN">
                  <a:solidFill>
                    <a:schemeClr val="tx1">
                      <a:lumMod val="50000"/>
                      <a:lumOff val="50000"/>
                    </a:schemeClr>
                  </a:solidFill>
                </a:endParaRPr>
              </a:p>
            </p:txBody>
          </p:sp>
        </p:grpSp>
        <p:sp>
          <p:nvSpPr>
            <p:cNvPr id="58" name="Freeform 97"/>
            <p:cNvSpPr>
              <a:spLocks noChangeArrowheads="1"/>
            </p:cNvSpPr>
            <p:nvPr/>
          </p:nvSpPr>
          <p:spPr bwMode="auto">
            <a:xfrm>
              <a:off x="883058" y="5300966"/>
              <a:ext cx="407390" cy="349707"/>
            </a:xfrm>
            <a:custGeom>
              <a:avLst/>
              <a:gdLst>
                <a:gd name="T0" fmla="*/ 188531 w 497"/>
                <a:gd name="T1" fmla="*/ 189630 h 426"/>
                <a:gd name="T2" fmla="*/ 188531 w 497"/>
                <a:gd name="T3" fmla="*/ 189630 h 426"/>
                <a:gd name="T4" fmla="*/ 224597 w 497"/>
                <a:gd name="T5" fmla="*/ 189630 h 426"/>
                <a:gd name="T6" fmla="*/ 224597 w 497"/>
                <a:gd name="T7" fmla="*/ 225750 h 426"/>
                <a:gd name="T8" fmla="*/ 406570 w 497"/>
                <a:gd name="T9" fmla="*/ 225750 h 426"/>
                <a:gd name="T10" fmla="*/ 399193 w 497"/>
                <a:gd name="T11" fmla="*/ 109181 h 426"/>
                <a:gd name="T12" fmla="*/ 363126 w 497"/>
                <a:gd name="T13" fmla="*/ 65673 h 426"/>
                <a:gd name="T14" fmla="*/ 297550 w 497"/>
                <a:gd name="T15" fmla="*/ 65673 h 426"/>
                <a:gd name="T16" fmla="*/ 276238 w 497"/>
                <a:gd name="T17" fmla="*/ 22165 h 426"/>
                <a:gd name="T18" fmla="*/ 245909 w 497"/>
                <a:gd name="T19" fmla="*/ 0 h 426"/>
                <a:gd name="T20" fmla="*/ 159021 w 497"/>
                <a:gd name="T21" fmla="*/ 0 h 426"/>
                <a:gd name="T22" fmla="*/ 137709 w 497"/>
                <a:gd name="T23" fmla="*/ 22165 h 426"/>
                <a:gd name="T24" fmla="*/ 109020 w 497"/>
                <a:gd name="T25" fmla="*/ 65673 h 426"/>
                <a:gd name="T26" fmla="*/ 43444 w 497"/>
                <a:gd name="T27" fmla="*/ 65673 h 426"/>
                <a:gd name="T28" fmla="*/ 7377 w 497"/>
                <a:gd name="T29" fmla="*/ 109181 h 426"/>
                <a:gd name="T30" fmla="*/ 0 w 497"/>
                <a:gd name="T31" fmla="*/ 225750 h 426"/>
                <a:gd name="T32" fmla="*/ 188531 w 497"/>
                <a:gd name="T33" fmla="*/ 225750 h 426"/>
                <a:gd name="T34" fmla="*/ 188531 w 497"/>
                <a:gd name="T35" fmla="*/ 189630 h 426"/>
                <a:gd name="T36" fmla="*/ 152464 w 497"/>
                <a:gd name="T37" fmla="*/ 43508 h 426"/>
                <a:gd name="T38" fmla="*/ 152464 w 497"/>
                <a:gd name="T39" fmla="*/ 43508 h 426"/>
                <a:gd name="T40" fmla="*/ 173776 w 497"/>
                <a:gd name="T41" fmla="*/ 29553 h 426"/>
                <a:gd name="T42" fmla="*/ 232794 w 497"/>
                <a:gd name="T43" fmla="*/ 29553 h 426"/>
                <a:gd name="T44" fmla="*/ 253287 w 497"/>
                <a:gd name="T45" fmla="*/ 43508 h 426"/>
                <a:gd name="T46" fmla="*/ 261484 w 497"/>
                <a:gd name="T47" fmla="*/ 65673 h 426"/>
                <a:gd name="T48" fmla="*/ 145087 w 497"/>
                <a:gd name="T49" fmla="*/ 65673 h 426"/>
                <a:gd name="T50" fmla="*/ 152464 w 497"/>
                <a:gd name="T51" fmla="*/ 43508 h 426"/>
                <a:gd name="T52" fmla="*/ 224597 w 497"/>
                <a:gd name="T53" fmla="*/ 291423 h 426"/>
                <a:gd name="T54" fmla="*/ 224597 w 497"/>
                <a:gd name="T55" fmla="*/ 291423 h 426"/>
                <a:gd name="T56" fmla="*/ 188531 w 497"/>
                <a:gd name="T57" fmla="*/ 291423 h 426"/>
                <a:gd name="T58" fmla="*/ 188531 w 497"/>
                <a:gd name="T59" fmla="*/ 247914 h 426"/>
                <a:gd name="T60" fmla="*/ 7377 w 497"/>
                <a:gd name="T61" fmla="*/ 247914 h 426"/>
                <a:gd name="T62" fmla="*/ 13935 w 497"/>
                <a:gd name="T63" fmla="*/ 312766 h 426"/>
                <a:gd name="T64" fmla="*/ 50821 w 497"/>
                <a:gd name="T65" fmla="*/ 348886 h 426"/>
                <a:gd name="T66" fmla="*/ 355749 w 497"/>
                <a:gd name="T67" fmla="*/ 348886 h 426"/>
                <a:gd name="T68" fmla="*/ 391816 w 497"/>
                <a:gd name="T69" fmla="*/ 312766 h 426"/>
                <a:gd name="T70" fmla="*/ 399193 w 497"/>
                <a:gd name="T71" fmla="*/ 247914 h 426"/>
                <a:gd name="T72" fmla="*/ 224597 w 497"/>
                <a:gd name="T73" fmla="*/ 247914 h 426"/>
                <a:gd name="T74" fmla="*/ 224597 w 497"/>
                <a:gd name="T75" fmla="*/ 291423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7" h="426">
                  <a:moveTo>
                    <a:pt x="230" y="231"/>
                  </a:moveTo>
                  <a:lnTo>
                    <a:pt x="230" y="231"/>
                  </a:lnTo>
                  <a:cubicBezTo>
                    <a:pt x="274" y="231"/>
                    <a:pt x="274" y="231"/>
                    <a:pt x="274" y="231"/>
                  </a:cubicBezTo>
                  <a:cubicBezTo>
                    <a:pt x="274" y="275"/>
                    <a:pt x="274" y="275"/>
                    <a:pt x="274" y="275"/>
                  </a:cubicBezTo>
                  <a:cubicBezTo>
                    <a:pt x="496" y="275"/>
                    <a:pt x="496" y="275"/>
                    <a:pt x="496" y="275"/>
                  </a:cubicBezTo>
                  <a:cubicBezTo>
                    <a:pt x="496" y="275"/>
                    <a:pt x="496" y="168"/>
                    <a:pt x="487" y="133"/>
                  </a:cubicBezTo>
                  <a:cubicBezTo>
                    <a:pt x="487" y="97"/>
                    <a:pt x="478" y="80"/>
                    <a:pt x="443" y="80"/>
                  </a:cubicBezTo>
                  <a:cubicBezTo>
                    <a:pt x="363" y="80"/>
                    <a:pt x="363" y="80"/>
                    <a:pt x="363" y="80"/>
                  </a:cubicBezTo>
                  <a:cubicBezTo>
                    <a:pt x="345" y="53"/>
                    <a:pt x="337" y="27"/>
                    <a:pt x="337" y="27"/>
                  </a:cubicBezTo>
                  <a:cubicBezTo>
                    <a:pt x="328" y="9"/>
                    <a:pt x="319" y="0"/>
                    <a:pt x="300" y="0"/>
                  </a:cubicBezTo>
                  <a:cubicBezTo>
                    <a:pt x="194" y="0"/>
                    <a:pt x="194" y="0"/>
                    <a:pt x="194" y="0"/>
                  </a:cubicBezTo>
                  <a:cubicBezTo>
                    <a:pt x="177" y="0"/>
                    <a:pt x="168" y="9"/>
                    <a:pt x="168" y="27"/>
                  </a:cubicBezTo>
                  <a:cubicBezTo>
                    <a:pt x="159" y="27"/>
                    <a:pt x="150" y="53"/>
                    <a:pt x="133" y="80"/>
                  </a:cubicBezTo>
                  <a:cubicBezTo>
                    <a:pt x="53" y="80"/>
                    <a:pt x="53" y="80"/>
                    <a:pt x="53" y="80"/>
                  </a:cubicBezTo>
                  <a:cubicBezTo>
                    <a:pt x="17" y="80"/>
                    <a:pt x="9" y="97"/>
                    <a:pt x="9" y="133"/>
                  </a:cubicBezTo>
                  <a:cubicBezTo>
                    <a:pt x="0" y="168"/>
                    <a:pt x="0" y="275"/>
                    <a:pt x="0" y="275"/>
                  </a:cubicBezTo>
                  <a:cubicBezTo>
                    <a:pt x="230" y="275"/>
                    <a:pt x="230" y="275"/>
                    <a:pt x="230" y="275"/>
                  </a:cubicBezTo>
                  <a:lnTo>
                    <a:pt x="230" y="231"/>
                  </a:lnTo>
                  <a:close/>
                  <a:moveTo>
                    <a:pt x="186" y="53"/>
                  </a:moveTo>
                  <a:lnTo>
                    <a:pt x="186" y="53"/>
                  </a:lnTo>
                  <a:cubicBezTo>
                    <a:pt x="194" y="44"/>
                    <a:pt x="194" y="36"/>
                    <a:pt x="212" y="36"/>
                  </a:cubicBezTo>
                  <a:cubicBezTo>
                    <a:pt x="284" y="36"/>
                    <a:pt x="284" y="36"/>
                    <a:pt x="284" y="36"/>
                  </a:cubicBezTo>
                  <a:cubicBezTo>
                    <a:pt x="300" y="36"/>
                    <a:pt x="300" y="44"/>
                    <a:pt x="309" y="53"/>
                  </a:cubicBezTo>
                  <a:cubicBezTo>
                    <a:pt x="309" y="53"/>
                    <a:pt x="319" y="71"/>
                    <a:pt x="319" y="80"/>
                  </a:cubicBezTo>
                  <a:cubicBezTo>
                    <a:pt x="177" y="80"/>
                    <a:pt x="177" y="80"/>
                    <a:pt x="177" y="80"/>
                  </a:cubicBezTo>
                  <a:cubicBezTo>
                    <a:pt x="186" y="71"/>
                    <a:pt x="186" y="53"/>
                    <a:pt x="186" y="53"/>
                  </a:cubicBezTo>
                  <a:close/>
                  <a:moveTo>
                    <a:pt x="274" y="355"/>
                  </a:moveTo>
                  <a:lnTo>
                    <a:pt x="274" y="355"/>
                  </a:lnTo>
                  <a:cubicBezTo>
                    <a:pt x="230" y="355"/>
                    <a:pt x="230" y="355"/>
                    <a:pt x="230" y="355"/>
                  </a:cubicBezTo>
                  <a:cubicBezTo>
                    <a:pt x="230" y="302"/>
                    <a:pt x="230" y="302"/>
                    <a:pt x="230" y="302"/>
                  </a:cubicBezTo>
                  <a:cubicBezTo>
                    <a:pt x="9" y="302"/>
                    <a:pt x="9" y="302"/>
                    <a:pt x="9" y="302"/>
                  </a:cubicBezTo>
                  <a:cubicBezTo>
                    <a:pt x="9" y="302"/>
                    <a:pt x="17" y="346"/>
                    <a:pt x="17" y="381"/>
                  </a:cubicBezTo>
                  <a:cubicBezTo>
                    <a:pt x="17" y="399"/>
                    <a:pt x="26" y="425"/>
                    <a:pt x="62" y="425"/>
                  </a:cubicBezTo>
                  <a:cubicBezTo>
                    <a:pt x="434" y="425"/>
                    <a:pt x="434" y="425"/>
                    <a:pt x="434" y="425"/>
                  </a:cubicBezTo>
                  <a:cubicBezTo>
                    <a:pt x="469" y="425"/>
                    <a:pt x="478" y="399"/>
                    <a:pt x="478" y="381"/>
                  </a:cubicBezTo>
                  <a:cubicBezTo>
                    <a:pt x="478" y="346"/>
                    <a:pt x="487" y="302"/>
                    <a:pt x="487" y="302"/>
                  </a:cubicBezTo>
                  <a:cubicBezTo>
                    <a:pt x="274" y="302"/>
                    <a:pt x="274" y="302"/>
                    <a:pt x="274" y="302"/>
                  </a:cubicBezTo>
                  <a:lnTo>
                    <a:pt x="274" y="355"/>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5" name="Group 4"/>
          <p:cNvGrpSpPr/>
          <p:nvPr/>
        </p:nvGrpSpPr>
        <p:grpSpPr bwMode="auto">
          <a:xfrm>
            <a:off x="3657577" y="1489076"/>
            <a:ext cx="2617447" cy="2889251"/>
            <a:chOff x="3403170" y="1489075"/>
            <a:chExt cx="2617788" cy="2889249"/>
          </a:xfrm>
        </p:grpSpPr>
        <p:sp>
          <p:nvSpPr>
            <p:cNvPr id="10" name="Freeform 6"/>
            <p:cNvSpPr/>
            <p:nvPr/>
          </p:nvSpPr>
          <p:spPr bwMode="auto">
            <a:xfrm>
              <a:off x="3403170" y="1489075"/>
              <a:ext cx="2617788" cy="2889249"/>
            </a:xfrm>
            <a:custGeom>
              <a:avLst/>
              <a:gdLst>
                <a:gd name="T0" fmla="*/ 239 w 697"/>
                <a:gd name="T1" fmla="*/ 767 h 767"/>
                <a:gd name="T2" fmla="*/ 212 w 697"/>
                <a:gd name="T3" fmla="*/ 766 h 767"/>
                <a:gd name="T4" fmla="*/ 4 w 697"/>
                <a:gd name="T5" fmla="*/ 355 h 767"/>
                <a:gd name="T6" fmla="*/ 32 w 697"/>
                <a:gd name="T7" fmla="*/ 315 h 767"/>
                <a:gd name="T8" fmla="*/ 427 w 697"/>
                <a:gd name="T9" fmla="*/ 315 h 767"/>
                <a:gd name="T10" fmla="*/ 544 w 697"/>
                <a:gd name="T11" fmla="*/ 91 h 767"/>
                <a:gd name="T12" fmla="*/ 620 w 697"/>
                <a:gd name="T13" fmla="*/ 78 h 767"/>
                <a:gd name="T14" fmla="*/ 681 w 697"/>
                <a:gd name="T15" fmla="*/ 206 h 767"/>
                <a:gd name="T16" fmla="*/ 639 w 697"/>
                <a:gd name="T17" fmla="*/ 254 h 767"/>
                <a:gd name="T18" fmla="*/ 504 w 697"/>
                <a:gd name="T19" fmla="*/ 256 h 767"/>
                <a:gd name="T20" fmla="*/ 239 w 697"/>
                <a:gd name="T21" fmla="*/ 76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7" h="767">
                  <a:moveTo>
                    <a:pt x="239" y="767"/>
                  </a:moveTo>
                  <a:cubicBezTo>
                    <a:pt x="212" y="766"/>
                    <a:pt x="212" y="766"/>
                    <a:pt x="212" y="766"/>
                  </a:cubicBezTo>
                  <a:cubicBezTo>
                    <a:pt x="4" y="355"/>
                    <a:pt x="4" y="355"/>
                    <a:pt x="4" y="355"/>
                  </a:cubicBezTo>
                  <a:cubicBezTo>
                    <a:pt x="4" y="355"/>
                    <a:pt x="0" y="319"/>
                    <a:pt x="32" y="315"/>
                  </a:cubicBezTo>
                  <a:cubicBezTo>
                    <a:pt x="427" y="315"/>
                    <a:pt x="427" y="315"/>
                    <a:pt x="427" y="315"/>
                  </a:cubicBezTo>
                  <a:cubicBezTo>
                    <a:pt x="544" y="91"/>
                    <a:pt x="544" y="91"/>
                    <a:pt x="544" y="91"/>
                  </a:cubicBezTo>
                  <a:cubicBezTo>
                    <a:pt x="544" y="91"/>
                    <a:pt x="576" y="0"/>
                    <a:pt x="620" y="78"/>
                  </a:cubicBezTo>
                  <a:cubicBezTo>
                    <a:pt x="681" y="206"/>
                    <a:pt x="681" y="206"/>
                    <a:pt x="681" y="206"/>
                  </a:cubicBezTo>
                  <a:cubicBezTo>
                    <a:pt x="681" y="206"/>
                    <a:pt x="697" y="263"/>
                    <a:pt x="639" y="254"/>
                  </a:cubicBezTo>
                  <a:cubicBezTo>
                    <a:pt x="504" y="256"/>
                    <a:pt x="504" y="256"/>
                    <a:pt x="504" y="256"/>
                  </a:cubicBezTo>
                  <a:lnTo>
                    <a:pt x="239" y="767"/>
                  </a:lnTo>
                  <a:close/>
                </a:path>
              </a:pathLst>
            </a:custGeom>
            <a:solidFill>
              <a:schemeClr val="accent3"/>
            </a:solidFill>
            <a:ln>
              <a:noFill/>
            </a:ln>
          </p:spPr>
          <p:txBody>
            <a:bodyPr/>
            <a:lstStyle/>
            <a:p>
              <a:pPr>
                <a:defRPr/>
              </a:pPr>
              <a:endParaRPr lang="en-US"/>
            </a:p>
          </p:txBody>
        </p:sp>
        <p:sp>
          <p:nvSpPr>
            <p:cNvPr id="44" name="Freeform 102"/>
            <p:cNvSpPr>
              <a:spLocks noChangeArrowheads="1"/>
            </p:cNvSpPr>
            <p:nvPr/>
          </p:nvSpPr>
          <p:spPr bwMode="auto">
            <a:xfrm>
              <a:off x="5448319" y="2032964"/>
              <a:ext cx="282679" cy="252659"/>
            </a:xfrm>
            <a:custGeom>
              <a:avLst/>
              <a:gdLst>
                <a:gd name="T0" fmla="*/ 45410 w 498"/>
                <a:gd name="T1" fmla="*/ 85734 h 445"/>
                <a:gd name="T2" fmla="*/ 45410 w 498"/>
                <a:gd name="T3" fmla="*/ 85734 h 445"/>
                <a:gd name="T4" fmla="*/ 80603 w 498"/>
                <a:gd name="T5" fmla="*/ 95954 h 445"/>
                <a:gd name="T6" fmla="*/ 85712 w 498"/>
                <a:gd name="T7" fmla="*/ 95954 h 445"/>
                <a:gd name="T8" fmla="*/ 110688 w 498"/>
                <a:gd name="T9" fmla="*/ 76082 h 445"/>
                <a:gd name="T10" fmla="*/ 110688 w 498"/>
                <a:gd name="T11" fmla="*/ 70972 h 445"/>
                <a:gd name="T12" fmla="*/ 101038 w 498"/>
                <a:gd name="T13" fmla="*/ 60752 h 445"/>
                <a:gd name="T14" fmla="*/ 156098 w 498"/>
                <a:gd name="T15" fmla="*/ 5678 h 445"/>
                <a:gd name="T16" fmla="*/ 110688 w 498"/>
                <a:gd name="T17" fmla="*/ 0 h 445"/>
                <a:gd name="T18" fmla="*/ 60736 w 498"/>
                <a:gd name="T19" fmla="*/ 30660 h 445"/>
                <a:gd name="T20" fmla="*/ 40869 w 498"/>
                <a:gd name="T21" fmla="*/ 45990 h 445"/>
                <a:gd name="T22" fmla="*/ 30084 w 498"/>
                <a:gd name="T23" fmla="*/ 65862 h 445"/>
                <a:gd name="T24" fmla="*/ 10217 w 498"/>
                <a:gd name="T25" fmla="*/ 70972 h 445"/>
                <a:gd name="T26" fmla="*/ 0 w 498"/>
                <a:gd name="T27" fmla="*/ 81192 h 445"/>
                <a:gd name="T28" fmla="*/ 0 w 498"/>
                <a:gd name="T29" fmla="*/ 85734 h 445"/>
                <a:gd name="T30" fmla="*/ 20435 w 498"/>
                <a:gd name="T31" fmla="*/ 106174 h 445"/>
                <a:gd name="T32" fmla="*/ 30084 w 498"/>
                <a:gd name="T33" fmla="*/ 111284 h 445"/>
                <a:gd name="T34" fmla="*/ 40869 w 498"/>
                <a:gd name="T35" fmla="*/ 101064 h 445"/>
                <a:gd name="T36" fmla="*/ 45410 w 498"/>
                <a:gd name="T37" fmla="*/ 85734 h 445"/>
                <a:gd name="T38" fmla="*/ 126014 w 498"/>
                <a:gd name="T39" fmla="*/ 90844 h 445"/>
                <a:gd name="T40" fmla="*/ 126014 w 498"/>
                <a:gd name="T41" fmla="*/ 90844 h 445"/>
                <a:gd name="T42" fmla="*/ 120905 w 498"/>
                <a:gd name="T43" fmla="*/ 90844 h 445"/>
                <a:gd name="T44" fmla="*/ 101038 w 498"/>
                <a:gd name="T45" fmla="*/ 106174 h 445"/>
                <a:gd name="T46" fmla="*/ 95929 w 498"/>
                <a:gd name="T47" fmla="*/ 115826 h 445"/>
                <a:gd name="T48" fmla="*/ 216266 w 498"/>
                <a:gd name="T49" fmla="*/ 246981 h 445"/>
                <a:gd name="T50" fmla="*/ 226484 w 498"/>
                <a:gd name="T51" fmla="*/ 246981 h 445"/>
                <a:gd name="T52" fmla="*/ 241810 w 498"/>
                <a:gd name="T53" fmla="*/ 236761 h 445"/>
                <a:gd name="T54" fmla="*/ 241810 w 498"/>
                <a:gd name="T55" fmla="*/ 227109 h 445"/>
                <a:gd name="T56" fmla="*/ 126014 w 498"/>
                <a:gd name="T57" fmla="*/ 90844 h 445"/>
                <a:gd name="T58" fmla="*/ 282111 w 498"/>
                <a:gd name="T59" fmla="*/ 35770 h 445"/>
                <a:gd name="T60" fmla="*/ 282111 w 498"/>
                <a:gd name="T61" fmla="*/ 35770 h 445"/>
                <a:gd name="T62" fmla="*/ 271894 w 498"/>
                <a:gd name="T63" fmla="*/ 30660 h 445"/>
                <a:gd name="T64" fmla="*/ 261677 w 498"/>
                <a:gd name="T65" fmla="*/ 50532 h 445"/>
                <a:gd name="T66" fmla="*/ 231592 w 498"/>
                <a:gd name="T67" fmla="*/ 60752 h 445"/>
                <a:gd name="T68" fmla="*/ 226484 w 498"/>
                <a:gd name="T69" fmla="*/ 35770 h 445"/>
                <a:gd name="T70" fmla="*/ 236701 w 498"/>
                <a:gd name="T71" fmla="*/ 10788 h 445"/>
                <a:gd name="T72" fmla="*/ 231592 w 498"/>
                <a:gd name="T73" fmla="*/ 5678 h 445"/>
                <a:gd name="T74" fmla="*/ 191291 w 498"/>
                <a:gd name="T75" fmla="*/ 40880 h 445"/>
                <a:gd name="T76" fmla="*/ 181073 w 498"/>
                <a:gd name="T77" fmla="*/ 85734 h 445"/>
                <a:gd name="T78" fmla="*/ 161206 w 498"/>
                <a:gd name="T79" fmla="*/ 106174 h 445"/>
                <a:gd name="T80" fmla="*/ 181073 w 498"/>
                <a:gd name="T81" fmla="*/ 131156 h 445"/>
                <a:gd name="T82" fmla="*/ 206617 w 498"/>
                <a:gd name="T83" fmla="*/ 106174 h 445"/>
                <a:gd name="T84" fmla="*/ 231592 w 498"/>
                <a:gd name="T85" fmla="*/ 101064 h 445"/>
                <a:gd name="T86" fmla="*/ 277003 w 498"/>
                <a:gd name="T87" fmla="*/ 81192 h 445"/>
                <a:gd name="T88" fmla="*/ 282111 w 498"/>
                <a:gd name="T89" fmla="*/ 35770 h 445"/>
                <a:gd name="T90" fmla="*/ 40869 w 498"/>
                <a:gd name="T91" fmla="*/ 227109 h 445"/>
                <a:gd name="T92" fmla="*/ 40869 w 498"/>
                <a:gd name="T93" fmla="*/ 227109 h 445"/>
                <a:gd name="T94" fmla="*/ 40869 w 498"/>
                <a:gd name="T95" fmla="*/ 236761 h 445"/>
                <a:gd name="T96" fmla="*/ 50519 w 498"/>
                <a:gd name="T97" fmla="*/ 252091 h 445"/>
                <a:gd name="T98" fmla="*/ 60736 w 498"/>
                <a:gd name="T99" fmla="*/ 246981 h 445"/>
                <a:gd name="T100" fmla="*/ 131122 w 498"/>
                <a:gd name="T101" fmla="*/ 181687 h 445"/>
                <a:gd name="T102" fmla="*/ 110688 w 498"/>
                <a:gd name="T103" fmla="*/ 156138 h 445"/>
                <a:gd name="T104" fmla="*/ 40869 w 498"/>
                <a:gd name="T105" fmla="*/ 227109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p>
          </p:txBody>
        </p:sp>
        <p:sp>
          <p:nvSpPr>
            <p:cNvPr id="132121" name="TextBox 59"/>
            <p:cNvSpPr txBox="1">
              <a:spLocks noChangeArrowheads="1"/>
            </p:cNvSpPr>
            <p:nvPr/>
          </p:nvSpPr>
          <p:spPr bwMode="auto">
            <a:xfrm>
              <a:off x="3525574" y="2842319"/>
              <a:ext cx="14378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08965">
                <a:defRPr/>
              </a:pPr>
              <a:r>
                <a:rPr lang="zh-CN" altLang="en-US" sz="1600" dirty="0">
                  <a:solidFill>
                    <a:srgbClr val="FFFFFF"/>
                  </a:solidFill>
                  <a:ea typeface="微软雅黑" panose="020B0503020204020204" pitchFamily="34" charset="-122"/>
                </a:rPr>
                <a:t>Enter a title</a:t>
              </a:r>
              <a:endParaRPr lang="en-US" altLang="zh-CN" sz="1600" dirty="0">
                <a:solidFill>
                  <a:srgbClr val="FFFFFF"/>
                </a:solidFill>
                <a:ea typeface="微软雅黑" panose="020B0503020204020204" pitchFamily="34" charset="-122"/>
              </a:endParaRPr>
            </a:p>
          </p:txBody>
        </p:sp>
      </p:grpSp>
      <p:grpSp>
        <p:nvGrpSpPr>
          <p:cNvPr id="7" name="Group 6"/>
          <p:cNvGrpSpPr/>
          <p:nvPr/>
        </p:nvGrpSpPr>
        <p:grpSpPr bwMode="auto">
          <a:xfrm>
            <a:off x="5916295" y="1497013"/>
            <a:ext cx="2617446" cy="2887662"/>
            <a:chOff x="5661935" y="1497012"/>
            <a:chExt cx="2617788" cy="2887662"/>
          </a:xfrm>
        </p:grpSpPr>
        <p:sp>
          <p:nvSpPr>
            <p:cNvPr id="11" name="Freeform 7"/>
            <p:cNvSpPr/>
            <p:nvPr/>
          </p:nvSpPr>
          <p:spPr bwMode="auto">
            <a:xfrm>
              <a:off x="5661935" y="1497012"/>
              <a:ext cx="2617788" cy="2887662"/>
            </a:xfrm>
            <a:custGeom>
              <a:avLst/>
              <a:gdLst>
                <a:gd name="T0" fmla="*/ 239 w 697"/>
                <a:gd name="T1" fmla="*/ 767 h 767"/>
                <a:gd name="T2" fmla="*/ 212 w 697"/>
                <a:gd name="T3" fmla="*/ 766 h 767"/>
                <a:gd name="T4" fmla="*/ 4 w 697"/>
                <a:gd name="T5" fmla="*/ 355 h 767"/>
                <a:gd name="T6" fmla="*/ 32 w 697"/>
                <a:gd name="T7" fmla="*/ 315 h 767"/>
                <a:gd name="T8" fmla="*/ 427 w 697"/>
                <a:gd name="T9" fmla="*/ 315 h 767"/>
                <a:gd name="T10" fmla="*/ 544 w 697"/>
                <a:gd name="T11" fmla="*/ 91 h 767"/>
                <a:gd name="T12" fmla="*/ 620 w 697"/>
                <a:gd name="T13" fmla="*/ 78 h 767"/>
                <a:gd name="T14" fmla="*/ 681 w 697"/>
                <a:gd name="T15" fmla="*/ 206 h 767"/>
                <a:gd name="T16" fmla="*/ 639 w 697"/>
                <a:gd name="T17" fmla="*/ 254 h 767"/>
                <a:gd name="T18" fmla="*/ 504 w 697"/>
                <a:gd name="T19" fmla="*/ 256 h 767"/>
                <a:gd name="T20" fmla="*/ 239 w 697"/>
                <a:gd name="T21" fmla="*/ 76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7" h="767">
                  <a:moveTo>
                    <a:pt x="239" y="767"/>
                  </a:moveTo>
                  <a:cubicBezTo>
                    <a:pt x="212" y="766"/>
                    <a:pt x="212" y="766"/>
                    <a:pt x="212" y="766"/>
                  </a:cubicBezTo>
                  <a:cubicBezTo>
                    <a:pt x="4" y="355"/>
                    <a:pt x="4" y="355"/>
                    <a:pt x="4" y="355"/>
                  </a:cubicBezTo>
                  <a:cubicBezTo>
                    <a:pt x="4" y="355"/>
                    <a:pt x="0" y="319"/>
                    <a:pt x="32" y="315"/>
                  </a:cubicBezTo>
                  <a:cubicBezTo>
                    <a:pt x="427" y="315"/>
                    <a:pt x="427" y="315"/>
                    <a:pt x="427" y="315"/>
                  </a:cubicBezTo>
                  <a:cubicBezTo>
                    <a:pt x="544" y="91"/>
                    <a:pt x="544" y="91"/>
                    <a:pt x="544" y="91"/>
                  </a:cubicBezTo>
                  <a:cubicBezTo>
                    <a:pt x="544" y="91"/>
                    <a:pt x="576" y="0"/>
                    <a:pt x="620" y="78"/>
                  </a:cubicBezTo>
                  <a:cubicBezTo>
                    <a:pt x="681" y="206"/>
                    <a:pt x="681" y="206"/>
                    <a:pt x="681" y="206"/>
                  </a:cubicBezTo>
                  <a:cubicBezTo>
                    <a:pt x="681" y="206"/>
                    <a:pt x="697" y="263"/>
                    <a:pt x="639" y="254"/>
                  </a:cubicBezTo>
                  <a:cubicBezTo>
                    <a:pt x="504" y="256"/>
                    <a:pt x="504" y="256"/>
                    <a:pt x="504" y="256"/>
                  </a:cubicBezTo>
                  <a:lnTo>
                    <a:pt x="239" y="767"/>
                  </a:lnTo>
                  <a:close/>
                </a:path>
              </a:pathLst>
            </a:custGeom>
            <a:solidFill>
              <a:schemeClr val="accent1"/>
            </a:solidFill>
            <a:ln>
              <a:noFill/>
            </a:ln>
          </p:spPr>
          <p:txBody>
            <a:bodyPr/>
            <a:lstStyle/>
            <a:p>
              <a:pPr>
                <a:defRPr/>
              </a:pPr>
              <a:endParaRPr lang="en-US"/>
            </a:p>
          </p:txBody>
        </p:sp>
        <p:sp>
          <p:nvSpPr>
            <p:cNvPr id="45" name="Freeform 133"/>
            <p:cNvSpPr>
              <a:spLocks noChangeArrowheads="1"/>
            </p:cNvSpPr>
            <p:nvPr/>
          </p:nvSpPr>
          <p:spPr bwMode="auto">
            <a:xfrm>
              <a:off x="7699666" y="1975653"/>
              <a:ext cx="314988" cy="303837"/>
            </a:xfrm>
            <a:custGeom>
              <a:avLst/>
              <a:gdLst>
                <a:gd name="T0" fmla="*/ 269356 w 497"/>
                <a:gd name="T1" fmla="*/ 101279 h 480"/>
                <a:gd name="T2" fmla="*/ 269356 w 497"/>
                <a:gd name="T3" fmla="*/ 101279 h 480"/>
                <a:gd name="T4" fmla="*/ 235766 w 497"/>
                <a:gd name="T5" fmla="*/ 11394 h 480"/>
                <a:gd name="T6" fmla="*/ 219287 w 497"/>
                <a:gd name="T7" fmla="*/ 5697 h 480"/>
                <a:gd name="T8" fmla="*/ 5704 w 497"/>
                <a:gd name="T9" fmla="*/ 84821 h 480"/>
                <a:gd name="T10" fmla="*/ 0 w 497"/>
                <a:gd name="T11" fmla="*/ 101279 h 480"/>
                <a:gd name="T12" fmla="*/ 33590 w 497"/>
                <a:gd name="T13" fmla="*/ 191164 h 480"/>
                <a:gd name="T14" fmla="*/ 33590 w 497"/>
                <a:gd name="T15" fmla="*/ 140525 h 480"/>
                <a:gd name="T16" fmla="*/ 72885 w 497"/>
                <a:gd name="T17" fmla="*/ 101279 h 480"/>
                <a:gd name="T18" fmla="*/ 128657 w 497"/>
                <a:gd name="T19" fmla="*/ 101279 h 480"/>
                <a:gd name="T20" fmla="*/ 195838 w 497"/>
                <a:gd name="T21" fmla="*/ 56336 h 480"/>
                <a:gd name="T22" fmla="*/ 235766 w 497"/>
                <a:gd name="T23" fmla="*/ 101279 h 480"/>
                <a:gd name="T24" fmla="*/ 269356 w 497"/>
                <a:gd name="T25" fmla="*/ 101279 h 480"/>
                <a:gd name="T26" fmla="*/ 302946 w 497"/>
                <a:gd name="T27" fmla="*/ 129131 h 480"/>
                <a:gd name="T28" fmla="*/ 302946 w 497"/>
                <a:gd name="T29" fmla="*/ 129131 h 480"/>
                <a:gd name="T30" fmla="*/ 72885 w 497"/>
                <a:gd name="T31" fmla="*/ 129131 h 480"/>
                <a:gd name="T32" fmla="*/ 61477 w 497"/>
                <a:gd name="T33" fmla="*/ 140525 h 480"/>
                <a:gd name="T34" fmla="*/ 61477 w 497"/>
                <a:gd name="T35" fmla="*/ 292443 h 480"/>
                <a:gd name="T36" fmla="*/ 72885 w 497"/>
                <a:gd name="T37" fmla="*/ 303204 h 480"/>
                <a:gd name="T38" fmla="*/ 302946 w 497"/>
                <a:gd name="T39" fmla="*/ 303204 h 480"/>
                <a:gd name="T40" fmla="*/ 314354 w 497"/>
                <a:gd name="T41" fmla="*/ 292443 h 480"/>
                <a:gd name="T42" fmla="*/ 314354 w 497"/>
                <a:gd name="T43" fmla="*/ 140525 h 480"/>
                <a:gd name="T44" fmla="*/ 302946 w 497"/>
                <a:gd name="T45" fmla="*/ 129131 h 480"/>
                <a:gd name="T46" fmla="*/ 286468 w 497"/>
                <a:gd name="T47" fmla="*/ 269655 h 480"/>
                <a:gd name="T48" fmla="*/ 286468 w 497"/>
                <a:gd name="T49" fmla="*/ 269655 h 480"/>
                <a:gd name="T50" fmla="*/ 95067 w 497"/>
                <a:gd name="T51" fmla="*/ 269655 h 480"/>
                <a:gd name="T52" fmla="*/ 95067 w 497"/>
                <a:gd name="T53" fmla="*/ 247501 h 480"/>
                <a:gd name="T54" fmla="*/ 123587 w 497"/>
                <a:gd name="T55" fmla="*/ 174073 h 480"/>
                <a:gd name="T56" fmla="*/ 167951 w 497"/>
                <a:gd name="T57" fmla="*/ 230410 h 480"/>
                <a:gd name="T58" fmla="*/ 207879 w 497"/>
                <a:gd name="T59" fmla="*/ 191164 h 480"/>
                <a:gd name="T60" fmla="*/ 263652 w 497"/>
                <a:gd name="T61" fmla="*/ 168376 h 480"/>
                <a:gd name="T62" fmla="*/ 286468 w 497"/>
                <a:gd name="T63" fmla="*/ 219649 h 480"/>
                <a:gd name="T64" fmla="*/ 286468 w 497"/>
                <a:gd name="T65" fmla="*/ 269655 h 4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97" h="480">
                  <a:moveTo>
                    <a:pt x="425" y="160"/>
                  </a:moveTo>
                  <a:lnTo>
                    <a:pt x="425" y="160"/>
                  </a:lnTo>
                  <a:cubicBezTo>
                    <a:pt x="372" y="18"/>
                    <a:pt x="372" y="18"/>
                    <a:pt x="372" y="18"/>
                  </a:cubicBezTo>
                  <a:cubicBezTo>
                    <a:pt x="372" y="9"/>
                    <a:pt x="354" y="0"/>
                    <a:pt x="346" y="9"/>
                  </a:cubicBezTo>
                  <a:cubicBezTo>
                    <a:pt x="9" y="134"/>
                    <a:pt x="9" y="134"/>
                    <a:pt x="9" y="134"/>
                  </a:cubicBezTo>
                  <a:cubicBezTo>
                    <a:pt x="0" y="134"/>
                    <a:pt x="0" y="143"/>
                    <a:pt x="0" y="160"/>
                  </a:cubicBezTo>
                  <a:cubicBezTo>
                    <a:pt x="53" y="302"/>
                    <a:pt x="53" y="302"/>
                    <a:pt x="53" y="302"/>
                  </a:cubicBezTo>
                  <a:cubicBezTo>
                    <a:pt x="53" y="222"/>
                    <a:pt x="53" y="222"/>
                    <a:pt x="53" y="222"/>
                  </a:cubicBezTo>
                  <a:cubicBezTo>
                    <a:pt x="53" y="187"/>
                    <a:pt x="80" y="160"/>
                    <a:pt x="115" y="160"/>
                  </a:cubicBezTo>
                  <a:cubicBezTo>
                    <a:pt x="203" y="160"/>
                    <a:pt x="203" y="160"/>
                    <a:pt x="203" y="160"/>
                  </a:cubicBezTo>
                  <a:cubicBezTo>
                    <a:pt x="309" y="89"/>
                    <a:pt x="309" y="89"/>
                    <a:pt x="309" y="89"/>
                  </a:cubicBezTo>
                  <a:cubicBezTo>
                    <a:pt x="372" y="160"/>
                    <a:pt x="372" y="160"/>
                    <a:pt x="372" y="160"/>
                  </a:cubicBezTo>
                  <a:lnTo>
                    <a:pt x="425" y="160"/>
                  </a:lnTo>
                  <a:close/>
                  <a:moveTo>
                    <a:pt x="478" y="204"/>
                  </a:moveTo>
                  <a:lnTo>
                    <a:pt x="478" y="204"/>
                  </a:lnTo>
                  <a:cubicBezTo>
                    <a:pt x="115" y="204"/>
                    <a:pt x="115" y="204"/>
                    <a:pt x="115" y="204"/>
                  </a:cubicBezTo>
                  <a:cubicBezTo>
                    <a:pt x="106" y="204"/>
                    <a:pt x="97" y="213"/>
                    <a:pt x="97" y="222"/>
                  </a:cubicBezTo>
                  <a:cubicBezTo>
                    <a:pt x="97" y="462"/>
                    <a:pt x="97" y="462"/>
                    <a:pt x="97" y="462"/>
                  </a:cubicBezTo>
                  <a:cubicBezTo>
                    <a:pt x="97" y="470"/>
                    <a:pt x="106" y="479"/>
                    <a:pt x="115" y="479"/>
                  </a:cubicBezTo>
                  <a:cubicBezTo>
                    <a:pt x="478" y="479"/>
                    <a:pt x="478" y="479"/>
                    <a:pt x="478" y="479"/>
                  </a:cubicBezTo>
                  <a:cubicBezTo>
                    <a:pt x="487" y="479"/>
                    <a:pt x="496" y="470"/>
                    <a:pt x="496" y="462"/>
                  </a:cubicBezTo>
                  <a:cubicBezTo>
                    <a:pt x="496" y="222"/>
                    <a:pt x="496" y="222"/>
                    <a:pt x="496" y="222"/>
                  </a:cubicBezTo>
                  <a:cubicBezTo>
                    <a:pt x="496" y="213"/>
                    <a:pt x="487" y="204"/>
                    <a:pt x="478" y="204"/>
                  </a:cubicBezTo>
                  <a:close/>
                  <a:moveTo>
                    <a:pt x="452" y="426"/>
                  </a:moveTo>
                  <a:lnTo>
                    <a:pt x="452" y="426"/>
                  </a:lnTo>
                  <a:cubicBezTo>
                    <a:pt x="150" y="426"/>
                    <a:pt x="150" y="426"/>
                    <a:pt x="150" y="426"/>
                  </a:cubicBezTo>
                  <a:cubicBezTo>
                    <a:pt x="150" y="391"/>
                    <a:pt x="150" y="391"/>
                    <a:pt x="150" y="391"/>
                  </a:cubicBezTo>
                  <a:cubicBezTo>
                    <a:pt x="195" y="275"/>
                    <a:pt x="195" y="275"/>
                    <a:pt x="195" y="275"/>
                  </a:cubicBezTo>
                  <a:cubicBezTo>
                    <a:pt x="265" y="364"/>
                    <a:pt x="265" y="364"/>
                    <a:pt x="265" y="364"/>
                  </a:cubicBezTo>
                  <a:cubicBezTo>
                    <a:pt x="328" y="302"/>
                    <a:pt x="328" y="302"/>
                    <a:pt x="328" y="302"/>
                  </a:cubicBezTo>
                  <a:cubicBezTo>
                    <a:pt x="416" y="266"/>
                    <a:pt x="416" y="266"/>
                    <a:pt x="416" y="266"/>
                  </a:cubicBezTo>
                  <a:cubicBezTo>
                    <a:pt x="452" y="347"/>
                    <a:pt x="452" y="347"/>
                    <a:pt x="452" y="347"/>
                  </a:cubicBezTo>
                  <a:lnTo>
                    <a:pt x="452" y="426"/>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p>
          </p:txBody>
        </p:sp>
        <p:sp>
          <p:nvSpPr>
            <p:cNvPr id="132118" name="TextBox 60"/>
            <p:cNvSpPr txBox="1">
              <a:spLocks noChangeArrowheads="1"/>
            </p:cNvSpPr>
            <p:nvPr/>
          </p:nvSpPr>
          <p:spPr bwMode="auto">
            <a:xfrm>
              <a:off x="5838931" y="2842319"/>
              <a:ext cx="130489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08965">
                <a:defRPr/>
              </a:pPr>
              <a:r>
                <a:rPr lang="zh-CN" altLang="en-US" sz="1600" dirty="0">
                  <a:solidFill>
                    <a:srgbClr val="FFFFFF"/>
                  </a:solidFill>
                  <a:ea typeface="微软雅黑" panose="020B0503020204020204" pitchFamily="34" charset="-122"/>
                </a:rPr>
                <a:t>Enter a title</a:t>
              </a:r>
              <a:endParaRPr lang="en-US" altLang="zh-CN" sz="1600" dirty="0">
                <a:solidFill>
                  <a:srgbClr val="FFFFFF"/>
                </a:solidFill>
                <a:ea typeface="微软雅黑" panose="020B0503020204020204" pitchFamily="34" charset="-122"/>
              </a:endParaRPr>
            </a:p>
          </p:txBody>
        </p:sp>
      </p:grpSp>
      <p:grpSp>
        <p:nvGrpSpPr>
          <p:cNvPr id="8" name="Group 7"/>
          <p:cNvGrpSpPr/>
          <p:nvPr/>
        </p:nvGrpSpPr>
        <p:grpSpPr bwMode="auto">
          <a:xfrm>
            <a:off x="8173426" y="1485901"/>
            <a:ext cx="2617446" cy="2887663"/>
            <a:chOff x="7920699" y="1486511"/>
            <a:chExt cx="2617788" cy="2887662"/>
          </a:xfrm>
        </p:grpSpPr>
        <p:sp>
          <p:nvSpPr>
            <p:cNvPr id="12" name="Freeform 8"/>
            <p:cNvSpPr/>
            <p:nvPr/>
          </p:nvSpPr>
          <p:spPr bwMode="auto">
            <a:xfrm>
              <a:off x="7920699" y="1486511"/>
              <a:ext cx="2617788" cy="2887662"/>
            </a:xfrm>
            <a:custGeom>
              <a:avLst/>
              <a:gdLst>
                <a:gd name="T0" fmla="*/ 239 w 697"/>
                <a:gd name="T1" fmla="*/ 767 h 767"/>
                <a:gd name="T2" fmla="*/ 212 w 697"/>
                <a:gd name="T3" fmla="*/ 766 h 767"/>
                <a:gd name="T4" fmla="*/ 4 w 697"/>
                <a:gd name="T5" fmla="*/ 355 h 767"/>
                <a:gd name="T6" fmla="*/ 32 w 697"/>
                <a:gd name="T7" fmla="*/ 315 h 767"/>
                <a:gd name="T8" fmla="*/ 427 w 697"/>
                <a:gd name="T9" fmla="*/ 315 h 767"/>
                <a:gd name="T10" fmla="*/ 544 w 697"/>
                <a:gd name="T11" fmla="*/ 91 h 767"/>
                <a:gd name="T12" fmla="*/ 620 w 697"/>
                <a:gd name="T13" fmla="*/ 78 h 767"/>
                <a:gd name="T14" fmla="*/ 681 w 697"/>
                <a:gd name="T15" fmla="*/ 206 h 767"/>
                <a:gd name="T16" fmla="*/ 639 w 697"/>
                <a:gd name="T17" fmla="*/ 254 h 767"/>
                <a:gd name="T18" fmla="*/ 504 w 697"/>
                <a:gd name="T19" fmla="*/ 256 h 767"/>
                <a:gd name="T20" fmla="*/ 239 w 697"/>
                <a:gd name="T21" fmla="*/ 767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7" h="767">
                  <a:moveTo>
                    <a:pt x="239" y="767"/>
                  </a:moveTo>
                  <a:cubicBezTo>
                    <a:pt x="212" y="766"/>
                    <a:pt x="212" y="766"/>
                    <a:pt x="212" y="766"/>
                  </a:cubicBezTo>
                  <a:cubicBezTo>
                    <a:pt x="4" y="355"/>
                    <a:pt x="4" y="355"/>
                    <a:pt x="4" y="355"/>
                  </a:cubicBezTo>
                  <a:cubicBezTo>
                    <a:pt x="4" y="355"/>
                    <a:pt x="0" y="319"/>
                    <a:pt x="32" y="315"/>
                  </a:cubicBezTo>
                  <a:cubicBezTo>
                    <a:pt x="427" y="315"/>
                    <a:pt x="427" y="315"/>
                    <a:pt x="427" y="315"/>
                  </a:cubicBezTo>
                  <a:cubicBezTo>
                    <a:pt x="544" y="91"/>
                    <a:pt x="544" y="91"/>
                    <a:pt x="544" y="91"/>
                  </a:cubicBezTo>
                  <a:cubicBezTo>
                    <a:pt x="544" y="91"/>
                    <a:pt x="576" y="0"/>
                    <a:pt x="620" y="78"/>
                  </a:cubicBezTo>
                  <a:cubicBezTo>
                    <a:pt x="681" y="206"/>
                    <a:pt x="681" y="206"/>
                    <a:pt x="681" y="206"/>
                  </a:cubicBezTo>
                  <a:cubicBezTo>
                    <a:pt x="681" y="206"/>
                    <a:pt x="697" y="263"/>
                    <a:pt x="639" y="254"/>
                  </a:cubicBezTo>
                  <a:cubicBezTo>
                    <a:pt x="504" y="256"/>
                    <a:pt x="504" y="256"/>
                    <a:pt x="504" y="256"/>
                  </a:cubicBezTo>
                  <a:lnTo>
                    <a:pt x="239" y="767"/>
                  </a:lnTo>
                  <a:close/>
                </a:path>
              </a:pathLst>
            </a:custGeom>
            <a:solidFill>
              <a:schemeClr val="accent4"/>
            </a:solidFill>
            <a:ln>
              <a:noFill/>
            </a:ln>
          </p:spPr>
          <p:txBody>
            <a:bodyPr/>
            <a:lstStyle/>
            <a:p>
              <a:pPr>
                <a:defRPr/>
              </a:pPr>
              <a:endParaRPr lang="en-US"/>
            </a:p>
          </p:txBody>
        </p:sp>
        <p:sp>
          <p:nvSpPr>
            <p:cNvPr id="46" name="Freeform 123"/>
            <p:cNvSpPr>
              <a:spLocks noChangeArrowheads="1"/>
            </p:cNvSpPr>
            <p:nvPr/>
          </p:nvSpPr>
          <p:spPr bwMode="auto">
            <a:xfrm>
              <a:off x="9920536" y="1989819"/>
              <a:ext cx="328933" cy="335319"/>
            </a:xfrm>
            <a:custGeom>
              <a:avLst/>
              <a:gdLst>
                <a:gd name="T0" fmla="*/ 200125 w 452"/>
                <a:gd name="T1" fmla="*/ 218465 h 462"/>
                <a:gd name="T2" fmla="*/ 200125 w 452"/>
                <a:gd name="T3" fmla="*/ 218465 h 462"/>
                <a:gd name="T4" fmla="*/ 315834 w 452"/>
                <a:gd name="T5" fmla="*/ 18871 h 462"/>
                <a:gd name="T6" fmla="*/ 315834 w 452"/>
                <a:gd name="T7" fmla="*/ 13064 h 462"/>
                <a:gd name="T8" fmla="*/ 309284 w 452"/>
                <a:gd name="T9" fmla="*/ 13064 h 462"/>
                <a:gd name="T10" fmla="*/ 115709 w 452"/>
                <a:gd name="T11" fmla="*/ 129192 h 462"/>
                <a:gd name="T12" fmla="*/ 6550 w 452"/>
                <a:gd name="T13" fmla="*/ 218465 h 462"/>
                <a:gd name="T14" fmla="*/ 25470 w 452"/>
                <a:gd name="T15" fmla="*/ 238062 h 462"/>
                <a:gd name="T16" fmla="*/ 64040 w 452"/>
                <a:gd name="T17" fmla="*/ 224998 h 462"/>
                <a:gd name="T18" fmla="*/ 109887 w 452"/>
                <a:gd name="T19" fmla="*/ 269997 h 462"/>
                <a:gd name="T20" fmla="*/ 96788 w 452"/>
                <a:gd name="T21" fmla="*/ 308464 h 462"/>
                <a:gd name="T22" fmla="*/ 109887 w 452"/>
                <a:gd name="T23" fmla="*/ 328061 h 462"/>
                <a:gd name="T24" fmla="*/ 200125 w 452"/>
                <a:gd name="T25" fmla="*/ 218465 h 462"/>
                <a:gd name="T26" fmla="*/ 219046 w 452"/>
                <a:gd name="T27" fmla="*/ 108870 h 462"/>
                <a:gd name="T28" fmla="*/ 219046 w 452"/>
                <a:gd name="T29" fmla="*/ 108870 h 462"/>
                <a:gd name="T30" fmla="*/ 219046 w 452"/>
                <a:gd name="T31" fmla="*/ 70402 h 462"/>
                <a:gd name="T32" fmla="*/ 257616 w 452"/>
                <a:gd name="T33" fmla="*/ 70402 h 462"/>
                <a:gd name="T34" fmla="*/ 257616 w 452"/>
                <a:gd name="T35" fmla="*/ 108870 h 462"/>
                <a:gd name="T36" fmla="*/ 219046 w 452"/>
                <a:gd name="T37" fmla="*/ 108870 h 4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52" h="462">
                  <a:moveTo>
                    <a:pt x="275" y="301"/>
                  </a:moveTo>
                  <a:lnTo>
                    <a:pt x="275" y="301"/>
                  </a:lnTo>
                  <a:cubicBezTo>
                    <a:pt x="275" y="301"/>
                    <a:pt x="451" y="169"/>
                    <a:pt x="434" y="26"/>
                  </a:cubicBezTo>
                  <a:lnTo>
                    <a:pt x="434" y="18"/>
                  </a:lnTo>
                  <a:cubicBezTo>
                    <a:pt x="425" y="18"/>
                    <a:pt x="425" y="18"/>
                    <a:pt x="425" y="18"/>
                  </a:cubicBezTo>
                  <a:cubicBezTo>
                    <a:pt x="284" y="0"/>
                    <a:pt x="159" y="178"/>
                    <a:pt x="159" y="178"/>
                  </a:cubicBezTo>
                  <a:cubicBezTo>
                    <a:pt x="53" y="159"/>
                    <a:pt x="62" y="186"/>
                    <a:pt x="9" y="301"/>
                  </a:cubicBezTo>
                  <a:cubicBezTo>
                    <a:pt x="0" y="328"/>
                    <a:pt x="18" y="328"/>
                    <a:pt x="35" y="328"/>
                  </a:cubicBezTo>
                  <a:cubicBezTo>
                    <a:pt x="53" y="319"/>
                    <a:pt x="88" y="310"/>
                    <a:pt x="88" y="310"/>
                  </a:cubicBezTo>
                  <a:cubicBezTo>
                    <a:pt x="151" y="372"/>
                    <a:pt x="151" y="372"/>
                    <a:pt x="151" y="372"/>
                  </a:cubicBezTo>
                  <a:cubicBezTo>
                    <a:pt x="151" y="372"/>
                    <a:pt x="141" y="407"/>
                    <a:pt x="133" y="425"/>
                  </a:cubicBezTo>
                  <a:cubicBezTo>
                    <a:pt x="124" y="443"/>
                    <a:pt x="133" y="461"/>
                    <a:pt x="151" y="452"/>
                  </a:cubicBezTo>
                  <a:cubicBezTo>
                    <a:pt x="266" y="398"/>
                    <a:pt x="292" y="407"/>
                    <a:pt x="275" y="301"/>
                  </a:cubicBezTo>
                  <a:close/>
                  <a:moveTo>
                    <a:pt x="301" y="150"/>
                  </a:moveTo>
                  <a:lnTo>
                    <a:pt x="301" y="150"/>
                  </a:lnTo>
                  <a:cubicBezTo>
                    <a:pt x="284" y="133"/>
                    <a:pt x="284" y="115"/>
                    <a:pt x="301" y="97"/>
                  </a:cubicBezTo>
                  <a:cubicBezTo>
                    <a:pt x="319" y="80"/>
                    <a:pt x="345" y="80"/>
                    <a:pt x="354" y="97"/>
                  </a:cubicBezTo>
                  <a:cubicBezTo>
                    <a:pt x="372" y="115"/>
                    <a:pt x="372" y="133"/>
                    <a:pt x="354" y="150"/>
                  </a:cubicBezTo>
                  <a:cubicBezTo>
                    <a:pt x="345" y="169"/>
                    <a:pt x="319" y="169"/>
                    <a:pt x="301" y="150"/>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p>
          </p:txBody>
        </p:sp>
        <p:sp>
          <p:nvSpPr>
            <p:cNvPr id="132115" name="TextBox 63"/>
            <p:cNvSpPr txBox="1">
              <a:spLocks noChangeArrowheads="1"/>
            </p:cNvSpPr>
            <p:nvPr/>
          </p:nvSpPr>
          <p:spPr bwMode="auto">
            <a:xfrm>
              <a:off x="8045712" y="2842319"/>
              <a:ext cx="14378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08965">
                <a:defRPr/>
              </a:pPr>
              <a:r>
                <a:rPr lang="zh-CN" altLang="en-US" sz="1600" dirty="0">
                  <a:solidFill>
                    <a:srgbClr val="FFFFFF"/>
                  </a:solidFill>
                  <a:ea typeface="微软雅黑" panose="020B0503020204020204" pitchFamily="34" charset="-122"/>
                </a:rPr>
                <a:t>Enter a title</a:t>
              </a:r>
              <a:endParaRPr lang="en-US" altLang="zh-CN" sz="1600" dirty="0">
                <a:solidFill>
                  <a:srgbClr val="FFFFFF"/>
                </a:solidFill>
                <a:ea typeface="微软雅黑" panose="020B0503020204020204" pitchFamily="34" charset="-122"/>
              </a:endParaRPr>
            </a:p>
          </p:txBody>
        </p:sp>
      </p:grpSp>
      <p:sp>
        <p:nvSpPr>
          <p:cNvPr id="67" name="Rectangle 66"/>
          <p:cNvSpPr>
            <a:spLocks noChangeArrowheads="1"/>
          </p:cNvSpPr>
          <p:nvPr/>
        </p:nvSpPr>
        <p:spPr bwMode="auto">
          <a:xfrm>
            <a:off x="2565519" y="3454401"/>
            <a:ext cx="1580945" cy="83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to your text content at will</a:t>
            </a:r>
            <a:endParaRPr lang="en-US" altLang="zh-CN" sz="1200" dirty="0">
              <a:solidFill>
                <a:schemeClr val="tx1">
                  <a:lumMod val="50000"/>
                  <a:lumOff val="50000"/>
                </a:schemeClr>
              </a:solidFill>
              <a:latin typeface="Arial" panose="020B0604020202020204" pitchFamily="34" charset="0"/>
            </a:endParaRPr>
          </a:p>
          <a:p>
            <a:pPr algn="r"/>
            <a:endParaRPr lang="en-US" altLang="zh-CN" sz="1200" dirty="0">
              <a:solidFill>
                <a:schemeClr val="tx1">
                  <a:lumMod val="50000"/>
                  <a:lumOff val="50000"/>
                </a:schemeClr>
              </a:solidFill>
              <a:latin typeface="Arial" panose="020B0604020202020204" pitchFamily="34" charset="0"/>
            </a:endParaRPr>
          </a:p>
        </p:txBody>
      </p:sp>
      <p:sp>
        <p:nvSpPr>
          <p:cNvPr id="68" name="Rectangle 67"/>
          <p:cNvSpPr>
            <a:spLocks noChangeArrowheads="1"/>
          </p:cNvSpPr>
          <p:nvPr/>
        </p:nvSpPr>
        <p:spPr bwMode="auto">
          <a:xfrm>
            <a:off x="4832173" y="3463926"/>
            <a:ext cx="1580945" cy="83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to your text content at will</a:t>
            </a:r>
            <a:endParaRPr lang="en-US" altLang="zh-CN" sz="1200" dirty="0">
              <a:solidFill>
                <a:schemeClr val="tx1">
                  <a:lumMod val="50000"/>
                  <a:lumOff val="50000"/>
                </a:schemeClr>
              </a:solidFill>
              <a:latin typeface="Arial" panose="020B0604020202020204" pitchFamily="34" charset="0"/>
            </a:endParaRPr>
          </a:p>
          <a:p>
            <a:pPr algn="r"/>
            <a:endParaRPr lang="en-US" altLang="zh-CN" sz="1200" dirty="0">
              <a:solidFill>
                <a:schemeClr val="tx1">
                  <a:lumMod val="50000"/>
                  <a:lumOff val="50000"/>
                </a:schemeClr>
              </a:solidFill>
              <a:latin typeface="Arial" panose="020B0604020202020204" pitchFamily="34" charset="0"/>
            </a:endParaRPr>
          </a:p>
        </p:txBody>
      </p:sp>
      <p:sp>
        <p:nvSpPr>
          <p:cNvPr id="69" name="Rectangle 68"/>
          <p:cNvSpPr>
            <a:spLocks noChangeArrowheads="1"/>
          </p:cNvSpPr>
          <p:nvPr/>
        </p:nvSpPr>
        <p:spPr bwMode="auto">
          <a:xfrm>
            <a:off x="7089305" y="3481389"/>
            <a:ext cx="1580945" cy="83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gn="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to your text content at will</a:t>
            </a:r>
            <a:endParaRPr lang="en-US" altLang="zh-CN" sz="1200" dirty="0">
              <a:solidFill>
                <a:schemeClr val="tx1">
                  <a:lumMod val="50000"/>
                  <a:lumOff val="50000"/>
                </a:schemeClr>
              </a:solidFill>
              <a:latin typeface="Arial" panose="020B0604020202020204" pitchFamily="34" charset="0"/>
            </a:endParaRPr>
          </a:p>
          <a:p>
            <a:pPr algn="r"/>
            <a:endParaRPr lang="en-US" altLang="zh-CN" sz="1200" dirty="0">
              <a:solidFill>
                <a:schemeClr val="tx1">
                  <a:lumMod val="50000"/>
                  <a:lumOff val="50000"/>
                </a:schemeClr>
              </a:solidFill>
              <a:latin typeface="Arial" panose="020B0604020202020204" pitchFamily="34" charset="0"/>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1000"/>
                                        <p:tgtEl>
                                          <p:spTgt spid="67"/>
                                        </p:tgtEl>
                                      </p:cBhvr>
                                    </p:animEffect>
                                    <p:anim calcmode="lin" valueType="num">
                                      <p:cBhvr>
                                        <p:cTn id="28" dur="1000" fill="hold"/>
                                        <p:tgtEl>
                                          <p:spTgt spid="67"/>
                                        </p:tgtEl>
                                        <p:attrNameLst>
                                          <p:attrName>ppt_x</p:attrName>
                                        </p:attrNameLst>
                                      </p:cBhvr>
                                      <p:tavLst>
                                        <p:tav tm="0">
                                          <p:val>
                                            <p:strVal val="#ppt_x"/>
                                          </p:val>
                                        </p:tav>
                                        <p:tav tm="100000">
                                          <p:val>
                                            <p:strVal val="#ppt_x"/>
                                          </p:val>
                                        </p:tav>
                                      </p:tavLst>
                                    </p:anim>
                                    <p:anim calcmode="lin" valueType="num">
                                      <p:cBhvr>
                                        <p:cTn id="29" dur="1000" fill="hold"/>
                                        <p:tgtEl>
                                          <p:spTgt spid="6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68"/>
                                        </p:tgtEl>
                                        <p:attrNameLst>
                                          <p:attrName>style.visibility</p:attrName>
                                        </p:attrNameLst>
                                      </p:cBhvr>
                                      <p:to>
                                        <p:strVal val="visible"/>
                                      </p:to>
                                    </p:set>
                                    <p:animEffect transition="in" filter="fade">
                                      <p:cBhvr>
                                        <p:cTn id="32" dur="1000"/>
                                        <p:tgtEl>
                                          <p:spTgt spid="68"/>
                                        </p:tgtEl>
                                      </p:cBhvr>
                                    </p:animEffect>
                                    <p:anim calcmode="lin" valueType="num">
                                      <p:cBhvr>
                                        <p:cTn id="33" dur="1000" fill="hold"/>
                                        <p:tgtEl>
                                          <p:spTgt spid="68"/>
                                        </p:tgtEl>
                                        <p:attrNameLst>
                                          <p:attrName>ppt_x</p:attrName>
                                        </p:attrNameLst>
                                      </p:cBhvr>
                                      <p:tavLst>
                                        <p:tav tm="0">
                                          <p:val>
                                            <p:strVal val="#ppt_x"/>
                                          </p:val>
                                        </p:tav>
                                        <p:tav tm="100000">
                                          <p:val>
                                            <p:strVal val="#ppt_x"/>
                                          </p:val>
                                        </p:tav>
                                      </p:tavLst>
                                    </p:anim>
                                    <p:anim calcmode="lin" valueType="num">
                                      <p:cBhvr>
                                        <p:cTn id="34" dur="1000" fill="hold"/>
                                        <p:tgtEl>
                                          <p:spTgt spid="6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fade">
                                      <p:cBhvr>
                                        <p:cTn id="37" dur="1000"/>
                                        <p:tgtEl>
                                          <p:spTgt spid="69"/>
                                        </p:tgtEl>
                                      </p:cBhvr>
                                    </p:animEffect>
                                    <p:anim calcmode="lin" valueType="num">
                                      <p:cBhvr>
                                        <p:cTn id="38" dur="1000" fill="hold"/>
                                        <p:tgtEl>
                                          <p:spTgt spid="69"/>
                                        </p:tgtEl>
                                        <p:attrNameLst>
                                          <p:attrName>ppt_x</p:attrName>
                                        </p:attrNameLst>
                                      </p:cBhvr>
                                      <p:tavLst>
                                        <p:tav tm="0">
                                          <p:val>
                                            <p:strVal val="#ppt_x"/>
                                          </p:val>
                                        </p:tav>
                                        <p:tav tm="100000">
                                          <p:val>
                                            <p:strVal val="#ppt_x"/>
                                          </p:val>
                                        </p:tav>
                                      </p:tavLst>
                                    </p:anim>
                                    <p:anim calcmode="lin" valueType="num">
                                      <p:cBhvr>
                                        <p:cTn id="39" dur="1000" fill="hold"/>
                                        <p:tgtEl>
                                          <p:spTgt spid="69"/>
                                        </p:tgtEl>
                                        <p:attrNameLst>
                                          <p:attrName>ppt_y</p:attrName>
                                        </p:attrNameLst>
                                      </p:cBhvr>
                                      <p:tavLst>
                                        <p:tav tm="0">
                                          <p:val>
                                            <p:strVal val="#ppt_y+.1"/>
                                          </p:val>
                                        </p:tav>
                                        <p:tav tm="100000">
                                          <p:val>
                                            <p:strVal val="#ppt_y"/>
                                          </p:val>
                                        </p:tav>
                                      </p:tavLst>
                                    </p:anim>
                                  </p:childTnLst>
                                </p:cTn>
                              </p:par>
                            </p:childTnLst>
                          </p:cTn>
                        </p:par>
                        <p:par>
                          <p:cTn id="40" fill="hold">
                            <p:stCondLst>
                              <p:cond delay="1000"/>
                            </p:stCondLst>
                            <p:childTnLst>
                              <p:par>
                                <p:cTn id="41" presetID="42" presetClass="entr" presetSubtype="0"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anim calcmode="lin" valueType="num">
                                      <p:cBhvr>
                                        <p:cTn id="59" dur="1000" fill="hold"/>
                                        <p:tgtEl>
                                          <p:spTgt spid="16"/>
                                        </p:tgtEl>
                                        <p:attrNameLst>
                                          <p:attrName>ppt_x</p:attrName>
                                        </p:attrNameLst>
                                      </p:cBhvr>
                                      <p:tavLst>
                                        <p:tav tm="0">
                                          <p:val>
                                            <p:strVal val="#ppt_x"/>
                                          </p:val>
                                        </p:tav>
                                        <p:tav tm="100000">
                                          <p:val>
                                            <p:strVal val="#ppt_x"/>
                                          </p:val>
                                        </p:tav>
                                      </p:tavLst>
                                    </p:anim>
                                    <p:anim calcmode="lin" valueType="num">
                                      <p:cBhvr>
                                        <p:cTn id="6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noChangeAspect="1"/>
          </p:cNvGrpSpPr>
          <p:nvPr/>
        </p:nvGrpSpPr>
        <p:grpSpPr bwMode="auto">
          <a:xfrm>
            <a:off x="1466371" y="1988431"/>
            <a:ext cx="637213" cy="590067"/>
            <a:chOff x="5518" y="593"/>
            <a:chExt cx="1120" cy="1037"/>
          </a:xfrm>
          <a:solidFill>
            <a:schemeClr val="accent1">
              <a:lumMod val="75000"/>
            </a:schemeClr>
          </a:solidFill>
        </p:grpSpPr>
        <p:sp>
          <p:nvSpPr>
            <p:cNvPr id="3" name="Freeform 26"/>
            <p:cNvSpPr>
              <a:spLocks noEditPoints="1"/>
            </p:cNvSpPr>
            <p:nvPr/>
          </p:nvSpPr>
          <p:spPr bwMode="auto">
            <a:xfrm>
              <a:off x="5968" y="593"/>
              <a:ext cx="670" cy="671"/>
            </a:xfrm>
            <a:custGeom>
              <a:avLst/>
              <a:gdLst>
                <a:gd name="T0" fmla="*/ 3433 w 282"/>
                <a:gd name="T1" fmla="*/ 352 h 282"/>
                <a:gd name="T2" fmla="*/ 2202 w 282"/>
                <a:gd name="T3" fmla="*/ 352 h 282"/>
                <a:gd name="T4" fmla="*/ 0 w 282"/>
                <a:gd name="T5" fmla="*/ 2560 h 282"/>
                <a:gd name="T6" fmla="*/ 1235 w 282"/>
                <a:gd name="T7" fmla="*/ 3800 h 282"/>
                <a:gd name="T8" fmla="*/ 3433 w 282"/>
                <a:gd name="T9" fmla="*/ 1601 h 282"/>
                <a:gd name="T10" fmla="*/ 3433 w 282"/>
                <a:gd name="T11" fmla="*/ 352 h 282"/>
                <a:gd name="T12" fmla="*/ 739 w 282"/>
                <a:gd name="T13" fmla="*/ 2586 h 282"/>
                <a:gd name="T14" fmla="*/ 592 w 282"/>
                <a:gd name="T15" fmla="*/ 2441 h 282"/>
                <a:gd name="T16" fmla="*/ 2457 w 282"/>
                <a:gd name="T17" fmla="*/ 566 h 282"/>
                <a:gd name="T18" fmla="*/ 2602 w 282"/>
                <a:gd name="T19" fmla="*/ 566 h 282"/>
                <a:gd name="T20" fmla="*/ 2602 w 282"/>
                <a:gd name="T21" fmla="*/ 714 h 282"/>
                <a:gd name="T22" fmla="*/ 739 w 282"/>
                <a:gd name="T23" fmla="*/ 2586 h 282"/>
                <a:gd name="T24" fmla="*/ 1045 w 282"/>
                <a:gd name="T25" fmla="*/ 2898 h 282"/>
                <a:gd name="T26" fmla="*/ 898 w 282"/>
                <a:gd name="T27" fmla="*/ 2746 h 282"/>
                <a:gd name="T28" fmla="*/ 2913 w 282"/>
                <a:gd name="T29" fmla="*/ 726 h 282"/>
                <a:gd name="T30" fmla="*/ 3060 w 282"/>
                <a:gd name="T31" fmla="*/ 726 h 282"/>
                <a:gd name="T32" fmla="*/ 3060 w 282"/>
                <a:gd name="T33" fmla="*/ 878 h 282"/>
                <a:gd name="T34" fmla="*/ 1045 w 282"/>
                <a:gd name="T35" fmla="*/ 2898 h 282"/>
                <a:gd name="T36" fmla="*/ 1354 w 282"/>
                <a:gd name="T37" fmla="*/ 3205 h 282"/>
                <a:gd name="T38" fmla="*/ 1207 w 282"/>
                <a:gd name="T39" fmla="*/ 3058 h 282"/>
                <a:gd name="T40" fmla="*/ 3070 w 282"/>
                <a:gd name="T41" fmla="*/ 1183 h 282"/>
                <a:gd name="T42" fmla="*/ 3217 w 282"/>
                <a:gd name="T43" fmla="*/ 1183 h 282"/>
                <a:gd name="T44" fmla="*/ 3217 w 282"/>
                <a:gd name="T45" fmla="*/ 1337 h 282"/>
                <a:gd name="T46" fmla="*/ 1354 w 282"/>
                <a:gd name="T47" fmla="*/ 3205 h 28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82" h="282">
                  <a:moveTo>
                    <a:pt x="256" y="26"/>
                  </a:moveTo>
                  <a:cubicBezTo>
                    <a:pt x="231" y="0"/>
                    <a:pt x="189" y="0"/>
                    <a:pt x="164" y="26"/>
                  </a:cubicBezTo>
                  <a:cubicBezTo>
                    <a:pt x="0" y="190"/>
                    <a:pt x="0" y="190"/>
                    <a:pt x="0" y="190"/>
                  </a:cubicBezTo>
                  <a:cubicBezTo>
                    <a:pt x="92" y="282"/>
                    <a:pt x="92" y="282"/>
                    <a:pt x="92" y="282"/>
                  </a:cubicBezTo>
                  <a:cubicBezTo>
                    <a:pt x="256" y="119"/>
                    <a:pt x="256" y="119"/>
                    <a:pt x="256" y="119"/>
                  </a:cubicBezTo>
                  <a:cubicBezTo>
                    <a:pt x="282" y="93"/>
                    <a:pt x="282" y="52"/>
                    <a:pt x="256" y="26"/>
                  </a:cubicBezTo>
                  <a:close/>
                  <a:moveTo>
                    <a:pt x="55" y="192"/>
                  </a:moveTo>
                  <a:cubicBezTo>
                    <a:pt x="44" y="181"/>
                    <a:pt x="44" y="181"/>
                    <a:pt x="44" y="181"/>
                  </a:cubicBezTo>
                  <a:cubicBezTo>
                    <a:pt x="183" y="42"/>
                    <a:pt x="183" y="42"/>
                    <a:pt x="183" y="42"/>
                  </a:cubicBezTo>
                  <a:cubicBezTo>
                    <a:pt x="186" y="39"/>
                    <a:pt x="191" y="39"/>
                    <a:pt x="194" y="42"/>
                  </a:cubicBezTo>
                  <a:cubicBezTo>
                    <a:pt x="197" y="45"/>
                    <a:pt x="197" y="50"/>
                    <a:pt x="194" y="53"/>
                  </a:cubicBezTo>
                  <a:lnTo>
                    <a:pt x="55" y="192"/>
                  </a:lnTo>
                  <a:close/>
                  <a:moveTo>
                    <a:pt x="78" y="215"/>
                  </a:moveTo>
                  <a:cubicBezTo>
                    <a:pt x="67" y="204"/>
                    <a:pt x="67" y="204"/>
                    <a:pt x="67" y="204"/>
                  </a:cubicBezTo>
                  <a:cubicBezTo>
                    <a:pt x="217" y="54"/>
                    <a:pt x="217" y="54"/>
                    <a:pt x="217" y="54"/>
                  </a:cubicBezTo>
                  <a:cubicBezTo>
                    <a:pt x="220" y="51"/>
                    <a:pt x="225" y="51"/>
                    <a:pt x="228" y="54"/>
                  </a:cubicBezTo>
                  <a:cubicBezTo>
                    <a:pt x="231" y="57"/>
                    <a:pt x="231" y="62"/>
                    <a:pt x="228" y="65"/>
                  </a:cubicBezTo>
                  <a:lnTo>
                    <a:pt x="78" y="215"/>
                  </a:lnTo>
                  <a:close/>
                  <a:moveTo>
                    <a:pt x="101" y="238"/>
                  </a:moveTo>
                  <a:cubicBezTo>
                    <a:pt x="90" y="227"/>
                    <a:pt x="90" y="227"/>
                    <a:pt x="90" y="227"/>
                  </a:cubicBezTo>
                  <a:cubicBezTo>
                    <a:pt x="229" y="88"/>
                    <a:pt x="229" y="88"/>
                    <a:pt x="229" y="88"/>
                  </a:cubicBezTo>
                  <a:cubicBezTo>
                    <a:pt x="232" y="85"/>
                    <a:pt x="237" y="85"/>
                    <a:pt x="240" y="88"/>
                  </a:cubicBezTo>
                  <a:cubicBezTo>
                    <a:pt x="243" y="91"/>
                    <a:pt x="243" y="96"/>
                    <a:pt x="240" y="99"/>
                  </a:cubicBezTo>
                  <a:lnTo>
                    <a:pt x="101" y="2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 name="Freeform 27"/>
            <p:cNvSpPr/>
            <p:nvPr/>
          </p:nvSpPr>
          <p:spPr bwMode="auto">
            <a:xfrm>
              <a:off x="5597" y="1166"/>
              <a:ext cx="463" cy="464"/>
            </a:xfrm>
            <a:custGeom>
              <a:avLst/>
              <a:gdLst>
                <a:gd name="T0" fmla="*/ 299 w 463"/>
                <a:gd name="T1" fmla="*/ 276 h 464"/>
                <a:gd name="T2" fmla="*/ 280 w 463"/>
                <a:gd name="T3" fmla="*/ 255 h 464"/>
                <a:gd name="T4" fmla="*/ 463 w 463"/>
                <a:gd name="T5" fmla="*/ 71 h 464"/>
                <a:gd name="T6" fmla="*/ 390 w 463"/>
                <a:gd name="T7" fmla="*/ 0 h 464"/>
                <a:gd name="T8" fmla="*/ 206 w 463"/>
                <a:gd name="T9" fmla="*/ 183 h 464"/>
                <a:gd name="T10" fmla="*/ 187 w 463"/>
                <a:gd name="T11" fmla="*/ 164 h 464"/>
                <a:gd name="T12" fmla="*/ 145 w 463"/>
                <a:gd name="T13" fmla="*/ 186 h 464"/>
                <a:gd name="T14" fmla="*/ 0 w 463"/>
                <a:gd name="T15" fmla="*/ 419 h 464"/>
                <a:gd name="T16" fmla="*/ 42 w 463"/>
                <a:gd name="T17" fmla="*/ 464 h 464"/>
                <a:gd name="T18" fmla="*/ 275 w 463"/>
                <a:gd name="T19" fmla="*/ 319 h 464"/>
                <a:gd name="T20" fmla="*/ 299 w 463"/>
                <a:gd name="T21" fmla="*/ 276 h 4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3" h="464">
                  <a:moveTo>
                    <a:pt x="299" y="276"/>
                  </a:moveTo>
                  <a:lnTo>
                    <a:pt x="280" y="255"/>
                  </a:lnTo>
                  <a:lnTo>
                    <a:pt x="463" y="71"/>
                  </a:lnTo>
                  <a:lnTo>
                    <a:pt x="390" y="0"/>
                  </a:lnTo>
                  <a:lnTo>
                    <a:pt x="206" y="183"/>
                  </a:lnTo>
                  <a:lnTo>
                    <a:pt x="187" y="164"/>
                  </a:lnTo>
                  <a:lnTo>
                    <a:pt x="145" y="186"/>
                  </a:lnTo>
                  <a:lnTo>
                    <a:pt x="0" y="419"/>
                  </a:lnTo>
                  <a:lnTo>
                    <a:pt x="42" y="464"/>
                  </a:lnTo>
                  <a:lnTo>
                    <a:pt x="275" y="319"/>
                  </a:lnTo>
                  <a:lnTo>
                    <a:pt x="299" y="2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 name="Freeform 28"/>
            <p:cNvSpPr/>
            <p:nvPr/>
          </p:nvSpPr>
          <p:spPr bwMode="auto">
            <a:xfrm>
              <a:off x="5518" y="602"/>
              <a:ext cx="490" cy="493"/>
            </a:xfrm>
            <a:custGeom>
              <a:avLst/>
              <a:gdLst>
                <a:gd name="T0" fmla="*/ 1387 w 206"/>
                <a:gd name="T1" fmla="*/ 0 h 207"/>
                <a:gd name="T2" fmla="*/ 1035 w 206"/>
                <a:gd name="T3" fmla="*/ 40 h 207"/>
                <a:gd name="T4" fmla="*/ 1075 w 206"/>
                <a:gd name="T5" fmla="*/ 69 h 207"/>
                <a:gd name="T6" fmla="*/ 1572 w 206"/>
                <a:gd name="T7" fmla="*/ 579 h 207"/>
                <a:gd name="T8" fmla="*/ 1572 w 206"/>
                <a:gd name="T9" fmla="*/ 1515 h 207"/>
                <a:gd name="T10" fmla="*/ 645 w 206"/>
                <a:gd name="T11" fmla="*/ 1515 h 207"/>
                <a:gd name="T12" fmla="*/ 147 w 206"/>
                <a:gd name="T13" fmla="*/ 998 h 207"/>
                <a:gd name="T14" fmla="*/ 78 w 206"/>
                <a:gd name="T15" fmla="*/ 919 h 207"/>
                <a:gd name="T16" fmla="*/ 0 w 206"/>
                <a:gd name="T17" fmla="*/ 1391 h 207"/>
                <a:gd name="T18" fmla="*/ 1387 w 206"/>
                <a:gd name="T19" fmla="*/ 2796 h 207"/>
                <a:gd name="T20" fmla="*/ 2773 w 206"/>
                <a:gd name="T21" fmla="*/ 1391 h 207"/>
                <a:gd name="T22" fmla="*/ 1387 w 206"/>
                <a:gd name="T23" fmla="*/ 0 h 20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6" h="207">
                  <a:moveTo>
                    <a:pt x="103" y="0"/>
                  </a:moveTo>
                  <a:cubicBezTo>
                    <a:pt x="94" y="0"/>
                    <a:pt x="86" y="1"/>
                    <a:pt x="77" y="3"/>
                  </a:cubicBezTo>
                  <a:cubicBezTo>
                    <a:pt x="78" y="4"/>
                    <a:pt x="79" y="5"/>
                    <a:pt x="80" y="5"/>
                  </a:cubicBezTo>
                  <a:cubicBezTo>
                    <a:pt x="117" y="43"/>
                    <a:pt x="117" y="43"/>
                    <a:pt x="117" y="43"/>
                  </a:cubicBezTo>
                  <a:cubicBezTo>
                    <a:pt x="136" y="62"/>
                    <a:pt x="136" y="93"/>
                    <a:pt x="117" y="112"/>
                  </a:cubicBezTo>
                  <a:cubicBezTo>
                    <a:pt x="98" y="131"/>
                    <a:pt x="67" y="131"/>
                    <a:pt x="48" y="112"/>
                  </a:cubicBezTo>
                  <a:cubicBezTo>
                    <a:pt x="11" y="74"/>
                    <a:pt x="11" y="74"/>
                    <a:pt x="11" y="74"/>
                  </a:cubicBezTo>
                  <a:cubicBezTo>
                    <a:pt x="9" y="72"/>
                    <a:pt x="7" y="70"/>
                    <a:pt x="6" y="68"/>
                  </a:cubicBezTo>
                  <a:cubicBezTo>
                    <a:pt x="2" y="79"/>
                    <a:pt x="0" y="91"/>
                    <a:pt x="0" y="103"/>
                  </a:cubicBezTo>
                  <a:cubicBezTo>
                    <a:pt x="0" y="161"/>
                    <a:pt x="46" y="207"/>
                    <a:pt x="103" y="207"/>
                  </a:cubicBezTo>
                  <a:cubicBezTo>
                    <a:pt x="160" y="207"/>
                    <a:pt x="206" y="161"/>
                    <a:pt x="206" y="103"/>
                  </a:cubicBezTo>
                  <a:cubicBezTo>
                    <a:pt x="206" y="46"/>
                    <a:pt x="160" y="0"/>
                    <a:pt x="10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 name="Freeform 29"/>
            <p:cNvSpPr>
              <a:spLocks noEditPoints="1"/>
            </p:cNvSpPr>
            <p:nvPr/>
          </p:nvSpPr>
          <p:spPr bwMode="auto">
            <a:xfrm>
              <a:off x="6125" y="1185"/>
              <a:ext cx="444" cy="445"/>
            </a:xfrm>
            <a:custGeom>
              <a:avLst/>
              <a:gdLst>
                <a:gd name="T0" fmla="*/ 2194 w 187"/>
                <a:gd name="T1" fmla="*/ 2208 h 187"/>
                <a:gd name="T2" fmla="*/ 2194 w 187"/>
                <a:gd name="T3" fmla="*/ 1121 h 187"/>
                <a:gd name="T4" fmla="*/ 1083 w 187"/>
                <a:gd name="T5" fmla="*/ 0 h 187"/>
                <a:gd name="T6" fmla="*/ 0 w 187"/>
                <a:gd name="T7" fmla="*/ 1092 h 187"/>
                <a:gd name="T8" fmla="*/ 1111 w 187"/>
                <a:gd name="T9" fmla="*/ 2208 h 187"/>
                <a:gd name="T10" fmla="*/ 2194 w 187"/>
                <a:gd name="T11" fmla="*/ 2208 h 187"/>
                <a:gd name="T12" fmla="*/ 1460 w 187"/>
                <a:gd name="T13" fmla="*/ 1466 h 187"/>
                <a:gd name="T14" fmla="*/ 1916 w 187"/>
                <a:gd name="T15" fmla="*/ 1466 h 187"/>
                <a:gd name="T16" fmla="*/ 1916 w 187"/>
                <a:gd name="T17" fmla="*/ 1925 h 187"/>
                <a:gd name="T18" fmla="*/ 1460 w 187"/>
                <a:gd name="T19" fmla="*/ 1925 h 187"/>
                <a:gd name="T20" fmla="*/ 1460 w 187"/>
                <a:gd name="T21" fmla="*/ 1466 h 18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7" h="187">
                  <a:moveTo>
                    <a:pt x="164" y="164"/>
                  </a:moveTo>
                  <a:cubicBezTo>
                    <a:pt x="187" y="142"/>
                    <a:pt x="187" y="105"/>
                    <a:pt x="164" y="83"/>
                  </a:cubicBezTo>
                  <a:cubicBezTo>
                    <a:pt x="81" y="0"/>
                    <a:pt x="81" y="0"/>
                    <a:pt x="81" y="0"/>
                  </a:cubicBezTo>
                  <a:cubicBezTo>
                    <a:pt x="0" y="81"/>
                    <a:pt x="0" y="81"/>
                    <a:pt x="0" y="81"/>
                  </a:cubicBezTo>
                  <a:cubicBezTo>
                    <a:pt x="83" y="164"/>
                    <a:pt x="83" y="164"/>
                    <a:pt x="83" y="164"/>
                  </a:cubicBezTo>
                  <a:cubicBezTo>
                    <a:pt x="105" y="187"/>
                    <a:pt x="142" y="187"/>
                    <a:pt x="164" y="164"/>
                  </a:cubicBezTo>
                  <a:close/>
                  <a:moveTo>
                    <a:pt x="109" y="109"/>
                  </a:moveTo>
                  <a:cubicBezTo>
                    <a:pt x="118" y="100"/>
                    <a:pt x="133" y="100"/>
                    <a:pt x="143" y="109"/>
                  </a:cubicBezTo>
                  <a:cubicBezTo>
                    <a:pt x="152" y="118"/>
                    <a:pt x="152" y="133"/>
                    <a:pt x="143" y="143"/>
                  </a:cubicBezTo>
                  <a:cubicBezTo>
                    <a:pt x="133" y="152"/>
                    <a:pt x="118" y="152"/>
                    <a:pt x="109" y="143"/>
                  </a:cubicBezTo>
                  <a:cubicBezTo>
                    <a:pt x="100" y="133"/>
                    <a:pt x="100" y="118"/>
                    <a:pt x="109"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7" name="Group 13"/>
          <p:cNvGrpSpPr>
            <a:grpSpLocks noChangeAspect="1"/>
          </p:cNvGrpSpPr>
          <p:nvPr/>
        </p:nvGrpSpPr>
        <p:grpSpPr bwMode="auto">
          <a:xfrm>
            <a:off x="1492381" y="2900197"/>
            <a:ext cx="604747" cy="672830"/>
            <a:chOff x="2568" y="615"/>
            <a:chExt cx="897" cy="1115"/>
          </a:xfrm>
          <a:solidFill>
            <a:schemeClr val="accent2"/>
          </a:solidFill>
        </p:grpSpPr>
        <p:sp>
          <p:nvSpPr>
            <p:cNvPr id="8" name="Freeform 14"/>
            <p:cNvSpPr/>
            <p:nvPr/>
          </p:nvSpPr>
          <p:spPr bwMode="auto">
            <a:xfrm>
              <a:off x="2584" y="615"/>
              <a:ext cx="836" cy="262"/>
            </a:xfrm>
            <a:custGeom>
              <a:avLst/>
              <a:gdLst>
                <a:gd name="T0" fmla="*/ 4742 w 351"/>
                <a:gd name="T1" fmla="*/ 555 h 110"/>
                <a:gd name="T2" fmla="*/ 3970 w 351"/>
                <a:gd name="T3" fmla="*/ 69 h 110"/>
                <a:gd name="T4" fmla="*/ 555 w 351"/>
                <a:gd name="T5" fmla="*/ 743 h 110"/>
                <a:gd name="T6" fmla="*/ 29 w 351"/>
                <a:gd name="T7" fmla="*/ 1486 h 110"/>
                <a:gd name="T8" fmla="*/ 4742 w 351"/>
                <a:gd name="T9" fmla="*/ 555 h 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1" h="110">
                  <a:moveTo>
                    <a:pt x="351" y="41"/>
                  </a:moveTo>
                  <a:cubicBezTo>
                    <a:pt x="343" y="16"/>
                    <a:pt x="319" y="0"/>
                    <a:pt x="294" y="5"/>
                  </a:cubicBezTo>
                  <a:cubicBezTo>
                    <a:pt x="41" y="55"/>
                    <a:pt x="41" y="55"/>
                    <a:pt x="41" y="55"/>
                  </a:cubicBezTo>
                  <a:cubicBezTo>
                    <a:pt x="17" y="60"/>
                    <a:pt x="0" y="84"/>
                    <a:pt x="2" y="110"/>
                  </a:cubicBezTo>
                  <a:lnTo>
                    <a:pt x="351"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9" name="Freeform 15"/>
            <p:cNvSpPr/>
            <p:nvPr/>
          </p:nvSpPr>
          <p:spPr bwMode="auto">
            <a:xfrm>
              <a:off x="2894" y="615"/>
              <a:ext cx="169" cy="71"/>
            </a:xfrm>
            <a:custGeom>
              <a:avLst/>
              <a:gdLst>
                <a:gd name="T0" fmla="*/ 957 w 71"/>
                <a:gd name="T1" fmla="*/ 225 h 30"/>
                <a:gd name="T2" fmla="*/ 957 w 71"/>
                <a:gd name="T3" fmla="*/ 213 h 30"/>
                <a:gd name="T4" fmla="*/ 743 w 71"/>
                <a:gd name="T5" fmla="*/ 28 h 30"/>
                <a:gd name="T6" fmla="*/ 148 w 71"/>
                <a:gd name="T7" fmla="*/ 135 h 30"/>
                <a:gd name="T8" fmla="*/ 29 w 71"/>
                <a:gd name="T9" fmla="*/ 386 h 30"/>
                <a:gd name="T10" fmla="*/ 29 w 71"/>
                <a:gd name="T11" fmla="*/ 398 h 30"/>
                <a:gd name="T12" fmla="*/ 957 w 71"/>
                <a:gd name="T13" fmla="*/ 225 h 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1" h="30">
                  <a:moveTo>
                    <a:pt x="71" y="17"/>
                  </a:moveTo>
                  <a:cubicBezTo>
                    <a:pt x="71" y="16"/>
                    <a:pt x="71" y="16"/>
                    <a:pt x="71" y="16"/>
                  </a:cubicBezTo>
                  <a:cubicBezTo>
                    <a:pt x="69" y="7"/>
                    <a:pt x="62" y="0"/>
                    <a:pt x="55" y="2"/>
                  </a:cubicBezTo>
                  <a:cubicBezTo>
                    <a:pt x="11" y="10"/>
                    <a:pt x="11" y="10"/>
                    <a:pt x="11" y="10"/>
                  </a:cubicBezTo>
                  <a:cubicBezTo>
                    <a:pt x="4" y="12"/>
                    <a:pt x="0" y="20"/>
                    <a:pt x="2" y="29"/>
                  </a:cubicBezTo>
                  <a:cubicBezTo>
                    <a:pt x="2" y="30"/>
                    <a:pt x="2" y="30"/>
                    <a:pt x="2" y="30"/>
                  </a:cubicBezTo>
                  <a:lnTo>
                    <a:pt x="71"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0" name="Freeform 16"/>
            <p:cNvSpPr>
              <a:spLocks noEditPoints="1"/>
            </p:cNvSpPr>
            <p:nvPr/>
          </p:nvSpPr>
          <p:spPr bwMode="auto">
            <a:xfrm>
              <a:off x="2568" y="898"/>
              <a:ext cx="897" cy="832"/>
            </a:xfrm>
            <a:custGeom>
              <a:avLst/>
              <a:gdLst>
                <a:gd name="T0" fmla="*/ 0 w 377"/>
                <a:gd name="T1" fmla="*/ 254 h 350"/>
                <a:gd name="T2" fmla="*/ 928 w 377"/>
                <a:gd name="T3" fmla="*/ 4215 h 350"/>
                <a:gd name="T4" fmla="*/ 4109 w 377"/>
                <a:gd name="T5" fmla="*/ 4702 h 350"/>
                <a:gd name="T6" fmla="*/ 4756 w 377"/>
                <a:gd name="T7" fmla="*/ 509 h 350"/>
                <a:gd name="T8" fmla="*/ 4823 w 377"/>
                <a:gd name="T9" fmla="*/ 0 h 350"/>
                <a:gd name="T10" fmla="*/ 2072 w 377"/>
                <a:gd name="T11" fmla="*/ 1022 h 350"/>
                <a:gd name="T12" fmla="*/ 2208 w 377"/>
                <a:gd name="T13" fmla="*/ 1022 h 350"/>
                <a:gd name="T14" fmla="*/ 2774 w 377"/>
                <a:gd name="T15" fmla="*/ 1034 h 350"/>
                <a:gd name="T16" fmla="*/ 2158 w 377"/>
                <a:gd name="T17" fmla="*/ 1802 h 350"/>
                <a:gd name="T18" fmla="*/ 2020 w 377"/>
                <a:gd name="T19" fmla="*/ 1921 h 350"/>
                <a:gd name="T20" fmla="*/ 1630 w 377"/>
                <a:gd name="T21" fmla="*/ 1559 h 350"/>
                <a:gd name="T22" fmla="*/ 1592 w 377"/>
                <a:gd name="T23" fmla="*/ 2056 h 350"/>
                <a:gd name="T24" fmla="*/ 2032 w 377"/>
                <a:gd name="T25" fmla="*/ 2380 h 350"/>
                <a:gd name="T26" fmla="*/ 2129 w 377"/>
                <a:gd name="T27" fmla="*/ 2565 h 350"/>
                <a:gd name="T28" fmla="*/ 2011 w 377"/>
                <a:gd name="T29" fmla="*/ 2553 h 350"/>
                <a:gd name="T30" fmla="*/ 1806 w 377"/>
                <a:gd name="T31" fmla="*/ 2741 h 350"/>
                <a:gd name="T32" fmla="*/ 1268 w 377"/>
                <a:gd name="T33" fmla="*/ 2646 h 350"/>
                <a:gd name="T34" fmla="*/ 1309 w 377"/>
                <a:gd name="T35" fmla="*/ 2187 h 350"/>
                <a:gd name="T36" fmla="*/ 2372 w 377"/>
                <a:gd name="T37" fmla="*/ 3357 h 350"/>
                <a:gd name="T38" fmla="*/ 1563 w 377"/>
                <a:gd name="T39" fmla="*/ 3345 h 350"/>
                <a:gd name="T40" fmla="*/ 1228 w 377"/>
                <a:gd name="T41" fmla="*/ 2769 h 350"/>
                <a:gd name="T42" fmla="*/ 1252 w 377"/>
                <a:gd name="T43" fmla="*/ 2791 h 350"/>
                <a:gd name="T44" fmla="*/ 2303 w 377"/>
                <a:gd name="T45" fmla="*/ 2898 h 350"/>
                <a:gd name="T46" fmla="*/ 2667 w 377"/>
                <a:gd name="T47" fmla="*/ 1909 h 350"/>
                <a:gd name="T48" fmla="*/ 2451 w 377"/>
                <a:gd name="T49" fmla="*/ 1864 h 350"/>
                <a:gd name="T50" fmla="*/ 2548 w 377"/>
                <a:gd name="T51" fmla="*/ 1785 h 350"/>
                <a:gd name="T52" fmla="*/ 2532 w 377"/>
                <a:gd name="T53" fmla="*/ 1628 h 350"/>
                <a:gd name="T54" fmla="*/ 2532 w 377"/>
                <a:gd name="T55" fmla="*/ 1502 h 350"/>
                <a:gd name="T56" fmla="*/ 3046 w 377"/>
                <a:gd name="T57" fmla="*/ 1288 h 350"/>
                <a:gd name="T58" fmla="*/ 3300 w 377"/>
                <a:gd name="T59" fmla="*/ 1357 h 350"/>
                <a:gd name="T60" fmla="*/ 3181 w 377"/>
                <a:gd name="T61" fmla="*/ 1707 h 350"/>
                <a:gd name="T62" fmla="*/ 2667 w 377"/>
                <a:gd name="T63" fmla="*/ 1909 h 350"/>
                <a:gd name="T64" fmla="*/ 3233 w 377"/>
                <a:gd name="T65" fmla="*/ 3316 h 350"/>
                <a:gd name="T66" fmla="*/ 3086 w 377"/>
                <a:gd name="T67" fmla="*/ 3521 h 350"/>
                <a:gd name="T68" fmla="*/ 2815 w 377"/>
                <a:gd name="T69" fmla="*/ 3278 h 350"/>
                <a:gd name="T70" fmla="*/ 2831 w 377"/>
                <a:gd name="T71" fmla="*/ 2729 h 350"/>
                <a:gd name="T72" fmla="*/ 2910 w 377"/>
                <a:gd name="T73" fmla="*/ 2527 h 350"/>
                <a:gd name="T74" fmla="*/ 2979 w 377"/>
                <a:gd name="T75" fmla="*/ 2646 h 350"/>
                <a:gd name="T76" fmla="*/ 3086 w 377"/>
                <a:gd name="T77" fmla="*/ 2712 h 350"/>
                <a:gd name="T78" fmla="*/ 3205 w 377"/>
                <a:gd name="T79" fmla="*/ 2700 h 350"/>
                <a:gd name="T80" fmla="*/ 3436 w 377"/>
                <a:gd name="T81" fmla="*/ 3197 h 350"/>
                <a:gd name="T82" fmla="*/ 3838 w 377"/>
                <a:gd name="T83" fmla="*/ 2634 h 350"/>
                <a:gd name="T84" fmla="*/ 3595 w 377"/>
                <a:gd name="T85" fmla="*/ 3114 h 350"/>
                <a:gd name="T86" fmla="*/ 3136 w 377"/>
                <a:gd name="T87" fmla="*/ 2254 h 350"/>
                <a:gd name="T88" fmla="*/ 3419 w 377"/>
                <a:gd name="T89" fmla="*/ 1883 h 350"/>
                <a:gd name="T90" fmla="*/ 3878 w 377"/>
                <a:gd name="T91" fmla="*/ 2536 h 35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7" h="350">
                  <a:moveTo>
                    <a:pt x="358" y="0"/>
                  </a:moveTo>
                  <a:cubicBezTo>
                    <a:pt x="19" y="0"/>
                    <a:pt x="19" y="0"/>
                    <a:pt x="19" y="0"/>
                  </a:cubicBezTo>
                  <a:cubicBezTo>
                    <a:pt x="9" y="0"/>
                    <a:pt x="0" y="8"/>
                    <a:pt x="0" y="19"/>
                  </a:cubicBezTo>
                  <a:cubicBezTo>
                    <a:pt x="0" y="29"/>
                    <a:pt x="9" y="38"/>
                    <a:pt x="19" y="38"/>
                  </a:cubicBezTo>
                  <a:cubicBezTo>
                    <a:pt x="24" y="38"/>
                    <a:pt x="24" y="38"/>
                    <a:pt x="24" y="38"/>
                  </a:cubicBezTo>
                  <a:cubicBezTo>
                    <a:pt x="69" y="314"/>
                    <a:pt x="69" y="314"/>
                    <a:pt x="69" y="314"/>
                  </a:cubicBezTo>
                  <a:cubicBezTo>
                    <a:pt x="61" y="315"/>
                    <a:pt x="54" y="323"/>
                    <a:pt x="54" y="332"/>
                  </a:cubicBezTo>
                  <a:cubicBezTo>
                    <a:pt x="54" y="342"/>
                    <a:pt x="62" y="350"/>
                    <a:pt x="72" y="350"/>
                  </a:cubicBezTo>
                  <a:cubicBezTo>
                    <a:pt x="305" y="350"/>
                    <a:pt x="305" y="350"/>
                    <a:pt x="305" y="350"/>
                  </a:cubicBezTo>
                  <a:cubicBezTo>
                    <a:pt x="315" y="350"/>
                    <a:pt x="323" y="342"/>
                    <a:pt x="323" y="332"/>
                  </a:cubicBezTo>
                  <a:cubicBezTo>
                    <a:pt x="323" y="323"/>
                    <a:pt x="317" y="315"/>
                    <a:pt x="308" y="314"/>
                  </a:cubicBezTo>
                  <a:cubicBezTo>
                    <a:pt x="353" y="38"/>
                    <a:pt x="353" y="38"/>
                    <a:pt x="353" y="38"/>
                  </a:cubicBezTo>
                  <a:cubicBezTo>
                    <a:pt x="358" y="38"/>
                    <a:pt x="358" y="38"/>
                    <a:pt x="358" y="38"/>
                  </a:cubicBezTo>
                  <a:cubicBezTo>
                    <a:pt x="369" y="38"/>
                    <a:pt x="377" y="29"/>
                    <a:pt x="377" y="19"/>
                  </a:cubicBezTo>
                  <a:cubicBezTo>
                    <a:pt x="377" y="8"/>
                    <a:pt x="369" y="0"/>
                    <a:pt x="358" y="0"/>
                  </a:cubicBezTo>
                  <a:close/>
                  <a:moveTo>
                    <a:pt x="121" y="116"/>
                  </a:moveTo>
                  <a:cubicBezTo>
                    <a:pt x="141" y="86"/>
                    <a:pt x="141" y="86"/>
                    <a:pt x="141" y="86"/>
                  </a:cubicBezTo>
                  <a:cubicBezTo>
                    <a:pt x="148" y="76"/>
                    <a:pt x="154" y="76"/>
                    <a:pt x="154" y="76"/>
                  </a:cubicBezTo>
                  <a:cubicBezTo>
                    <a:pt x="155" y="76"/>
                    <a:pt x="155" y="76"/>
                    <a:pt x="155" y="76"/>
                  </a:cubicBezTo>
                  <a:cubicBezTo>
                    <a:pt x="156" y="76"/>
                    <a:pt x="157" y="76"/>
                    <a:pt x="157" y="76"/>
                  </a:cubicBezTo>
                  <a:cubicBezTo>
                    <a:pt x="159" y="76"/>
                    <a:pt x="162" y="76"/>
                    <a:pt x="164" y="76"/>
                  </a:cubicBezTo>
                  <a:cubicBezTo>
                    <a:pt x="165" y="76"/>
                    <a:pt x="165" y="76"/>
                    <a:pt x="165" y="76"/>
                  </a:cubicBezTo>
                  <a:cubicBezTo>
                    <a:pt x="207" y="77"/>
                    <a:pt x="207" y="77"/>
                    <a:pt x="207" y="77"/>
                  </a:cubicBezTo>
                  <a:cubicBezTo>
                    <a:pt x="207" y="77"/>
                    <a:pt x="206" y="77"/>
                    <a:pt x="206" y="77"/>
                  </a:cubicBezTo>
                  <a:cubicBezTo>
                    <a:pt x="205" y="77"/>
                    <a:pt x="205" y="77"/>
                    <a:pt x="205" y="78"/>
                  </a:cubicBezTo>
                  <a:cubicBezTo>
                    <a:pt x="205" y="78"/>
                    <a:pt x="204" y="78"/>
                    <a:pt x="204" y="78"/>
                  </a:cubicBezTo>
                  <a:cubicBezTo>
                    <a:pt x="191" y="83"/>
                    <a:pt x="171" y="115"/>
                    <a:pt x="160" y="134"/>
                  </a:cubicBezTo>
                  <a:cubicBezTo>
                    <a:pt x="160" y="134"/>
                    <a:pt x="160" y="134"/>
                    <a:pt x="160" y="134"/>
                  </a:cubicBezTo>
                  <a:cubicBezTo>
                    <a:pt x="158" y="137"/>
                    <a:pt x="157" y="140"/>
                    <a:pt x="157" y="140"/>
                  </a:cubicBezTo>
                  <a:cubicBezTo>
                    <a:pt x="155" y="142"/>
                    <a:pt x="153" y="143"/>
                    <a:pt x="150" y="143"/>
                  </a:cubicBezTo>
                  <a:cubicBezTo>
                    <a:pt x="148" y="144"/>
                    <a:pt x="146" y="144"/>
                    <a:pt x="144" y="142"/>
                  </a:cubicBezTo>
                  <a:cubicBezTo>
                    <a:pt x="123" y="127"/>
                    <a:pt x="123" y="127"/>
                    <a:pt x="123" y="127"/>
                  </a:cubicBezTo>
                  <a:cubicBezTo>
                    <a:pt x="119" y="124"/>
                    <a:pt x="118" y="119"/>
                    <a:pt x="121" y="116"/>
                  </a:cubicBezTo>
                  <a:close/>
                  <a:moveTo>
                    <a:pt x="92" y="156"/>
                  </a:moveTo>
                  <a:cubicBezTo>
                    <a:pt x="108" y="154"/>
                    <a:pt x="108" y="154"/>
                    <a:pt x="108" y="154"/>
                  </a:cubicBezTo>
                  <a:cubicBezTo>
                    <a:pt x="118" y="153"/>
                    <a:pt x="118" y="153"/>
                    <a:pt x="118" y="153"/>
                  </a:cubicBezTo>
                  <a:cubicBezTo>
                    <a:pt x="130" y="152"/>
                    <a:pt x="130" y="152"/>
                    <a:pt x="130" y="152"/>
                  </a:cubicBezTo>
                  <a:cubicBezTo>
                    <a:pt x="133" y="151"/>
                    <a:pt x="137" y="153"/>
                    <a:pt x="138" y="155"/>
                  </a:cubicBezTo>
                  <a:cubicBezTo>
                    <a:pt x="151" y="177"/>
                    <a:pt x="151" y="177"/>
                    <a:pt x="151" y="177"/>
                  </a:cubicBezTo>
                  <a:cubicBezTo>
                    <a:pt x="151" y="177"/>
                    <a:pt x="151" y="177"/>
                    <a:pt x="151" y="177"/>
                  </a:cubicBezTo>
                  <a:cubicBezTo>
                    <a:pt x="155" y="185"/>
                    <a:pt x="155" y="185"/>
                    <a:pt x="155" y="185"/>
                  </a:cubicBezTo>
                  <a:cubicBezTo>
                    <a:pt x="158" y="191"/>
                    <a:pt x="158" y="191"/>
                    <a:pt x="158" y="191"/>
                  </a:cubicBezTo>
                  <a:cubicBezTo>
                    <a:pt x="160" y="193"/>
                    <a:pt x="159" y="194"/>
                    <a:pt x="156" y="193"/>
                  </a:cubicBezTo>
                  <a:cubicBezTo>
                    <a:pt x="151" y="191"/>
                    <a:pt x="151" y="191"/>
                    <a:pt x="151" y="191"/>
                  </a:cubicBezTo>
                  <a:cubicBezTo>
                    <a:pt x="149" y="190"/>
                    <a:pt x="149" y="190"/>
                    <a:pt x="149" y="190"/>
                  </a:cubicBezTo>
                  <a:cubicBezTo>
                    <a:pt x="148" y="189"/>
                    <a:pt x="148" y="189"/>
                    <a:pt x="148" y="189"/>
                  </a:cubicBezTo>
                  <a:cubicBezTo>
                    <a:pt x="145" y="188"/>
                    <a:pt x="142" y="190"/>
                    <a:pt x="140" y="192"/>
                  </a:cubicBezTo>
                  <a:cubicBezTo>
                    <a:pt x="134" y="204"/>
                    <a:pt x="134" y="204"/>
                    <a:pt x="134" y="204"/>
                  </a:cubicBezTo>
                  <a:cubicBezTo>
                    <a:pt x="134" y="204"/>
                    <a:pt x="133" y="206"/>
                    <a:pt x="129" y="205"/>
                  </a:cubicBezTo>
                  <a:cubicBezTo>
                    <a:pt x="129" y="205"/>
                    <a:pt x="103" y="205"/>
                    <a:pt x="95" y="198"/>
                  </a:cubicBezTo>
                  <a:cubicBezTo>
                    <a:pt x="95" y="198"/>
                    <a:pt x="94" y="198"/>
                    <a:pt x="94" y="197"/>
                  </a:cubicBezTo>
                  <a:cubicBezTo>
                    <a:pt x="94" y="197"/>
                    <a:pt x="90" y="192"/>
                    <a:pt x="95" y="180"/>
                  </a:cubicBezTo>
                  <a:cubicBezTo>
                    <a:pt x="100" y="171"/>
                    <a:pt x="100" y="171"/>
                    <a:pt x="100" y="171"/>
                  </a:cubicBezTo>
                  <a:cubicBezTo>
                    <a:pt x="101" y="168"/>
                    <a:pt x="100" y="165"/>
                    <a:pt x="97" y="163"/>
                  </a:cubicBezTo>
                  <a:cubicBezTo>
                    <a:pt x="91" y="159"/>
                    <a:pt x="91" y="159"/>
                    <a:pt x="91" y="159"/>
                  </a:cubicBezTo>
                  <a:cubicBezTo>
                    <a:pt x="88" y="157"/>
                    <a:pt x="89" y="156"/>
                    <a:pt x="92" y="156"/>
                  </a:cubicBezTo>
                  <a:close/>
                  <a:moveTo>
                    <a:pt x="176" y="250"/>
                  </a:moveTo>
                  <a:cubicBezTo>
                    <a:pt x="175" y="254"/>
                    <a:pt x="172" y="258"/>
                    <a:pt x="167" y="257"/>
                  </a:cubicBezTo>
                  <a:cubicBezTo>
                    <a:pt x="132" y="255"/>
                    <a:pt x="132" y="255"/>
                    <a:pt x="132" y="255"/>
                  </a:cubicBezTo>
                  <a:cubicBezTo>
                    <a:pt x="120" y="255"/>
                    <a:pt x="116" y="249"/>
                    <a:pt x="116" y="249"/>
                  </a:cubicBezTo>
                  <a:cubicBezTo>
                    <a:pt x="115" y="248"/>
                    <a:pt x="114" y="245"/>
                    <a:pt x="112" y="243"/>
                  </a:cubicBezTo>
                  <a:cubicBezTo>
                    <a:pt x="112" y="243"/>
                    <a:pt x="112" y="243"/>
                    <a:pt x="112" y="243"/>
                  </a:cubicBezTo>
                  <a:cubicBezTo>
                    <a:pt x="91" y="206"/>
                    <a:pt x="91" y="206"/>
                    <a:pt x="91" y="206"/>
                  </a:cubicBezTo>
                  <a:cubicBezTo>
                    <a:pt x="91" y="206"/>
                    <a:pt x="92" y="207"/>
                    <a:pt x="92" y="207"/>
                  </a:cubicBezTo>
                  <a:cubicBezTo>
                    <a:pt x="92" y="207"/>
                    <a:pt x="93" y="208"/>
                    <a:pt x="93" y="208"/>
                  </a:cubicBezTo>
                  <a:cubicBezTo>
                    <a:pt x="93" y="208"/>
                    <a:pt x="93" y="208"/>
                    <a:pt x="93" y="208"/>
                  </a:cubicBezTo>
                  <a:cubicBezTo>
                    <a:pt x="105" y="217"/>
                    <a:pt x="143" y="217"/>
                    <a:pt x="164" y="217"/>
                  </a:cubicBezTo>
                  <a:cubicBezTo>
                    <a:pt x="164" y="217"/>
                    <a:pt x="164" y="217"/>
                    <a:pt x="164" y="217"/>
                  </a:cubicBezTo>
                  <a:cubicBezTo>
                    <a:pt x="168" y="217"/>
                    <a:pt x="171" y="216"/>
                    <a:pt x="171" y="216"/>
                  </a:cubicBezTo>
                  <a:cubicBezTo>
                    <a:pt x="175" y="216"/>
                    <a:pt x="178" y="219"/>
                    <a:pt x="178" y="224"/>
                  </a:cubicBezTo>
                  <a:lnTo>
                    <a:pt x="176" y="250"/>
                  </a:lnTo>
                  <a:close/>
                  <a:moveTo>
                    <a:pt x="198" y="142"/>
                  </a:moveTo>
                  <a:cubicBezTo>
                    <a:pt x="189" y="142"/>
                    <a:pt x="189" y="142"/>
                    <a:pt x="189" y="142"/>
                  </a:cubicBezTo>
                  <a:cubicBezTo>
                    <a:pt x="183" y="142"/>
                    <a:pt x="183" y="142"/>
                    <a:pt x="183" y="142"/>
                  </a:cubicBezTo>
                  <a:cubicBezTo>
                    <a:pt x="180" y="142"/>
                    <a:pt x="179" y="140"/>
                    <a:pt x="182" y="139"/>
                  </a:cubicBezTo>
                  <a:cubicBezTo>
                    <a:pt x="186" y="135"/>
                    <a:pt x="186" y="135"/>
                    <a:pt x="186" y="135"/>
                  </a:cubicBezTo>
                  <a:cubicBezTo>
                    <a:pt x="188" y="134"/>
                    <a:pt x="188" y="134"/>
                    <a:pt x="188" y="134"/>
                  </a:cubicBezTo>
                  <a:cubicBezTo>
                    <a:pt x="189" y="133"/>
                    <a:pt x="189" y="133"/>
                    <a:pt x="189" y="133"/>
                  </a:cubicBezTo>
                  <a:cubicBezTo>
                    <a:pt x="192" y="131"/>
                    <a:pt x="192" y="128"/>
                    <a:pt x="191" y="126"/>
                  </a:cubicBezTo>
                  <a:cubicBezTo>
                    <a:pt x="190" y="125"/>
                    <a:pt x="190" y="125"/>
                    <a:pt x="190" y="125"/>
                  </a:cubicBezTo>
                  <a:cubicBezTo>
                    <a:pt x="188" y="121"/>
                    <a:pt x="188" y="121"/>
                    <a:pt x="188" y="121"/>
                  </a:cubicBezTo>
                  <a:cubicBezTo>
                    <a:pt x="188" y="121"/>
                    <a:pt x="188" y="121"/>
                    <a:pt x="188" y="121"/>
                  </a:cubicBezTo>
                  <a:cubicBezTo>
                    <a:pt x="186" y="117"/>
                    <a:pt x="186" y="117"/>
                    <a:pt x="186" y="117"/>
                  </a:cubicBezTo>
                  <a:cubicBezTo>
                    <a:pt x="186" y="117"/>
                    <a:pt x="185" y="115"/>
                    <a:pt x="188" y="112"/>
                  </a:cubicBezTo>
                  <a:cubicBezTo>
                    <a:pt x="188" y="112"/>
                    <a:pt x="201" y="90"/>
                    <a:pt x="211" y="87"/>
                  </a:cubicBezTo>
                  <a:cubicBezTo>
                    <a:pt x="212" y="86"/>
                    <a:pt x="212" y="86"/>
                    <a:pt x="213" y="86"/>
                  </a:cubicBezTo>
                  <a:cubicBezTo>
                    <a:pt x="213" y="86"/>
                    <a:pt x="219" y="86"/>
                    <a:pt x="226" y="96"/>
                  </a:cubicBezTo>
                  <a:cubicBezTo>
                    <a:pt x="230" y="102"/>
                    <a:pt x="230" y="102"/>
                    <a:pt x="230" y="102"/>
                  </a:cubicBezTo>
                  <a:cubicBezTo>
                    <a:pt x="232" y="104"/>
                    <a:pt x="235" y="105"/>
                    <a:pt x="238" y="104"/>
                  </a:cubicBezTo>
                  <a:cubicBezTo>
                    <a:pt x="245" y="101"/>
                    <a:pt x="245" y="101"/>
                    <a:pt x="245" y="101"/>
                  </a:cubicBezTo>
                  <a:cubicBezTo>
                    <a:pt x="248" y="99"/>
                    <a:pt x="249" y="100"/>
                    <a:pt x="247" y="103"/>
                  </a:cubicBezTo>
                  <a:cubicBezTo>
                    <a:pt x="240" y="118"/>
                    <a:pt x="240" y="118"/>
                    <a:pt x="240" y="118"/>
                  </a:cubicBezTo>
                  <a:cubicBezTo>
                    <a:pt x="236" y="127"/>
                    <a:pt x="236" y="127"/>
                    <a:pt x="236" y="127"/>
                  </a:cubicBezTo>
                  <a:cubicBezTo>
                    <a:pt x="231" y="138"/>
                    <a:pt x="231" y="138"/>
                    <a:pt x="231" y="138"/>
                  </a:cubicBezTo>
                  <a:cubicBezTo>
                    <a:pt x="229" y="141"/>
                    <a:pt x="226" y="143"/>
                    <a:pt x="223" y="143"/>
                  </a:cubicBezTo>
                  <a:cubicBezTo>
                    <a:pt x="198" y="142"/>
                    <a:pt x="198" y="142"/>
                    <a:pt x="198" y="142"/>
                  </a:cubicBezTo>
                  <a:cubicBezTo>
                    <a:pt x="198" y="142"/>
                    <a:pt x="198" y="142"/>
                    <a:pt x="198" y="142"/>
                  </a:cubicBezTo>
                  <a:close/>
                  <a:moveTo>
                    <a:pt x="255" y="238"/>
                  </a:moveTo>
                  <a:cubicBezTo>
                    <a:pt x="255" y="238"/>
                    <a:pt x="253" y="244"/>
                    <a:pt x="240" y="247"/>
                  </a:cubicBezTo>
                  <a:cubicBezTo>
                    <a:pt x="234" y="248"/>
                    <a:pt x="234" y="248"/>
                    <a:pt x="234" y="248"/>
                  </a:cubicBezTo>
                  <a:cubicBezTo>
                    <a:pt x="231" y="249"/>
                    <a:pt x="229" y="251"/>
                    <a:pt x="229" y="254"/>
                  </a:cubicBezTo>
                  <a:cubicBezTo>
                    <a:pt x="229" y="262"/>
                    <a:pt x="229" y="262"/>
                    <a:pt x="229" y="262"/>
                  </a:cubicBezTo>
                  <a:cubicBezTo>
                    <a:pt x="229" y="265"/>
                    <a:pt x="228" y="266"/>
                    <a:pt x="226" y="263"/>
                  </a:cubicBezTo>
                  <a:cubicBezTo>
                    <a:pt x="215" y="251"/>
                    <a:pt x="215" y="251"/>
                    <a:pt x="215" y="251"/>
                  </a:cubicBezTo>
                  <a:cubicBezTo>
                    <a:pt x="209" y="244"/>
                    <a:pt x="209" y="244"/>
                    <a:pt x="209" y="244"/>
                  </a:cubicBezTo>
                  <a:cubicBezTo>
                    <a:pt x="200" y="234"/>
                    <a:pt x="200" y="234"/>
                    <a:pt x="200" y="234"/>
                  </a:cubicBezTo>
                  <a:cubicBezTo>
                    <a:pt x="198" y="232"/>
                    <a:pt x="198" y="228"/>
                    <a:pt x="199" y="225"/>
                  </a:cubicBezTo>
                  <a:cubicBezTo>
                    <a:pt x="210" y="203"/>
                    <a:pt x="210" y="203"/>
                    <a:pt x="210" y="203"/>
                  </a:cubicBezTo>
                  <a:cubicBezTo>
                    <a:pt x="210" y="203"/>
                    <a:pt x="210" y="203"/>
                    <a:pt x="210" y="203"/>
                  </a:cubicBezTo>
                  <a:cubicBezTo>
                    <a:pt x="213" y="195"/>
                    <a:pt x="213" y="195"/>
                    <a:pt x="213" y="195"/>
                  </a:cubicBezTo>
                  <a:cubicBezTo>
                    <a:pt x="216" y="188"/>
                    <a:pt x="216" y="188"/>
                    <a:pt x="216" y="188"/>
                  </a:cubicBezTo>
                  <a:cubicBezTo>
                    <a:pt x="217" y="186"/>
                    <a:pt x="219" y="186"/>
                    <a:pt x="219" y="189"/>
                  </a:cubicBezTo>
                  <a:cubicBezTo>
                    <a:pt x="221" y="195"/>
                    <a:pt x="221" y="195"/>
                    <a:pt x="221" y="195"/>
                  </a:cubicBezTo>
                  <a:cubicBezTo>
                    <a:pt x="221" y="197"/>
                    <a:pt x="221" y="197"/>
                    <a:pt x="221" y="197"/>
                  </a:cubicBezTo>
                  <a:cubicBezTo>
                    <a:pt x="221" y="198"/>
                    <a:pt x="221" y="198"/>
                    <a:pt x="221" y="198"/>
                  </a:cubicBezTo>
                  <a:cubicBezTo>
                    <a:pt x="222" y="201"/>
                    <a:pt x="225" y="203"/>
                    <a:pt x="228" y="202"/>
                  </a:cubicBezTo>
                  <a:cubicBezTo>
                    <a:pt x="229" y="202"/>
                    <a:pt x="229" y="202"/>
                    <a:pt x="229" y="202"/>
                  </a:cubicBezTo>
                  <a:cubicBezTo>
                    <a:pt x="233" y="202"/>
                    <a:pt x="233" y="202"/>
                    <a:pt x="233" y="202"/>
                  </a:cubicBezTo>
                  <a:cubicBezTo>
                    <a:pt x="233" y="202"/>
                    <a:pt x="233" y="202"/>
                    <a:pt x="233" y="202"/>
                  </a:cubicBezTo>
                  <a:cubicBezTo>
                    <a:pt x="238" y="201"/>
                    <a:pt x="238" y="201"/>
                    <a:pt x="238" y="201"/>
                  </a:cubicBezTo>
                  <a:cubicBezTo>
                    <a:pt x="238" y="201"/>
                    <a:pt x="240" y="201"/>
                    <a:pt x="242" y="205"/>
                  </a:cubicBezTo>
                  <a:cubicBezTo>
                    <a:pt x="242" y="205"/>
                    <a:pt x="256" y="226"/>
                    <a:pt x="255" y="236"/>
                  </a:cubicBezTo>
                  <a:cubicBezTo>
                    <a:pt x="255" y="237"/>
                    <a:pt x="255" y="238"/>
                    <a:pt x="255" y="238"/>
                  </a:cubicBezTo>
                  <a:close/>
                  <a:moveTo>
                    <a:pt x="288" y="189"/>
                  </a:moveTo>
                  <a:cubicBezTo>
                    <a:pt x="287" y="191"/>
                    <a:pt x="286" y="193"/>
                    <a:pt x="285" y="196"/>
                  </a:cubicBezTo>
                  <a:cubicBezTo>
                    <a:pt x="285" y="196"/>
                    <a:pt x="285" y="196"/>
                    <a:pt x="285" y="196"/>
                  </a:cubicBezTo>
                  <a:cubicBezTo>
                    <a:pt x="267" y="234"/>
                    <a:pt x="267" y="234"/>
                    <a:pt x="267" y="234"/>
                  </a:cubicBezTo>
                  <a:cubicBezTo>
                    <a:pt x="267" y="234"/>
                    <a:pt x="267" y="233"/>
                    <a:pt x="267" y="233"/>
                  </a:cubicBezTo>
                  <a:cubicBezTo>
                    <a:pt x="267" y="232"/>
                    <a:pt x="267" y="232"/>
                    <a:pt x="267" y="232"/>
                  </a:cubicBezTo>
                  <a:cubicBezTo>
                    <a:pt x="267" y="232"/>
                    <a:pt x="267" y="232"/>
                    <a:pt x="267" y="232"/>
                  </a:cubicBezTo>
                  <a:cubicBezTo>
                    <a:pt x="268" y="217"/>
                    <a:pt x="246" y="185"/>
                    <a:pt x="233" y="168"/>
                  </a:cubicBezTo>
                  <a:cubicBezTo>
                    <a:pt x="233" y="168"/>
                    <a:pt x="233" y="168"/>
                    <a:pt x="233" y="168"/>
                  </a:cubicBezTo>
                  <a:cubicBezTo>
                    <a:pt x="231" y="165"/>
                    <a:pt x="229" y="163"/>
                    <a:pt x="229" y="163"/>
                  </a:cubicBezTo>
                  <a:cubicBezTo>
                    <a:pt x="227" y="160"/>
                    <a:pt x="227" y="155"/>
                    <a:pt x="231" y="153"/>
                  </a:cubicBezTo>
                  <a:cubicBezTo>
                    <a:pt x="254" y="140"/>
                    <a:pt x="254" y="140"/>
                    <a:pt x="254" y="140"/>
                  </a:cubicBezTo>
                  <a:cubicBezTo>
                    <a:pt x="257" y="138"/>
                    <a:pt x="262" y="139"/>
                    <a:pt x="265" y="142"/>
                  </a:cubicBezTo>
                  <a:cubicBezTo>
                    <a:pt x="284" y="173"/>
                    <a:pt x="284" y="173"/>
                    <a:pt x="284" y="173"/>
                  </a:cubicBezTo>
                  <a:cubicBezTo>
                    <a:pt x="290" y="183"/>
                    <a:pt x="288" y="189"/>
                    <a:pt x="288" y="1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1" name="Group 93"/>
          <p:cNvGrpSpPr>
            <a:grpSpLocks noChangeAspect="1"/>
          </p:cNvGrpSpPr>
          <p:nvPr/>
        </p:nvGrpSpPr>
        <p:grpSpPr bwMode="auto">
          <a:xfrm>
            <a:off x="1517333" y="4161811"/>
            <a:ext cx="571626" cy="553243"/>
            <a:chOff x="1" y="1"/>
            <a:chExt cx="1115" cy="1079"/>
          </a:xfrm>
          <a:solidFill>
            <a:schemeClr val="accent3"/>
          </a:solidFill>
        </p:grpSpPr>
        <p:sp>
          <p:nvSpPr>
            <p:cNvPr id="12" name="Freeform 94"/>
            <p:cNvSpPr/>
            <p:nvPr/>
          </p:nvSpPr>
          <p:spPr bwMode="auto">
            <a:xfrm>
              <a:off x="1" y="184"/>
              <a:ext cx="174" cy="95"/>
            </a:xfrm>
            <a:custGeom>
              <a:avLst/>
              <a:gdLst>
                <a:gd name="T0" fmla="*/ 989 w 73"/>
                <a:gd name="T1" fmla="*/ 271 h 40"/>
                <a:gd name="T2" fmla="*/ 715 w 73"/>
                <a:gd name="T3" fmla="*/ 537 h 40"/>
                <a:gd name="T4" fmla="*/ 272 w 73"/>
                <a:gd name="T5" fmla="*/ 537 h 40"/>
                <a:gd name="T6" fmla="*/ 0 w 73"/>
                <a:gd name="T7" fmla="*/ 271 h 40"/>
                <a:gd name="T8" fmla="*/ 0 w 73"/>
                <a:gd name="T9" fmla="*/ 271 h 40"/>
                <a:gd name="T10" fmla="*/ 272 w 73"/>
                <a:gd name="T11" fmla="*/ 0 h 40"/>
                <a:gd name="T12" fmla="*/ 715 w 73"/>
                <a:gd name="T13" fmla="*/ 0 h 40"/>
                <a:gd name="T14" fmla="*/ 989 w 73"/>
                <a:gd name="T15" fmla="*/ 27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3" name="Freeform 95"/>
            <p:cNvSpPr/>
            <p:nvPr/>
          </p:nvSpPr>
          <p:spPr bwMode="auto">
            <a:xfrm>
              <a:off x="1" y="391"/>
              <a:ext cx="174" cy="95"/>
            </a:xfrm>
            <a:custGeom>
              <a:avLst/>
              <a:gdLst>
                <a:gd name="T0" fmla="*/ 989 w 73"/>
                <a:gd name="T1" fmla="*/ 271 h 40"/>
                <a:gd name="T2" fmla="*/ 715 w 73"/>
                <a:gd name="T3" fmla="*/ 537 h 40"/>
                <a:gd name="T4" fmla="*/ 272 w 73"/>
                <a:gd name="T5" fmla="*/ 537 h 40"/>
                <a:gd name="T6" fmla="*/ 0 w 73"/>
                <a:gd name="T7" fmla="*/ 271 h 40"/>
                <a:gd name="T8" fmla="*/ 0 w 73"/>
                <a:gd name="T9" fmla="*/ 271 h 40"/>
                <a:gd name="T10" fmla="*/ 272 w 73"/>
                <a:gd name="T11" fmla="*/ 0 h 40"/>
                <a:gd name="T12" fmla="*/ 715 w 73"/>
                <a:gd name="T13" fmla="*/ 0 h 40"/>
                <a:gd name="T14" fmla="*/ 989 w 73"/>
                <a:gd name="T15" fmla="*/ 27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 name="Freeform 96"/>
            <p:cNvSpPr/>
            <p:nvPr/>
          </p:nvSpPr>
          <p:spPr bwMode="auto">
            <a:xfrm>
              <a:off x="1" y="595"/>
              <a:ext cx="174" cy="96"/>
            </a:xfrm>
            <a:custGeom>
              <a:avLst/>
              <a:gdLst>
                <a:gd name="T0" fmla="*/ 989 w 73"/>
                <a:gd name="T1" fmla="*/ 276 h 40"/>
                <a:gd name="T2" fmla="*/ 715 w 73"/>
                <a:gd name="T3" fmla="*/ 552 h 40"/>
                <a:gd name="T4" fmla="*/ 272 w 73"/>
                <a:gd name="T5" fmla="*/ 552 h 40"/>
                <a:gd name="T6" fmla="*/ 0 w 73"/>
                <a:gd name="T7" fmla="*/ 276 h 40"/>
                <a:gd name="T8" fmla="*/ 0 w 73"/>
                <a:gd name="T9" fmla="*/ 276 h 40"/>
                <a:gd name="T10" fmla="*/ 272 w 73"/>
                <a:gd name="T11" fmla="*/ 0 h 40"/>
                <a:gd name="T12" fmla="*/ 715 w 73"/>
                <a:gd name="T13" fmla="*/ 0 h 40"/>
                <a:gd name="T14" fmla="*/ 989 w 73"/>
                <a:gd name="T15" fmla="*/ 276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 name="Freeform 97"/>
            <p:cNvSpPr/>
            <p:nvPr/>
          </p:nvSpPr>
          <p:spPr bwMode="auto">
            <a:xfrm>
              <a:off x="1" y="802"/>
              <a:ext cx="174" cy="95"/>
            </a:xfrm>
            <a:custGeom>
              <a:avLst/>
              <a:gdLst>
                <a:gd name="T0" fmla="*/ 989 w 73"/>
                <a:gd name="T1" fmla="*/ 271 h 40"/>
                <a:gd name="T2" fmla="*/ 715 w 73"/>
                <a:gd name="T3" fmla="*/ 537 h 40"/>
                <a:gd name="T4" fmla="*/ 272 w 73"/>
                <a:gd name="T5" fmla="*/ 537 h 40"/>
                <a:gd name="T6" fmla="*/ 0 w 73"/>
                <a:gd name="T7" fmla="*/ 271 h 40"/>
                <a:gd name="T8" fmla="*/ 0 w 73"/>
                <a:gd name="T9" fmla="*/ 271 h 40"/>
                <a:gd name="T10" fmla="*/ 272 w 73"/>
                <a:gd name="T11" fmla="*/ 0 h 40"/>
                <a:gd name="T12" fmla="*/ 715 w 73"/>
                <a:gd name="T13" fmla="*/ 0 h 40"/>
                <a:gd name="T14" fmla="*/ 989 w 73"/>
                <a:gd name="T15" fmla="*/ 271 h 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3" h="40">
                  <a:moveTo>
                    <a:pt x="73" y="20"/>
                  </a:moveTo>
                  <a:cubicBezTo>
                    <a:pt x="73" y="31"/>
                    <a:pt x="64" y="40"/>
                    <a:pt x="53" y="40"/>
                  </a:cubicBezTo>
                  <a:cubicBezTo>
                    <a:pt x="20" y="40"/>
                    <a:pt x="20" y="40"/>
                    <a:pt x="20" y="40"/>
                  </a:cubicBezTo>
                  <a:cubicBezTo>
                    <a:pt x="9" y="40"/>
                    <a:pt x="0" y="31"/>
                    <a:pt x="0" y="20"/>
                  </a:cubicBezTo>
                  <a:cubicBezTo>
                    <a:pt x="0" y="20"/>
                    <a:pt x="0" y="20"/>
                    <a:pt x="0" y="20"/>
                  </a:cubicBezTo>
                  <a:cubicBezTo>
                    <a:pt x="0" y="9"/>
                    <a:pt x="9" y="0"/>
                    <a:pt x="20" y="0"/>
                  </a:cubicBezTo>
                  <a:cubicBezTo>
                    <a:pt x="53" y="0"/>
                    <a:pt x="53" y="0"/>
                    <a:pt x="53" y="0"/>
                  </a:cubicBezTo>
                  <a:cubicBezTo>
                    <a:pt x="64" y="0"/>
                    <a:pt x="73" y="9"/>
                    <a:pt x="73"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6" name="Freeform 98"/>
            <p:cNvSpPr/>
            <p:nvPr/>
          </p:nvSpPr>
          <p:spPr bwMode="auto">
            <a:xfrm>
              <a:off x="1043" y="91"/>
              <a:ext cx="73" cy="203"/>
            </a:xfrm>
            <a:custGeom>
              <a:avLst/>
              <a:gdLst>
                <a:gd name="T0" fmla="*/ 78 w 31"/>
                <a:gd name="T1" fmla="*/ 0 h 85"/>
                <a:gd name="T2" fmla="*/ 0 w 31"/>
                <a:gd name="T3" fmla="*/ 12 h 85"/>
                <a:gd name="T4" fmla="*/ 0 w 31"/>
                <a:gd name="T5" fmla="*/ 1146 h 85"/>
                <a:gd name="T6" fmla="*/ 78 w 31"/>
                <a:gd name="T7" fmla="*/ 1158 h 85"/>
                <a:gd name="T8" fmla="*/ 405 w 31"/>
                <a:gd name="T9" fmla="*/ 817 h 85"/>
                <a:gd name="T10" fmla="*/ 405 w 31"/>
                <a:gd name="T11" fmla="*/ 353 h 85"/>
                <a:gd name="T12" fmla="*/ 78 w 31"/>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5">
                  <a:moveTo>
                    <a:pt x="6" y="0"/>
                  </a:moveTo>
                  <a:cubicBezTo>
                    <a:pt x="4" y="0"/>
                    <a:pt x="2" y="1"/>
                    <a:pt x="0" y="1"/>
                  </a:cubicBezTo>
                  <a:cubicBezTo>
                    <a:pt x="0" y="84"/>
                    <a:pt x="0" y="84"/>
                    <a:pt x="0" y="84"/>
                  </a:cubicBezTo>
                  <a:cubicBezTo>
                    <a:pt x="2" y="85"/>
                    <a:pt x="4" y="85"/>
                    <a:pt x="6" y="85"/>
                  </a:cubicBezTo>
                  <a:cubicBezTo>
                    <a:pt x="20" y="85"/>
                    <a:pt x="31" y="74"/>
                    <a:pt x="31" y="60"/>
                  </a:cubicBezTo>
                  <a:cubicBezTo>
                    <a:pt x="31" y="26"/>
                    <a:pt x="31" y="26"/>
                    <a:pt x="31" y="26"/>
                  </a:cubicBezTo>
                  <a:cubicBezTo>
                    <a:pt x="31" y="12"/>
                    <a:pt x="20"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 name="Freeform 99"/>
            <p:cNvSpPr/>
            <p:nvPr/>
          </p:nvSpPr>
          <p:spPr bwMode="auto">
            <a:xfrm>
              <a:off x="1043" y="303"/>
              <a:ext cx="73" cy="200"/>
            </a:xfrm>
            <a:custGeom>
              <a:avLst/>
              <a:gdLst>
                <a:gd name="T0" fmla="*/ 78 w 31"/>
                <a:gd name="T1" fmla="*/ 0 h 84"/>
                <a:gd name="T2" fmla="*/ 0 w 31"/>
                <a:gd name="T3" fmla="*/ 12 h 84"/>
                <a:gd name="T4" fmla="*/ 0 w 31"/>
                <a:gd name="T5" fmla="*/ 1133 h 84"/>
                <a:gd name="T6" fmla="*/ 78 w 31"/>
                <a:gd name="T7" fmla="*/ 1133 h 84"/>
                <a:gd name="T8" fmla="*/ 405 w 31"/>
                <a:gd name="T9" fmla="*/ 793 h 84"/>
                <a:gd name="T10" fmla="*/ 405 w 31"/>
                <a:gd name="T11" fmla="*/ 340 h 84"/>
                <a:gd name="T12" fmla="*/ 78 w 31"/>
                <a:gd name="T13" fmla="*/ 0 h 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4">
                  <a:moveTo>
                    <a:pt x="6" y="0"/>
                  </a:moveTo>
                  <a:cubicBezTo>
                    <a:pt x="4" y="0"/>
                    <a:pt x="2" y="0"/>
                    <a:pt x="0" y="1"/>
                  </a:cubicBezTo>
                  <a:cubicBezTo>
                    <a:pt x="0" y="84"/>
                    <a:pt x="0" y="84"/>
                    <a:pt x="0" y="84"/>
                  </a:cubicBezTo>
                  <a:cubicBezTo>
                    <a:pt x="2" y="84"/>
                    <a:pt x="4" y="84"/>
                    <a:pt x="6" y="84"/>
                  </a:cubicBezTo>
                  <a:cubicBezTo>
                    <a:pt x="20" y="84"/>
                    <a:pt x="31" y="73"/>
                    <a:pt x="31" y="59"/>
                  </a:cubicBezTo>
                  <a:cubicBezTo>
                    <a:pt x="31" y="25"/>
                    <a:pt x="31" y="25"/>
                    <a:pt x="31" y="25"/>
                  </a:cubicBezTo>
                  <a:cubicBezTo>
                    <a:pt x="31" y="11"/>
                    <a:pt x="20"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 name="Freeform 100"/>
            <p:cNvSpPr/>
            <p:nvPr/>
          </p:nvSpPr>
          <p:spPr bwMode="auto">
            <a:xfrm>
              <a:off x="1043" y="512"/>
              <a:ext cx="73" cy="202"/>
            </a:xfrm>
            <a:custGeom>
              <a:avLst/>
              <a:gdLst>
                <a:gd name="T0" fmla="*/ 78 w 31"/>
                <a:gd name="T1" fmla="*/ 0 h 85"/>
                <a:gd name="T2" fmla="*/ 0 w 31"/>
                <a:gd name="T3" fmla="*/ 12 h 85"/>
                <a:gd name="T4" fmla="*/ 0 w 31"/>
                <a:gd name="T5" fmla="*/ 1129 h 85"/>
                <a:gd name="T6" fmla="*/ 78 w 31"/>
                <a:gd name="T7" fmla="*/ 1141 h 85"/>
                <a:gd name="T8" fmla="*/ 405 w 31"/>
                <a:gd name="T9" fmla="*/ 808 h 85"/>
                <a:gd name="T10" fmla="*/ 405 w 31"/>
                <a:gd name="T11" fmla="*/ 349 h 85"/>
                <a:gd name="T12" fmla="*/ 78 w 31"/>
                <a:gd name="T13" fmla="*/ 0 h 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85">
                  <a:moveTo>
                    <a:pt x="6" y="0"/>
                  </a:moveTo>
                  <a:cubicBezTo>
                    <a:pt x="4" y="0"/>
                    <a:pt x="2" y="1"/>
                    <a:pt x="0" y="1"/>
                  </a:cubicBezTo>
                  <a:cubicBezTo>
                    <a:pt x="0" y="84"/>
                    <a:pt x="0" y="84"/>
                    <a:pt x="0" y="84"/>
                  </a:cubicBezTo>
                  <a:cubicBezTo>
                    <a:pt x="2" y="85"/>
                    <a:pt x="4" y="85"/>
                    <a:pt x="6" y="85"/>
                  </a:cubicBezTo>
                  <a:cubicBezTo>
                    <a:pt x="20" y="85"/>
                    <a:pt x="31" y="74"/>
                    <a:pt x="31" y="60"/>
                  </a:cubicBezTo>
                  <a:cubicBezTo>
                    <a:pt x="31" y="26"/>
                    <a:pt x="31" y="26"/>
                    <a:pt x="31" y="26"/>
                  </a:cubicBezTo>
                  <a:cubicBezTo>
                    <a:pt x="31" y="12"/>
                    <a:pt x="20" y="0"/>
                    <a:pt x="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9" name="Freeform 101"/>
            <p:cNvSpPr>
              <a:spLocks noEditPoints="1"/>
            </p:cNvSpPr>
            <p:nvPr/>
          </p:nvSpPr>
          <p:spPr bwMode="auto">
            <a:xfrm>
              <a:off x="72" y="1"/>
              <a:ext cx="949" cy="1079"/>
            </a:xfrm>
            <a:custGeom>
              <a:avLst/>
              <a:gdLst>
                <a:gd name="T0" fmla="*/ 4814 w 399"/>
                <a:gd name="T1" fmla="*/ 0 h 454"/>
                <a:gd name="T2" fmla="*/ 554 w 399"/>
                <a:gd name="T3" fmla="*/ 0 h 454"/>
                <a:gd name="T4" fmla="*/ 0 w 399"/>
                <a:gd name="T5" fmla="*/ 549 h 454"/>
                <a:gd name="T6" fmla="*/ 0 w 399"/>
                <a:gd name="T7" fmla="*/ 870 h 454"/>
                <a:gd name="T8" fmla="*/ 312 w 399"/>
                <a:gd name="T9" fmla="*/ 870 h 454"/>
                <a:gd name="T10" fmla="*/ 742 w 399"/>
                <a:gd name="T11" fmla="*/ 1305 h 454"/>
                <a:gd name="T12" fmla="*/ 312 w 399"/>
                <a:gd name="T13" fmla="*/ 1744 h 454"/>
                <a:gd name="T14" fmla="*/ 0 w 399"/>
                <a:gd name="T15" fmla="*/ 1744 h 454"/>
                <a:gd name="T16" fmla="*/ 0 w 399"/>
                <a:gd name="T17" fmla="*/ 2039 h 454"/>
                <a:gd name="T18" fmla="*/ 312 w 399"/>
                <a:gd name="T19" fmla="*/ 2039 h 454"/>
                <a:gd name="T20" fmla="*/ 742 w 399"/>
                <a:gd name="T21" fmla="*/ 2469 h 454"/>
                <a:gd name="T22" fmla="*/ 312 w 399"/>
                <a:gd name="T23" fmla="*/ 2897 h 454"/>
                <a:gd name="T24" fmla="*/ 0 w 399"/>
                <a:gd name="T25" fmla="*/ 2897 h 454"/>
                <a:gd name="T26" fmla="*/ 0 w 399"/>
                <a:gd name="T27" fmla="*/ 3197 h 454"/>
                <a:gd name="T28" fmla="*/ 312 w 399"/>
                <a:gd name="T29" fmla="*/ 3197 h 454"/>
                <a:gd name="T30" fmla="*/ 742 w 399"/>
                <a:gd name="T31" fmla="*/ 3627 h 454"/>
                <a:gd name="T32" fmla="*/ 312 w 399"/>
                <a:gd name="T33" fmla="*/ 4055 h 454"/>
                <a:gd name="T34" fmla="*/ 0 w 399"/>
                <a:gd name="T35" fmla="*/ 4055 h 454"/>
                <a:gd name="T36" fmla="*/ 0 w 399"/>
                <a:gd name="T37" fmla="*/ 4361 h 454"/>
                <a:gd name="T38" fmla="*/ 312 w 399"/>
                <a:gd name="T39" fmla="*/ 4361 h 454"/>
                <a:gd name="T40" fmla="*/ 742 w 399"/>
                <a:gd name="T41" fmla="*/ 4789 h 454"/>
                <a:gd name="T42" fmla="*/ 312 w 399"/>
                <a:gd name="T43" fmla="*/ 5224 h 454"/>
                <a:gd name="T44" fmla="*/ 0 w 399"/>
                <a:gd name="T45" fmla="*/ 5224 h 454"/>
                <a:gd name="T46" fmla="*/ 0 w 399"/>
                <a:gd name="T47" fmla="*/ 5547 h 454"/>
                <a:gd name="T48" fmla="*/ 554 w 399"/>
                <a:gd name="T49" fmla="*/ 6094 h 454"/>
                <a:gd name="T50" fmla="*/ 4814 w 399"/>
                <a:gd name="T51" fmla="*/ 6094 h 454"/>
                <a:gd name="T52" fmla="*/ 5368 w 399"/>
                <a:gd name="T53" fmla="*/ 5547 h 454"/>
                <a:gd name="T54" fmla="*/ 5368 w 399"/>
                <a:gd name="T55" fmla="*/ 549 h 454"/>
                <a:gd name="T56" fmla="*/ 4814 w 399"/>
                <a:gd name="T57" fmla="*/ 0 h 454"/>
                <a:gd name="T58" fmla="*/ 1979 w 399"/>
                <a:gd name="T59" fmla="*/ 780 h 454"/>
                <a:gd name="T60" fmla="*/ 2462 w 399"/>
                <a:gd name="T61" fmla="*/ 1005 h 454"/>
                <a:gd name="T62" fmla="*/ 2676 w 399"/>
                <a:gd name="T63" fmla="*/ 1580 h 454"/>
                <a:gd name="T64" fmla="*/ 2450 w 399"/>
                <a:gd name="T65" fmla="*/ 2068 h 454"/>
                <a:gd name="T66" fmla="*/ 2421 w 399"/>
                <a:gd name="T67" fmla="*/ 2080 h 454"/>
                <a:gd name="T68" fmla="*/ 1962 w 399"/>
                <a:gd name="T69" fmla="*/ 791 h 454"/>
                <a:gd name="T70" fmla="*/ 1979 w 399"/>
                <a:gd name="T71" fmla="*/ 780 h 454"/>
                <a:gd name="T72" fmla="*/ 3094 w 399"/>
                <a:gd name="T73" fmla="*/ 5157 h 454"/>
                <a:gd name="T74" fmla="*/ 1855 w 399"/>
                <a:gd name="T75" fmla="*/ 3677 h 454"/>
                <a:gd name="T76" fmla="*/ 1280 w 399"/>
                <a:gd name="T77" fmla="*/ 1842 h 454"/>
                <a:gd name="T78" fmla="*/ 1827 w 399"/>
                <a:gd name="T79" fmla="*/ 846 h 454"/>
                <a:gd name="T80" fmla="*/ 2274 w 399"/>
                <a:gd name="T81" fmla="*/ 2096 h 454"/>
                <a:gd name="T82" fmla="*/ 2245 w 399"/>
                <a:gd name="T83" fmla="*/ 2096 h 454"/>
                <a:gd name="T84" fmla="*/ 2462 w 399"/>
                <a:gd name="T85" fmla="*/ 3327 h 454"/>
                <a:gd name="T86" fmla="*/ 2462 w 399"/>
                <a:gd name="T87" fmla="*/ 3327 h 454"/>
                <a:gd name="T88" fmla="*/ 2478 w 399"/>
                <a:gd name="T89" fmla="*/ 3344 h 454"/>
                <a:gd name="T90" fmla="*/ 2478 w 399"/>
                <a:gd name="T91" fmla="*/ 3344 h 454"/>
                <a:gd name="T92" fmla="*/ 2478 w 399"/>
                <a:gd name="T93" fmla="*/ 3344 h 454"/>
                <a:gd name="T94" fmla="*/ 3406 w 399"/>
                <a:gd name="T95" fmla="*/ 4202 h 454"/>
                <a:gd name="T96" fmla="*/ 3418 w 399"/>
                <a:gd name="T97" fmla="*/ 4190 h 454"/>
                <a:gd name="T98" fmla="*/ 4226 w 399"/>
                <a:gd name="T99" fmla="*/ 5224 h 454"/>
                <a:gd name="T100" fmla="*/ 3094 w 399"/>
                <a:gd name="T101" fmla="*/ 5157 h 454"/>
                <a:gd name="T102" fmla="*/ 4362 w 399"/>
                <a:gd name="T103" fmla="*/ 5141 h 454"/>
                <a:gd name="T104" fmla="*/ 4345 w 399"/>
                <a:gd name="T105" fmla="*/ 5157 h 454"/>
                <a:gd name="T106" fmla="*/ 3513 w 399"/>
                <a:gd name="T107" fmla="*/ 4066 h 454"/>
                <a:gd name="T108" fmla="*/ 3525 w 399"/>
                <a:gd name="T109" fmla="*/ 4038 h 454"/>
                <a:gd name="T110" fmla="*/ 4062 w 399"/>
                <a:gd name="T111" fmla="*/ 4123 h 454"/>
                <a:gd name="T112" fmla="*/ 4441 w 399"/>
                <a:gd name="T113" fmla="*/ 4604 h 454"/>
                <a:gd name="T114" fmla="*/ 4362 w 399"/>
                <a:gd name="T115" fmla="*/ 5141 h 45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99" h="454">
                  <a:moveTo>
                    <a:pt x="358" y="0"/>
                  </a:moveTo>
                  <a:cubicBezTo>
                    <a:pt x="41" y="0"/>
                    <a:pt x="41" y="0"/>
                    <a:pt x="41" y="0"/>
                  </a:cubicBezTo>
                  <a:cubicBezTo>
                    <a:pt x="19" y="0"/>
                    <a:pt x="0" y="18"/>
                    <a:pt x="0" y="41"/>
                  </a:cubicBezTo>
                  <a:cubicBezTo>
                    <a:pt x="0" y="65"/>
                    <a:pt x="0" y="65"/>
                    <a:pt x="0" y="65"/>
                  </a:cubicBezTo>
                  <a:cubicBezTo>
                    <a:pt x="23" y="65"/>
                    <a:pt x="23" y="65"/>
                    <a:pt x="23" y="65"/>
                  </a:cubicBezTo>
                  <a:cubicBezTo>
                    <a:pt x="40" y="65"/>
                    <a:pt x="55" y="80"/>
                    <a:pt x="55" y="97"/>
                  </a:cubicBezTo>
                  <a:cubicBezTo>
                    <a:pt x="55" y="115"/>
                    <a:pt x="40" y="129"/>
                    <a:pt x="23" y="130"/>
                  </a:cubicBezTo>
                  <a:cubicBezTo>
                    <a:pt x="0" y="130"/>
                    <a:pt x="0" y="130"/>
                    <a:pt x="0" y="130"/>
                  </a:cubicBezTo>
                  <a:cubicBezTo>
                    <a:pt x="0" y="152"/>
                    <a:pt x="0" y="152"/>
                    <a:pt x="0" y="152"/>
                  </a:cubicBezTo>
                  <a:cubicBezTo>
                    <a:pt x="23" y="152"/>
                    <a:pt x="23" y="152"/>
                    <a:pt x="23" y="152"/>
                  </a:cubicBezTo>
                  <a:cubicBezTo>
                    <a:pt x="40" y="152"/>
                    <a:pt x="55" y="166"/>
                    <a:pt x="55" y="184"/>
                  </a:cubicBezTo>
                  <a:cubicBezTo>
                    <a:pt x="55" y="202"/>
                    <a:pt x="40" y="216"/>
                    <a:pt x="23" y="216"/>
                  </a:cubicBezTo>
                  <a:cubicBezTo>
                    <a:pt x="0" y="216"/>
                    <a:pt x="0" y="216"/>
                    <a:pt x="0" y="216"/>
                  </a:cubicBezTo>
                  <a:cubicBezTo>
                    <a:pt x="0" y="238"/>
                    <a:pt x="0" y="238"/>
                    <a:pt x="0" y="238"/>
                  </a:cubicBezTo>
                  <a:cubicBezTo>
                    <a:pt x="23" y="238"/>
                    <a:pt x="23" y="238"/>
                    <a:pt x="23" y="238"/>
                  </a:cubicBezTo>
                  <a:cubicBezTo>
                    <a:pt x="40" y="238"/>
                    <a:pt x="55" y="253"/>
                    <a:pt x="55" y="270"/>
                  </a:cubicBezTo>
                  <a:cubicBezTo>
                    <a:pt x="55" y="288"/>
                    <a:pt x="40" y="302"/>
                    <a:pt x="23" y="302"/>
                  </a:cubicBezTo>
                  <a:cubicBezTo>
                    <a:pt x="0" y="302"/>
                    <a:pt x="0" y="302"/>
                    <a:pt x="0" y="302"/>
                  </a:cubicBezTo>
                  <a:cubicBezTo>
                    <a:pt x="0" y="325"/>
                    <a:pt x="0" y="325"/>
                    <a:pt x="0" y="325"/>
                  </a:cubicBezTo>
                  <a:cubicBezTo>
                    <a:pt x="23" y="325"/>
                    <a:pt x="23" y="325"/>
                    <a:pt x="23" y="325"/>
                  </a:cubicBezTo>
                  <a:cubicBezTo>
                    <a:pt x="40" y="325"/>
                    <a:pt x="55" y="339"/>
                    <a:pt x="55" y="357"/>
                  </a:cubicBezTo>
                  <a:cubicBezTo>
                    <a:pt x="55" y="375"/>
                    <a:pt x="40" y="389"/>
                    <a:pt x="23" y="389"/>
                  </a:cubicBezTo>
                  <a:cubicBezTo>
                    <a:pt x="0" y="389"/>
                    <a:pt x="0" y="389"/>
                    <a:pt x="0" y="389"/>
                  </a:cubicBezTo>
                  <a:cubicBezTo>
                    <a:pt x="0" y="413"/>
                    <a:pt x="0" y="413"/>
                    <a:pt x="0" y="413"/>
                  </a:cubicBezTo>
                  <a:cubicBezTo>
                    <a:pt x="0" y="436"/>
                    <a:pt x="19" y="454"/>
                    <a:pt x="41" y="454"/>
                  </a:cubicBezTo>
                  <a:cubicBezTo>
                    <a:pt x="358" y="454"/>
                    <a:pt x="358" y="454"/>
                    <a:pt x="358" y="454"/>
                  </a:cubicBezTo>
                  <a:cubicBezTo>
                    <a:pt x="381" y="454"/>
                    <a:pt x="399" y="436"/>
                    <a:pt x="399" y="413"/>
                  </a:cubicBezTo>
                  <a:cubicBezTo>
                    <a:pt x="399" y="41"/>
                    <a:pt x="399" y="41"/>
                    <a:pt x="399" y="41"/>
                  </a:cubicBezTo>
                  <a:cubicBezTo>
                    <a:pt x="399" y="18"/>
                    <a:pt x="381" y="0"/>
                    <a:pt x="358" y="0"/>
                  </a:cubicBezTo>
                  <a:close/>
                  <a:moveTo>
                    <a:pt x="147" y="58"/>
                  </a:moveTo>
                  <a:cubicBezTo>
                    <a:pt x="161" y="53"/>
                    <a:pt x="178" y="60"/>
                    <a:pt x="183" y="75"/>
                  </a:cubicBezTo>
                  <a:cubicBezTo>
                    <a:pt x="199" y="118"/>
                    <a:pt x="199" y="118"/>
                    <a:pt x="199" y="118"/>
                  </a:cubicBezTo>
                  <a:cubicBezTo>
                    <a:pt x="204" y="133"/>
                    <a:pt x="197" y="149"/>
                    <a:pt x="182" y="154"/>
                  </a:cubicBezTo>
                  <a:cubicBezTo>
                    <a:pt x="182" y="155"/>
                    <a:pt x="181" y="155"/>
                    <a:pt x="180" y="155"/>
                  </a:cubicBezTo>
                  <a:cubicBezTo>
                    <a:pt x="163" y="123"/>
                    <a:pt x="152" y="85"/>
                    <a:pt x="146" y="59"/>
                  </a:cubicBezTo>
                  <a:cubicBezTo>
                    <a:pt x="146" y="58"/>
                    <a:pt x="146" y="58"/>
                    <a:pt x="147" y="58"/>
                  </a:cubicBezTo>
                  <a:close/>
                  <a:moveTo>
                    <a:pt x="230" y="384"/>
                  </a:moveTo>
                  <a:cubicBezTo>
                    <a:pt x="182" y="357"/>
                    <a:pt x="142" y="280"/>
                    <a:pt x="138" y="274"/>
                  </a:cubicBezTo>
                  <a:cubicBezTo>
                    <a:pt x="135" y="267"/>
                    <a:pt x="92" y="192"/>
                    <a:pt x="95" y="137"/>
                  </a:cubicBezTo>
                  <a:cubicBezTo>
                    <a:pt x="97" y="93"/>
                    <a:pt x="123" y="72"/>
                    <a:pt x="136" y="63"/>
                  </a:cubicBezTo>
                  <a:cubicBezTo>
                    <a:pt x="142" y="89"/>
                    <a:pt x="153" y="124"/>
                    <a:pt x="169" y="156"/>
                  </a:cubicBezTo>
                  <a:cubicBezTo>
                    <a:pt x="168" y="156"/>
                    <a:pt x="168" y="156"/>
                    <a:pt x="167" y="156"/>
                  </a:cubicBezTo>
                  <a:cubicBezTo>
                    <a:pt x="139" y="172"/>
                    <a:pt x="178" y="240"/>
                    <a:pt x="183" y="248"/>
                  </a:cubicBezTo>
                  <a:cubicBezTo>
                    <a:pt x="183" y="248"/>
                    <a:pt x="183" y="248"/>
                    <a:pt x="183" y="248"/>
                  </a:cubicBezTo>
                  <a:cubicBezTo>
                    <a:pt x="183" y="248"/>
                    <a:pt x="184" y="249"/>
                    <a:pt x="184" y="249"/>
                  </a:cubicBezTo>
                  <a:cubicBezTo>
                    <a:pt x="184" y="249"/>
                    <a:pt x="184" y="249"/>
                    <a:pt x="184" y="249"/>
                  </a:cubicBezTo>
                  <a:cubicBezTo>
                    <a:pt x="184" y="249"/>
                    <a:pt x="184" y="249"/>
                    <a:pt x="184" y="249"/>
                  </a:cubicBezTo>
                  <a:cubicBezTo>
                    <a:pt x="188" y="258"/>
                    <a:pt x="224" y="328"/>
                    <a:pt x="253" y="313"/>
                  </a:cubicBezTo>
                  <a:cubicBezTo>
                    <a:pt x="253" y="312"/>
                    <a:pt x="254" y="312"/>
                    <a:pt x="254" y="312"/>
                  </a:cubicBezTo>
                  <a:cubicBezTo>
                    <a:pt x="272" y="343"/>
                    <a:pt x="296" y="370"/>
                    <a:pt x="314" y="389"/>
                  </a:cubicBezTo>
                  <a:cubicBezTo>
                    <a:pt x="300" y="396"/>
                    <a:pt x="268" y="406"/>
                    <a:pt x="230" y="384"/>
                  </a:cubicBezTo>
                  <a:close/>
                  <a:moveTo>
                    <a:pt x="324" y="383"/>
                  </a:moveTo>
                  <a:cubicBezTo>
                    <a:pt x="324" y="383"/>
                    <a:pt x="324" y="383"/>
                    <a:pt x="323" y="384"/>
                  </a:cubicBezTo>
                  <a:cubicBezTo>
                    <a:pt x="304" y="364"/>
                    <a:pt x="279" y="335"/>
                    <a:pt x="261" y="303"/>
                  </a:cubicBezTo>
                  <a:cubicBezTo>
                    <a:pt x="261" y="302"/>
                    <a:pt x="262" y="302"/>
                    <a:pt x="262" y="301"/>
                  </a:cubicBezTo>
                  <a:cubicBezTo>
                    <a:pt x="275" y="292"/>
                    <a:pt x="292" y="294"/>
                    <a:pt x="302" y="307"/>
                  </a:cubicBezTo>
                  <a:cubicBezTo>
                    <a:pt x="330" y="343"/>
                    <a:pt x="330" y="343"/>
                    <a:pt x="330" y="343"/>
                  </a:cubicBezTo>
                  <a:cubicBezTo>
                    <a:pt x="339" y="356"/>
                    <a:pt x="337" y="374"/>
                    <a:pt x="324" y="3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20" name="组合 1"/>
          <p:cNvGrpSpPr/>
          <p:nvPr/>
        </p:nvGrpSpPr>
        <p:grpSpPr bwMode="auto">
          <a:xfrm>
            <a:off x="1553733" y="5074470"/>
            <a:ext cx="531019" cy="541386"/>
            <a:chOff x="1444625" y="2115707"/>
            <a:chExt cx="1719263" cy="1752600"/>
          </a:xfrm>
          <a:solidFill>
            <a:schemeClr val="accent4"/>
          </a:solidFill>
        </p:grpSpPr>
        <p:sp>
          <p:nvSpPr>
            <p:cNvPr id="21" name="Freeform 14"/>
            <p:cNvSpPr>
              <a:spLocks noEditPoints="1"/>
            </p:cNvSpPr>
            <p:nvPr/>
          </p:nvSpPr>
          <p:spPr bwMode="auto">
            <a:xfrm>
              <a:off x="2032000" y="2549095"/>
              <a:ext cx="547688" cy="550862"/>
            </a:xfrm>
            <a:custGeom>
              <a:avLst/>
              <a:gdLst>
                <a:gd name="T0" fmla="*/ 2147483646 w 145"/>
                <a:gd name="T1" fmla="*/ 1281214459 h 146"/>
                <a:gd name="T2" fmla="*/ 2147483646 w 145"/>
                <a:gd name="T3" fmla="*/ 2147483646 h 146"/>
                <a:gd name="T4" fmla="*/ 2147483646 w 145"/>
                <a:gd name="T5" fmla="*/ 2147483646 h 146"/>
                <a:gd name="T6" fmla="*/ 2147483646 w 145"/>
                <a:gd name="T7" fmla="*/ 2147483646 h 146"/>
                <a:gd name="T8" fmla="*/ 2147483646 w 145"/>
                <a:gd name="T9" fmla="*/ 2147483646 h 146"/>
                <a:gd name="T10" fmla="*/ 2147483646 w 145"/>
                <a:gd name="T11" fmla="*/ 2147483646 h 146"/>
                <a:gd name="T12" fmla="*/ 2147483646 w 145"/>
                <a:gd name="T13" fmla="*/ 1010737444 h 146"/>
                <a:gd name="T14" fmla="*/ 2147483646 w 145"/>
                <a:gd name="T15" fmla="*/ 569429068 h 146"/>
                <a:gd name="T16" fmla="*/ 1226957098 w 145"/>
                <a:gd name="T17" fmla="*/ 1110386871 h 146"/>
                <a:gd name="T18" fmla="*/ 684813967 w 145"/>
                <a:gd name="T19" fmla="*/ 2147483646 h 146"/>
                <a:gd name="T20" fmla="*/ 1184154336 w 145"/>
                <a:gd name="T21" fmla="*/ 2147483646 h 146"/>
                <a:gd name="T22" fmla="*/ 2147483646 w 145"/>
                <a:gd name="T23" fmla="*/ 2147483646 h 146"/>
                <a:gd name="T24" fmla="*/ 2147483646 w 145"/>
                <a:gd name="T25" fmla="*/ 2147483646 h 146"/>
                <a:gd name="T26" fmla="*/ 2147483646 w 145"/>
                <a:gd name="T27" fmla="*/ 2147483646 h 146"/>
                <a:gd name="T28" fmla="*/ 2147483646 w 145"/>
                <a:gd name="T29" fmla="*/ 2147483646 h 146"/>
                <a:gd name="T30" fmla="*/ 713346623 w 145"/>
                <a:gd name="T31" fmla="*/ 2147483646 h 146"/>
                <a:gd name="T32" fmla="*/ 0 w 145"/>
                <a:gd name="T33" fmla="*/ 2147483646 h 146"/>
                <a:gd name="T34" fmla="*/ 741879279 w 145"/>
                <a:gd name="T35" fmla="*/ 711785392 h 146"/>
                <a:gd name="T36" fmla="*/ 2147483646 w 145"/>
                <a:gd name="T37" fmla="*/ 0 h 146"/>
                <a:gd name="T38" fmla="*/ 2147483646 w 145"/>
                <a:gd name="T39" fmla="*/ 640607230 h 146"/>
                <a:gd name="T40" fmla="*/ 2147483646 w 145"/>
                <a:gd name="T41" fmla="*/ 2135359948 h 146"/>
                <a:gd name="T42" fmla="*/ 2147483646 w 145"/>
                <a:gd name="T43" fmla="*/ 2147483646 h 146"/>
                <a:gd name="T44" fmla="*/ 2147483646 w 145"/>
                <a:gd name="T45" fmla="*/ 2147483646 h 146"/>
                <a:gd name="T46" fmla="*/ 2147483646 w 145"/>
                <a:gd name="T47" fmla="*/ 2147483646 h 146"/>
                <a:gd name="T48" fmla="*/ 2147483646 w 145"/>
                <a:gd name="T49" fmla="*/ 2147483646 h 146"/>
                <a:gd name="T50" fmla="*/ 1597896737 w 145"/>
                <a:gd name="T51" fmla="*/ 2147483646 h 146"/>
                <a:gd name="T52" fmla="*/ 1284022410 w 145"/>
                <a:gd name="T53" fmla="*/ 2147483646 h 146"/>
                <a:gd name="T54" fmla="*/ 1626429393 w 145"/>
                <a:gd name="T55" fmla="*/ 1622873409 h 146"/>
                <a:gd name="T56" fmla="*/ 2147483646 w 145"/>
                <a:gd name="T57" fmla="*/ 1252743195 h 146"/>
                <a:gd name="T58" fmla="*/ 2147483646 w 145"/>
                <a:gd name="T59" fmla="*/ 1452045821 h 146"/>
                <a:gd name="T60" fmla="*/ 2147483646 w 145"/>
                <a:gd name="T61" fmla="*/ 1281214459 h 146"/>
                <a:gd name="T62" fmla="*/ 2147483646 w 145"/>
                <a:gd name="T63" fmla="*/ 1281214459 h 146"/>
                <a:gd name="T64" fmla="*/ 2147483646 w 145"/>
                <a:gd name="T65" fmla="*/ 2147483646 h 146"/>
                <a:gd name="T66" fmla="*/ 2147483646 w 145"/>
                <a:gd name="T67" fmla="*/ 2147483646 h 146"/>
                <a:gd name="T68" fmla="*/ 2147483646 w 145"/>
                <a:gd name="T69" fmla="*/ 2147483646 h 146"/>
                <a:gd name="T70" fmla="*/ 2147483646 w 145"/>
                <a:gd name="T71" fmla="*/ 2035710521 h 146"/>
                <a:gd name="T72" fmla="*/ 2147483646 w 145"/>
                <a:gd name="T73" fmla="*/ 1893354197 h 146"/>
                <a:gd name="T74" fmla="*/ 2111503435 w 145"/>
                <a:gd name="T75" fmla="*/ 2092653050 h 146"/>
                <a:gd name="T76" fmla="*/ 1968836377 w 145"/>
                <a:gd name="T77" fmla="*/ 2147483646 h 146"/>
                <a:gd name="T78" fmla="*/ 2068704451 w 145"/>
                <a:gd name="T79" fmla="*/ 2147483646 h 146"/>
                <a:gd name="T80" fmla="*/ 2147483646 w 145"/>
                <a:gd name="T81" fmla="*/ 2147483646 h 1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45" h="146">
                  <a:moveTo>
                    <a:pt x="108" y="38"/>
                  </a:moveTo>
                  <a:cubicBezTo>
                    <a:pt x="102" y="84"/>
                    <a:pt x="102" y="84"/>
                    <a:pt x="102" y="84"/>
                  </a:cubicBezTo>
                  <a:cubicBezTo>
                    <a:pt x="102" y="87"/>
                    <a:pt x="102" y="89"/>
                    <a:pt x="102" y="92"/>
                  </a:cubicBezTo>
                  <a:cubicBezTo>
                    <a:pt x="102" y="94"/>
                    <a:pt x="103" y="96"/>
                    <a:pt x="106" y="96"/>
                  </a:cubicBezTo>
                  <a:cubicBezTo>
                    <a:pt x="110" y="96"/>
                    <a:pt x="115" y="93"/>
                    <a:pt x="120" y="87"/>
                  </a:cubicBezTo>
                  <a:cubicBezTo>
                    <a:pt x="124" y="81"/>
                    <a:pt x="126" y="73"/>
                    <a:pt x="126" y="64"/>
                  </a:cubicBezTo>
                  <a:cubicBezTo>
                    <a:pt x="126" y="50"/>
                    <a:pt x="121" y="39"/>
                    <a:pt x="112" y="30"/>
                  </a:cubicBezTo>
                  <a:cubicBezTo>
                    <a:pt x="102" y="21"/>
                    <a:pt x="90" y="17"/>
                    <a:pt x="75" y="17"/>
                  </a:cubicBezTo>
                  <a:cubicBezTo>
                    <a:pt x="60" y="17"/>
                    <a:pt x="47" y="22"/>
                    <a:pt x="36" y="33"/>
                  </a:cubicBezTo>
                  <a:cubicBezTo>
                    <a:pt x="26" y="44"/>
                    <a:pt x="20" y="57"/>
                    <a:pt x="20" y="73"/>
                  </a:cubicBezTo>
                  <a:cubicBezTo>
                    <a:pt x="20" y="88"/>
                    <a:pt x="25" y="101"/>
                    <a:pt x="35" y="112"/>
                  </a:cubicBezTo>
                  <a:cubicBezTo>
                    <a:pt x="45" y="123"/>
                    <a:pt x="59" y="129"/>
                    <a:pt x="77" y="129"/>
                  </a:cubicBezTo>
                  <a:cubicBezTo>
                    <a:pt x="91" y="129"/>
                    <a:pt x="106" y="125"/>
                    <a:pt x="121" y="117"/>
                  </a:cubicBezTo>
                  <a:cubicBezTo>
                    <a:pt x="127" y="134"/>
                    <a:pt x="127" y="134"/>
                    <a:pt x="127" y="134"/>
                  </a:cubicBezTo>
                  <a:cubicBezTo>
                    <a:pt x="111" y="142"/>
                    <a:pt x="94" y="146"/>
                    <a:pt x="77" y="146"/>
                  </a:cubicBezTo>
                  <a:cubicBezTo>
                    <a:pt x="54" y="146"/>
                    <a:pt x="35" y="139"/>
                    <a:pt x="21" y="125"/>
                  </a:cubicBezTo>
                  <a:cubicBezTo>
                    <a:pt x="7" y="110"/>
                    <a:pt x="0" y="93"/>
                    <a:pt x="0" y="73"/>
                  </a:cubicBezTo>
                  <a:cubicBezTo>
                    <a:pt x="0" y="53"/>
                    <a:pt x="7" y="35"/>
                    <a:pt x="22" y="21"/>
                  </a:cubicBezTo>
                  <a:cubicBezTo>
                    <a:pt x="37" y="7"/>
                    <a:pt x="54" y="0"/>
                    <a:pt x="75" y="0"/>
                  </a:cubicBezTo>
                  <a:cubicBezTo>
                    <a:pt x="95" y="0"/>
                    <a:pt x="112" y="6"/>
                    <a:pt x="125" y="19"/>
                  </a:cubicBezTo>
                  <a:cubicBezTo>
                    <a:pt x="138" y="31"/>
                    <a:pt x="145" y="46"/>
                    <a:pt x="145" y="63"/>
                  </a:cubicBezTo>
                  <a:cubicBezTo>
                    <a:pt x="145" y="77"/>
                    <a:pt x="141" y="89"/>
                    <a:pt x="133" y="98"/>
                  </a:cubicBezTo>
                  <a:cubicBezTo>
                    <a:pt x="125" y="108"/>
                    <a:pt x="115" y="113"/>
                    <a:pt x="104" y="113"/>
                  </a:cubicBezTo>
                  <a:cubicBezTo>
                    <a:pt x="96" y="113"/>
                    <a:pt x="90" y="110"/>
                    <a:pt x="86" y="104"/>
                  </a:cubicBezTo>
                  <a:cubicBezTo>
                    <a:pt x="81" y="110"/>
                    <a:pt x="75" y="113"/>
                    <a:pt x="68" y="113"/>
                  </a:cubicBezTo>
                  <a:cubicBezTo>
                    <a:pt x="60" y="113"/>
                    <a:pt x="53" y="110"/>
                    <a:pt x="47" y="103"/>
                  </a:cubicBezTo>
                  <a:cubicBezTo>
                    <a:pt x="41" y="96"/>
                    <a:pt x="38" y="87"/>
                    <a:pt x="38" y="76"/>
                  </a:cubicBezTo>
                  <a:cubicBezTo>
                    <a:pt x="38" y="64"/>
                    <a:pt x="41" y="55"/>
                    <a:pt x="48" y="48"/>
                  </a:cubicBezTo>
                  <a:cubicBezTo>
                    <a:pt x="54" y="40"/>
                    <a:pt x="62" y="37"/>
                    <a:pt x="71" y="37"/>
                  </a:cubicBezTo>
                  <a:cubicBezTo>
                    <a:pt x="77" y="37"/>
                    <a:pt x="83" y="39"/>
                    <a:pt x="87" y="43"/>
                  </a:cubicBezTo>
                  <a:cubicBezTo>
                    <a:pt x="89" y="38"/>
                    <a:pt x="89" y="38"/>
                    <a:pt x="89" y="38"/>
                  </a:cubicBezTo>
                  <a:lnTo>
                    <a:pt x="108" y="38"/>
                  </a:lnTo>
                  <a:close/>
                  <a:moveTo>
                    <a:pt x="69" y="94"/>
                  </a:moveTo>
                  <a:cubicBezTo>
                    <a:pt x="74" y="94"/>
                    <a:pt x="78" y="92"/>
                    <a:pt x="81" y="87"/>
                  </a:cubicBezTo>
                  <a:cubicBezTo>
                    <a:pt x="84" y="83"/>
                    <a:pt x="86" y="77"/>
                    <a:pt x="86" y="72"/>
                  </a:cubicBezTo>
                  <a:cubicBezTo>
                    <a:pt x="86" y="67"/>
                    <a:pt x="85" y="63"/>
                    <a:pt x="82" y="60"/>
                  </a:cubicBezTo>
                  <a:cubicBezTo>
                    <a:pt x="79" y="57"/>
                    <a:pt x="76" y="56"/>
                    <a:pt x="73" y="56"/>
                  </a:cubicBezTo>
                  <a:cubicBezTo>
                    <a:pt x="68" y="56"/>
                    <a:pt x="65" y="58"/>
                    <a:pt x="62" y="62"/>
                  </a:cubicBezTo>
                  <a:cubicBezTo>
                    <a:pt x="60" y="65"/>
                    <a:pt x="58" y="70"/>
                    <a:pt x="58" y="77"/>
                  </a:cubicBezTo>
                  <a:cubicBezTo>
                    <a:pt x="58" y="82"/>
                    <a:pt x="59" y="86"/>
                    <a:pt x="61" y="89"/>
                  </a:cubicBezTo>
                  <a:cubicBezTo>
                    <a:pt x="63" y="92"/>
                    <a:pt x="66" y="94"/>
                    <a:pt x="69" y="9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2" name="Freeform 15"/>
            <p:cNvSpPr/>
            <p:nvPr/>
          </p:nvSpPr>
          <p:spPr bwMode="auto">
            <a:xfrm>
              <a:off x="1497013" y="2680857"/>
              <a:ext cx="98425" cy="142875"/>
            </a:xfrm>
            <a:custGeom>
              <a:avLst/>
              <a:gdLst>
                <a:gd name="T0" fmla="*/ 0 w 26"/>
                <a:gd name="T1" fmla="*/ 664421388 h 38"/>
                <a:gd name="T2" fmla="*/ 888497617 w 26"/>
                <a:gd name="T3" fmla="*/ 1272294355 h 38"/>
                <a:gd name="T4" fmla="*/ 888497617 w 26"/>
                <a:gd name="T5" fmla="*/ 0 h 38"/>
                <a:gd name="T6" fmla="*/ 0 w 26"/>
                <a:gd name="T7" fmla="*/ 664421388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38">
                  <a:moveTo>
                    <a:pt x="0" y="20"/>
                  </a:moveTo>
                  <a:cubicBezTo>
                    <a:pt x="6" y="29"/>
                    <a:pt x="15" y="36"/>
                    <a:pt x="26" y="38"/>
                  </a:cubicBezTo>
                  <a:cubicBezTo>
                    <a:pt x="26" y="0"/>
                    <a:pt x="26" y="0"/>
                    <a:pt x="26" y="0"/>
                  </a:cubicBezTo>
                  <a:lnTo>
                    <a:pt x="0"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3" name="Freeform 16"/>
            <p:cNvSpPr/>
            <p:nvPr/>
          </p:nvSpPr>
          <p:spPr bwMode="auto">
            <a:xfrm>
              <a:off x="2138363" y="2115707"/>
              <a:ext cx="334963" cy="115887"/>
            </a:xfrm>
            <a:custGeom>
              <a:avLst/>
              <a:gdLst>
                <a:gd name="T0" fmla="*/ 2011415179 w 89"/>
                <a:gd name="T1" fmla="*/ 223598359 h 31"/>
                <a:gd name="T2" fmla="*/ 977376870 w 89"/>
                <a:gd name="T3" fmla="*/ 223598359 h 31"/>
                <a:gd name="T4" fmla="*/ 0 w 89"/>
                <a:gd name="T5" fmla="*/ 1020160738 h 31"/>
                <a:gd name="T6" fmla="*/ 2147483646 w 89"/>
                <a:gd name="T7" fmla="*/ 1020160738 h 31"/>
                <a:gd name="T8" fmla="*/ 2011415179 w 89"/>
                <a:gd name="T9" fmla="*/ 223598359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31">
                  <a:moveTo>
                    <a:pt x="60" y="7"/>
                  </a:moveTo>
                  <a:cubicBezTo>
                    <a:pt x="52" y="0"/>
                    <a:pt x="37" y="0"/>
                    <a:pt x="29" y="7"/>
                  </a:cubicBezTo>
                  <a:cubicBezTo>
                    <a:pt x="0" y="31"/>
                    <a:pt x="0" y="31"/>
                    <a:pt x="0" y="31"/>
                  </a:cubicBezTo>
                  <a:cubicBezTo>
                    <a:pt x="89" y="31"/>
                    <a:pt x="89" y="31"/>
                    <a:pt x="89" y="31"/>
                  </a:cubicBezTo>
                  <a:lnTo>
                    <a:pt x="60" y="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4" name="Freeform 17"/>
            <p:cNvSpPr/>
            <p:nvPr/>
          </p:nvSpPr>
          <p:spPr bwMode="auto">
            <a:xfrm>
              <a:off x="3017838" y="2680857"/>
              <a:ext cx="96838" cy="142875"/>
            </a:xfrm>
            <a:custGeom>
              <a:avLst/>
              <a:gdLst>
                <a:gd name="T0" fmla="*/ 846203965 w 26"/>
                <a:gd name="T1" fmla="*/ 664421388 h 38"/>
                <a:gd name="T2" fmla="*/ 0 w 26"/>
                <a:gd name="T3" fmla="*/ 0 h 38"/>
                <a:gd name="T4" fmla="*/ 0 w 26"/>
                <a:gd name="T5" fmla="*/ 1272294355 h 38"/>
                <a:gd name="T6" fmla="*/ 846203965 w 26"/>
                <a:gd name="T7" fmla="*/ 664421388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38">
                  <a:moveTo>
                    <a:pt x="26" y="20"/>
                  </a:moveTo>
                  <a:cubicBezTo>
                    <a:pt x="0" y="0"/>
                    <a:pt x="0" y="0"/>
                    <a:pt x="0" y="0"/>
                  </a:cubicBezTo>
                  <a:cubicBezTo>
                    <a:pt x="0" y="38"/>
                    <a:pt x="0" y="38"/>
                    <a:pt x="0" y="38"/>
                  </a:cubicBezTo>
                  <a:cubicBezTo>
                    <a:pt x="11" y="36"/>
                    <a:pt x="20" y="29"/>
                    <a:pt x="26"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5" name="Freeform 18"/>
            <p:cNvSpPr/>
            <p:nvPr/>
          </p:nvSpPr>
          <p:spPr bwMode="auto">
            <a:xfrm>
              <a:off x="1595438" y="2231595"/>
              <a:ext cx="1422400" cy="1176337"/>
            </a:xfrm>
            <a:custGeom>
              <a:avLst/>
              <a:gdLst>
                <a:gd name="T0" fmla="*/ 711754623 w 377"/>
                <a:gd name="T1" fmla="*/ 2147483646 h 312"/>
                <a:gd name="T2" fmla="*/ 711754623 w 377"/>
                <a:gd name="T3" fmla="*/ 1691614079 h 312"/>
                <a:gd name="T4" fmla="*/ 1010692545 w 377"/>
                <a:gd name="T5" fmla="*/ 1009282065 h 312"/>
                <a:gd name="T6" fmla="*/ 1765153125 w 377"/>
                <a:gd name="T7" fmla="*/ 710763929 h 312"/>
                <a:gd name="T8" fmla="*/ 2147483646 w 377"/>
                <a:gd name="T9" fmla="*/ 710763929 h 312"/>
                <a:gd name="T10" fmla="*/ 2147483646 w 377"/>
                <a:gd name="T11" fmla="*/ 1009282065 h 312"/>
                <a:gd name="T12" fmla="*/ 2147483646 w 377"/>
                <a:gd name="T13" fmla="*/ 1691614079 h 312"/>
                <a:gd name="T14" fmla="*/ 2147483646 w 377"/>
                <a:gd name="T15" fmla="*/ 2147483646 h 312"/>
                <a:gd name="T16" fmla="*/ 2147483646 w 377"/>
                <a:gd name="T17" fmla="*/ 2147483646 h 312"/>
                <a:gd name="T18" fmla="*/ 2147483646 w 377"/>
                <a:gd name="T19" fmla="*/ 1691614079 h 312"/>
                <a:gd name="T20" fmla="*/ 2147483646 w 377"/>
                <a:gd name="T21" fmla="*/ 0 h 312"/>
                <a:gd name="T22" fmla="*/ 1765153125 w 377"/>
                <a:gd name="T23" fmla="*/ 0 h 312"/>
                <a:gd name="T24" fmla="*/ 0 w 377"/>
                <a:gd name="T25" fmla="*/ 1691614079 h 312"/>
                <a:gd name="T26" fmla="*/ 0 w 377"/>
                <a:gd name="T27" fmla="*/ 2147483646 h 312"/>
                <a:gd name="T28" fmla="*/ 711754623 w 377"/>
                <a:gd name="T29" fmla="*/ 2147483646 h 3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77" h="312">
                  <a:moveTo>
                    <a:pt x="21" y="312"/>
                  </a:moveTo>
                  <a:cubicBezTo>
                    <a:pt x="21" y="50"/>
                    <a:pt x="21" y="50"/>
                    <a:pt x="21" y="50"/>
                  </a:cubicBezTo>
                  <a:cubicBezTo>
                    <a:pt x="21" y="42"/>
                    <a:pt x="24" y="35"/>
                    <a:pt x="30" y="30"/>
                  </a:cubicBezTo>
                  <a:cubicBezTo>
                    <a:pt x="35" y="24"/>
                    <a:pt x="43" y="21"/>
                    <a:pt x="52" y="21"/>
                  </a:cubicBezTo>
                  <a:cubicBezTo>
                    <a:pt x="325" y="21"/>
                    <a:pt x="325" y="21"/>
                    <a:pt x="325" y="21"/>
                  </a:cubicBezTo>
                  <a:cubicBezTo>
                    <a:pt x="334" y="21"/>
                    <a:pt x="342" y="24"/>
                    <a:pt x="347" y="30"/>
                  </a:cubicBezTo>
                  <a:cubicBezTo>
                    <a:pt x="353" y="35"/>
                    <a:pt x="356" y="42"/>
                    <a:pt x="356" y="50"/>
                  </a:cubicBezTo>
                  <a:cubicBezTo>
                    <a:pt x="356" y="312"/>
                    <a:pt x="356" y="312"/>
                    <a:pt x="356" y="312"/>
                  </a:cubicBezTo>
                  <a:cubicBezTo>
                    <a:pt x="377" y="312"/>
                    <a:pt x="377" y="312"/>
                    <a:pt x="377" y="312"/>
                  </a:cubicBezTo>
                  <a:cubicBezTo>
                    <a:pt x="377" y="50"/>
                    <a:pt x="377" y="50"/>
                    <a:pt x="377" y="50"/>
                  </a:cubicBezTo>
                  <a:cubicBezTo>
                    <a:pt x="377" y="22"/>
                    <a:pt x="353" y="0"/>
                    <a:pt x="325" y="0"/>
                  </a:cubicBezTo>
                  <a:cubicBezTo>
                    <a:pt x="52" y="0"/>
                    <a:pt x="52" y="0"/>
                    <a:pt x="52" y="0"/>
                  </a:cubicBezTo>
                  <a:cubicBezTo>
                    <a:pt x="24" y="0"/>
                    <a:pt x="0" y="22"/>
                    <a:pt x="0" y="50"/>
                  </a:cubicBezTo>
                  <a:cubicBezTo>
                    <a:pt x="0" y="312"/>
                    <a:pt x="0" y="312"/>
                    <a:pt x="0" y="312"/>
                  </a:cubicBezTo>
                  <a:lnTo>
                    <a:pt x="21" y="3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6" name="Freeform 19"/>
            <p:cNvSpPr>
              <a:spLocks noEditPoints="1"/>
            </p:cNvSpPr>
            <p:nvPr/>
          </p:nvSpPr>
          <p:spPr bwMode="auto">
            <a:xfrm>
              <a:off x="1444625" y="2809445"/>
              <a:ext cx="1719263" cy="1058862"/>
            </a:xfrm>
            <a:custGeom>
              <a:avLst/>
              <a:gdLst>
                <a:gd name="T0" fmla="*/ 2147483646 w 456"/>
                <a:gd name="T1" fmla="*/ 0 h 281"/>
                <a:gd name="T2" fmla="*/ 2147483646 w 456"/>
                <a:gd name="T3" fmla="*/ 2147483646 h 281"/>
                <a:gd name="T4" fmla="*/ 2147483646 w 456"/>
                <a:gd name="T5" fmla="*/ 2147483646 h 281"/>
                <a:gd name="T6" fmla="*/ 241658250 w 456"/>
                <a:gd name="T7" fmla="*/ 0 h 281"/>
                <a:gd name="T8" fmla="*/ 0 w 456"/>
                <a:gd name="T9" fmla="*/ 738362183 h 281"/>
                <a:gd name="T10" fmla="*/ 0 w 456"/>
                <a:gd name="T11" fmla="*/ 2147483646 h 281"/>
                <a:gd name="T12" fmla="*/ 1449957040 w 456"/>
                <a:gd name="T13" fmla="*/ 2147483646 h 281"/>
                <a:gd name="T14" fmla="*/ 2147483646 w 456"/>
                <a:gd name="T15" fmla="*/ 2147483646 h 281"/>
                <a:gd name="T16" fmla="*/ 2147483646 w 456"/>
                <a:gd name="T17" fmla="*/ 2147483646 h 281"/>
                <a:gd name="T18" fmla="*/ 2147483646 w 456"/>
                <a:gd name="T19" fmla="*/ 738362183 h 281"/>
                <a:gd name="T20" fmla="*/ 2147483646 w 456"/>
                <a:gd name="T21" fmla="*/ 0 h 281"/>
                <a:gd name="T22" fmla="*/ 2147483646 w 456"/>
                <a:gd name="T23" fmla="*/ 2147483646 h 281"/>
                <a:gd name="T24" fmla="*/ 1521034992 w 456"/>
                <a:gd name="T25" fmla="*/ 2147483646 h 281"/>
                <a:gd name="T26" fmla="*/ 1108788904 w 456"/>
                <a:gd name="T27" fmla="*/ 2147483646 h 281"/>
                <a:gd name="T28" fmla="*/ 1222512873 w 456"/>
                <a:gd name="T29" fmla="*/ 2147483646 h 281"/>
                <a:gd name="T30" fmla="*/ 2147483646 w 456"/>
                <a:gd name="T31" fmla="*/ 2147483646 h 281"/>
                <a:gd name="T32" fmla="*/ 2147483646 w 456"/>
                <a:gd name="T33" fmla="*/ 2147483646 h 281"/>
                <a:gd name="T34" fmla="*/ 2147483646 w 456"/>
                <a:gd name="T35" fmla="*/ 2147483646 h 281"/>
                <a:gd name="T36" fmla="*/ 2147483646 w 456"/>
                <a:gd name="T37" fmla="*/ 2147483646 h 281"/>
                <a:gd name="T38" fmla="*/ 2147483646 w 456"/>
                <a:gd name="T39" fmla="*/ 2147483646 h 281"/>
                <a:gd name="T40" fmla="*/ 2147483646 w 456"/>
                <a:gd name="T41" fmla="*/ 2147483646 h 281"/>
                <a:gd name="T42" fmla="*/ 2147483646 w 456"/>
                <a:gd name="T43" fmla="*/ 2147483646 h 281"/>
                <a:gd name="T44" fmla="*/ 2147483646 w 456"/>
                <a:gd name="T45" fmla="*/ 2147483646 h 281"/>
                <a:gd name="T46" fmla="*/ 2147483646 w 456"/>
                <a:gd name="T47" fmla="*/ 2147483646 h 281"/>
                <a:gd name="T48" fmla="*/ 2147483646 w 456"/>
                <a:gd name="T49" fmla="*/ 2147483646 h 28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56" h="281">
                  <a:moveTo>
                    <a:pt x="450" y="0"/>
                  </a:moveTo>
                  <a:cubicBezTo>
                    <a:pt x="245" y="169"/>
                    <a:pt x="245" y="169"/>
                    <a:pt x="245" y="169"/>
                  </a:cubicBezTo>
                  <a:cubicBezTo>
                    <a:pt x="236" y="176"/>
                    <a:pt x="221" y="176"/>
                    <a:pt x="212" y="169"/>
                  </a:cubicBezTo>
                  <a:cubicBezTo>
                    <a:pt x="7" y="0"/>
                    <a:pt x="7" y="0"/>
                    <a:pt x="7" y="0"/>
                  </a:cubicBezTo>
                  <a:cubicBezTo>
                    <a:pt x="3" y="7"/>
                    <a:pt x="0" y="14"/>
                    <a:pt x="0" y="22"/>
                  </a:cubicBezTo>
                  <a:cubicBezTo>
                    <a:pt x="0" y="239"/>
                    <a:pt x="0" y="239"/>
                    <a:pt x="0" y="239"/>
                  </a:cubicBezTo>
                  <a:cubicBezTo>
                    <a:pt x="0" y="262"/>
                    <a:pt x="19" y="281"/>
                    <a:pt x="43" y="281"/>
                  </a:cubicBezTo>
                  <a:cubicBezTo>
                    <a:pt x="414" y="281"/>
                    <a:pt x="414" y="281"/>
                    <a:pt x="414" y="281"/>
                  </a:cubicBezTo>
                  <a:cubicBezTo>
                    <a:pt x="437" y="281"/>
                    <a:pt x="456" y="262"/>
                    <a:pt x="456" y="239"/>
                  </a:cubicBezTo>
                  <a:cubicBezTo>
                    <a:pt x="456" y="22"/>
                    <a:pt x="456" y="22"/>
                    <a:pt x="456" y="22"/>
                  </a:cubicBezTo>
                  <a:cubicBezTo>
                    <a:pt x="456" y="14"/>
                    <a:pt x="454" y="7"/>
                    <a:pt x="450" y="0"/>
                  </a:cubicBezTo>
                  <a:close/>
                  <a:moveTo>
                    <a:pt x="151" y="182"/>
                  </a:moveTo>
                  <a:cubicBezTo>
                    <a:pt x="45" y="248"/>
                    <a:pt x="45" y="248"/>
                    <a:pt x="45" y="248"/>
                  </a:cubicBezTo>
                  <a:cubicBezTo>
                    <a:pt x="41" y="250"/>
                    <a:pt x="35" y="249"/>
                    <a:pt x="33" y="245"/>
                  </a:cubicBezTo>
                  <a:cubicBezTo>
                    <a:pt x="30" y="241"/>
                    <a:pt x="31" y="235"/>
                    <a:pt x="36" y="233"/>
                  </a:cubicBezTo>
                  <a:cubicBezTo>
                    <a:pt x="142" y="167"/>
                    <a:pt x="142" y="167"/>
                    <a:pt x="142" y="167"/>
                  </a:cubicBezTo>
                  <a:cubicBezTo>
                    <a:pt x="146" y="165"/>
                    <a:pt x="151" y="166"/>
                    <a:pt x="154" y="170"/>
                  </a:cubicBezTo>
                  <a:cubicBezTo>
                    <a:pt x="156" y="174"/>
                    <a:pt x="155" y="180"/>
                    <a:pt x="151" y="182"/>
                  </a:cubicBezTo>
                  <a:close/>
                  <a:moveTo>
                    <a:pt x="424" y="245"/>
                  </a:moveTo>
                  <a:cubicBezTo>
                    <a:pt x="422" y="249"/>
                    <a:pt x="416" y="250"/>
                    <a:pt x="412" y="248"/>
                  </a:cubicBezTo>
                  <a:cubicBezTo>
                    <a:pt x="306" y="182"/>
                    <a:pt x="306" y="182"/>
                    <a:pt x="306" y="182"/>
                  </a:cubicBezTo>
                  <a:cubicBezTo>
                    <a:pt x="302" y="180"/>
                    <a:pt x="301" y="174"/>
                    <a:pt x="303" y="170"/>
                  </a:cubicBezTo>
                  <a:cubicBezTo>
                    <a:pt x="306" y="166"/>
                    <a:pt x="311" y="165"/>
                    <a:pt x="315" y="167"/>
                  </a:cubicBezTo>
                  <a:cubicBezTo>
                    <a:pt x="421" y="233"/>
                    <a:pt x="421" y="233"/>
                    <a:pt x="421" y="233"/>
                  </a:cubicBezTo>
                  <a:cubicBezTo>
                    <a:pt x="426" y="235"/>
                    <a:pt x="427" y="241"/>
                    <a:pt x="424" y="2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27" name="圆角矩形 26"/>
          <p:cNvSpPr/>
          <p:nvPr/>
        </p:nvSpPr>
        <p:spPr>
          <a:xfrm>
            <a:off x="2620110" y="1993595"/>
            <a:ext cx="4137992" cy="579736"/>
          </a:xfrm>
          <a:prstGeom prst="roundRect">
            <a:avLst>
              <a:gd name="adj" fmla="val 12912"/>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endParaRPr lang="zh-CN" altLang="en-US"/>
          </a:p>
        </p:txBody>
      </p:sp>
      <p:sp>
        <p:nvSpPr>
          <p:cNvPr id="28" name="圆角矩形 27"/>
          <p:cNvSpPr/>
          <p:nvPr/>
        </p:nvSpPr>
        <p:spPr>
          <a:xfrm>
            <a:off x="2620109" y="3010341"/>
            <a:ext cx="4136078" cy="579736"/>
          </a:xfrm>
          <a:prstGeom prst="round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endParaRPr lang="zh-CN" altLang="en-US"/>
          </a:p>
        </p:txBody>
      </p:sp>
      <p:sp>
        <p:nvSpPr>
          <p:cNvPr id="29" name="圆角矩形 28"/>
          <p:cNvSpPr/>
          <p:nvPr/>
        </p:nvSpPr>
        <p:spPr>
          <a:xfrm>
            <a:off x="2620110" y="4089023"/>
            <a:ext cx="4137992" cy="579736"/>
          </a:xfrm>
          <a:prstGeom prst="round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endParaRPr lang="zh-CN" altLang="en-US"/>
          </a:p>
        </p:txBody>
      </p:sp>
      <p:sp>
        <p:nvSpPr>
          <p:cNvPr id="30" name="圆角矩形 29"/>
          <p:cNvSpPr/>
          <p:nvPr/>
        </p:nvSpPr>
        <p:spPr>
          <a:xfrm>
            <a:off x="2620109" y="5074469"/>
            <a:ext cx="4136078" cy="579736"/>
          </a:xfrm>
          <a:prstGeom prst="round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9" rIns="91417" bIns="45709" rtlCol="0" anchor="ctr"/>
          <a:lstStyle/>
          <a:p>
            <a:pPr algn="ctr"/>
            <a:endParaRPr lang="zh-CN" altLang="en-US"/>
          </a:p>
        </p:txBody>
      </p:sp>
      <p:grpSp>
        <p:nvGrpSpPr>
          <p:cNvPr id="32" name="组合 31"/>
          <p:cNvGrpSpPr/>
          <p:nvPr/>
        </p:nvGrpSpPr>
        <p:grpSpPr>
          <a:xfrm>
            <a:off x="2620109" y="1993595"/>
            <a:ext cx="3605616" cy="579736"/>
            <a:chOff x="1964742" y="1376955"/>
            <a:chExt cx="2704564" cy="434936"/>
          </a:xfrm>
          <a:solidFill>
            <a:schemeClr val="accent1">
              <a:lumMod val="75000"/>
            </a:schemeClr>
          </a:solidFill>
        </p:grpSpPr>
        <p:sp>
          <p:nvSpPr>
            <p:cNvPr id="35" name="圆角矩形 34"/>
            <p:cNvSpPr/>
            <p:nvPr/>
          </p:nvSpPr>
          <p:spPr>
            <a:xfrm>
              <a:off x="1964742" y="1376955"/>
              <a:ext cx="2704564" cy="43493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6" name="文本框 35"/>
            <p:cNvSpPr txBox="1"/>
            <p:nvPr/>
          </p:nvSpPr>
          <p:spPr>
            <a:xfrm>
              <a:off x="4080719" y="1479146"/>
              <a:ext cx="558392" cy="236676"/>
            </a:xfrm>
            <a:prstGeom prst="rect">
              <a:avLst/>
            </a:prstGeom>
            <a:grpFill/>
          </p:spPr>
          <p:txBody>
            <a:bodyPr wrap="square" lIns="68580" tIns="34290" rIns="68580" bIns="34290" rtlCol="0">
              <a:spAutoFit/>
            </a:bodyPr>
            <a:lstStyle/>
            <a:p>
              <a:pPr algn="ctr"/>
              <a:r>
                <a:rPr lang="en-US" altLang="zh-CN" sz="1600" dirty="0">
                  <a:solidFill>
                    <a:schemeClr val="bg1"/>
                  </a:solidFill>
                  <a:latin typeface="微软雅黑" panose="020B0503020204020204" pitchFamily="34" charset="-122"/>
                  <a:ea typeface="微软雅黑" panose="020B0503020204020204" pitchFamily="34" charset="-122"/>
                </a:rPr>
                <a:t>95%</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2620110" y="3007386"/>
            <a:ext cx="2639828" cy="579736"/>
            <a:chOff x="1964742" y="2137533"/>
            <a:chExt cx="1980129" cy="434936"/>
          </a:xfrm>
          <a:solidFill>
            <a:schemeClr val="accent2"/>
          </a:solidFill>
        </p:grpSpPr>
        <p:sp>
          <p:nvSpPr>
            <p:cNvPr id="37" name="圆角矩形 36"/>
            <p:cNvSpPr/>
            <p:nvPr/>
          </p:nvSpPr>
          <p:spPr>
            <a:xfrm>
              <a:off x="1964742" y="2137533"/>
              <a:ext cx="1980128" cy="43493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38" name="文本框 37"/>
            <p:cNvSpPr txBox="1"/>
            <p:nvPr/>
          </p:nvSpPr>
          <p:spPr>
            <a:xfrm>
              <a:off x="3386479" y="2241908"/>
              <a:ext cx="558392" cy="236676"/>
            </a:xfrm>
            <a:prstGeom prst="rect">
              <a:avLst/>
            </a:prstGeom>
            <a:grpFill/>
          </p:spPr>
          <p:txBody>
            <a:bodyPr wrap="square" lIns="68580" tIns="34290" rIns="68580" bIns="34290" rtlCol="0">
              <a:spAutoFit/>
            </a:bodyPr>
            <a:lstStyle/>
            <a:p>
              <a:pPr algn="ctr"/>
              <a:r>
                <a:rPr lang="en-US" altLang="zh-CN" sz="1600" dirty="0">
                  <a:solidFill>
                    <a:schemeClr val="bg1"/>
                  </a:solidFill>
                  <a:latin typeface="微软雅黑" panose="020B0503020204020204" pitchFamily="34" charset="-122"/>
                  <a:ea typeface="微软雅黑" panose="020B0503020204020204" pitchFamily="34" charset="-122"/>
                </a:rPr>
                <a:t>75%</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34" name="组合 33"/>
          <p:cNvGrpSpPr/>
          <p:nvPr/>
        </p:nvGrpSpPr>
        <p:grpSpPr>
          <a:xfrm>
            <a:off x="2620110" y="4096263"/>
            <a:ext cx="2060354" cy="579736"/>
            <a:chOff x="1964742" y="2954443"/>
            <a:chExt cx="1545467" cy="434936"/>
          </a:xfrm>
          <a:solidFill>
            <a:schemeClr val="accent3"/>
          </a:solidFill>
        </p:grpSpPr>
        <p:sp>
          <p:nvSpPr>
            <p:cNvPr id="39" name="圆角矩形 38"/>
            <p:cNvSpPr/>
            <p:nvPr/>
          </p:nvSpPr>
          <p:spPr>
            <a:xfrm>
              <a:off x="1964742" y="2954443"/>
              <a:ext cx="1545467" cy="43493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0" name="文本框 39"/>
            <p:cNvSpPr txBox="1"/>
            <p:nvPr/>
          </p:nvSpPr>
          <p:spPr>
            <a:xfrm>
              <a:off x="2951817" y="3058180"/>
              <a:ext cx="558392" cy="236676"/>
            </a:xfrm>
            <a:prstGeom prst="rect">
              <a:avLst/>
            </a:prstGeom>
            <a:grpFill/>
          </p:spPr>
          <p:txBody>
            <a:bodyPr wrap="square" lIns="68580" tIns="34290" rIns="68580" bIns="34290" rtlCol="0">
              <a:spAutoFit/>
            </a:bodyPr>
            <a:lstStyle/>
            <a:p>
              <a:pPr algn="ctr"/>
              <a:r>
                <a:rPr lang="en-US" altLang="zh-CN" sz="1600" dirty="0">
                  <a:solidFill>
                    <a:schemeClr val="bg1"/>
                  </a:solidFill>
                  <a:latin typeface="微软雅黑" panose="020B0503020204020204" pitchFamily="34" charset="-122"/>
                  <a:ea typeface="微软雅黑" panose="020B0503020204020204" pitchFamily="34" charset="-122"/>
                </a:rPr>
                <a:t>55%</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2620110" y="5081512"/>
            <a:ext cx="1438029" cy="579736"/>
            <a:chOff x="1964742" y="3693608"/>
            <a:chExt cx="1078662" cy="434936"/>
          </a:xfrm>
          <a:solidFill>
            <a:schemeClr val="accent4"/>
          </a:solidFill>
        </p:grpSpPr>
        <p:sp>
          <p:nvSpPr>
            <p:cNvPr id="41" name="圆角矩形 40"/>
            <p:cNvSpPr/>
            <p:nvPr/>
          </p:nvSpPr>
          <p:spPr>
            <a:xfrm>
              <a:off x="1964742" y="3693608"/>
              <a:ext cx="1067506" cy="43493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42" name="文本框 41"/>
            <p:cNvSpPr txBox="1"/>
            <p:nvPr/>
          </p:nvSpPr>
          <p:spPr>
            <a:xfrm>
              <a:off x="2485012" y="3788761"/>
              <a:ext cx="558392" cy="236676"/>
            </a:xfrm>
            <a:prstGeom prst="rect">
              <a:avLst/>
            </a:prstGeom>
            <a:grpFill/>
          </p:spPr>
          <p:txBody>
            <a:bodyPr wrap="square" lIns="68580" tIns="34290" rIns="68580" bIns="34290" rtlCol="0">
              <a:spAutoFit/>
            </a:bodyPr>
            <a:lstStyle/>
            <a:p>
              <a:pPr algn="ctr"/>
              <a:r>
                <a:rPr lang="en-US" altLang="zh-CN" sz="1600" dirty="0">
                  <a:solidFill>
                    <a:schemeClr val="bg1"/>
                  </a:solidFill>
                  <a:latin typeface="微软雅黑" panose="020B0503020204020204" pitchFamily="34" charset="-122"/>
                  <a:ea typeface="微软雅黑" panose="020B0503020204020204" pitchFamily="34" charset="-122"/>
                </a:rPr>
                <a:t>25%</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sp>
        <p:nvSpPr>
          <p:cNvPr id="47" name="Text Box 10"/>
          <p:cNvSpPr txBox="1">
            <a:spLocks noChangeArrowheads="1"/>
          </p:cNvSpPr>
          <p:nvPr/>
        </p:nvSpPr>
        <p:spPr bwMode="auto">
          <a:xfrm>
            <a:off x="7030023" y="2636312"/>
            <a:ext cx="3961884" cy="430871"/>
          </a:xfrm>
          <a:prstGeom prst="rect">
            <a:avLst/>
          </a:prstGeom>
          <a:noFill/>
          <a:ln w="9525">
            <a:noFill/>
            <a:miter lim="800000"/>
          </a:ln>
        </p:spPr>
        <p:txBody>
          <a:bodyPr lIns="60945" tIns="30472" rIns="60945" bIns="30472">
            <a:spAutoFit/>
          </a:bodyPr>
          <a:lstStyle>
            <a:lvl1pPr defTabSz="1449070">
              <a:defRPr>
                <a:solidFill>
                  <a:schemeClr val="tx1"/>
                </a:solidFill>
                <a:latin typeface="Calibri" panose="020F0502020204030204" pitchFamily="34" charset="0"/>
              </a:defRPr>
            </a:lvl1pPr>
            <a:lvl2pPr marL="742950" indent="-285750" defTabSz="1449070">
              <a:defRPr>
                <a:solidFill>
                  <a:schemeClr val="tx1"/>
                </a:solidFill>
                <a:latin typeface="Calibri" panose="020F0502020204030204" pitchFamily="34" charset="0"/>
              </a:defRPr>
            </a:lvl2pPr>
            <a:lvl3pPr marL="1143000" indent="-228600" defTabSz="1449070">
              <a:defRPr>
                <a:solidFill>
                  <a:schemeClr val="tx1"/>
                </a:solidFill>
                <a:latin typeface="Calibri" panose="020F0502020204030204" pitchFamily="34" charset="0"/>
              </a:defRPr>
            </a:lvl3pPr>
            <a:lvl4pPr marL="1600200" indent="-228600" defTabSz="1449070">
              <a:defRPr>
                <a:solidFill>
                  <a:schemeClr val="tx1"/>
                </a:solidFill>
                <a:latin typeface="Calibri" panose="020F0502020204030204" pitchFamily="34" charset="0"/>
              </a:defRPr>
            </a:lvl4pPr>
            <a:lvl5pPr marL="2057400" indent="-228600" defTabSz="1449070">
              <a:defRPr>
                <a:solidFill>
                  <a:schemeClr val="tx1"/>
                </a:solidFill>
                <a:latin typeface="Calibri" panose="020F0502020204030204" pitchFamily="34" charset="0"/>
              </a:defRPr>
            </a:lvl5pPr>
            <a:lvl6pPr marL="2514600" indent="-228600" defTabSz="1449070" fontAlgn="base">
              <a:spcBef>
                <a:spcPct val="0"/>
              </a:spcBef>
              <a:spcAft>
                <a:spcPct val="0"/>
              </a:spcAft>
              <a:defRPr>
                <a:solidFill>
                  <a:schemeClr val="tx1"/>
                </a:solidFill>
                <a:latin typeface="Calibri" panose="020F0502020204030204" pitchFamily="34" charset="0"/>
              </a:defRPr>
            </a:lvl6pPr>
            <a:lvl7pPr marL="2971800" indent="-228600" defTabSz="1449070" fontAlgn="base">
              <a:spcBef>
                <a:spcPct val="0"/>
              </a:spcBef>
              <a:spcAft>
                <a:spcPct val="0"/>
              </a:spcAft>
              <a:defRPr>
                <a:solidFill>
                  <a:schemeClr val="tx1"/>
                </a:solidFill>
                <a:latin typeface="Calibri" panose="020F0502020204030204" pitchFamily="34" charset="0"/>
              </a:defRPr>
            </a:lvl7pPr>
            <a:lvl8pPr marL="3429000" indent="-228600" defTabSz="1449070" fontAlgn="base">
              <a:spcBef>
                <a:spcPct val="0"/>
              </a:spcBef>
              <a:spcAft>
                <a:spcPct val="0"/>
              </a:spcAft>
              <a:defRPr>
                <a:solidFill>
                  <a:schemeClr val="tx1"/>
                </a:solidFill>
                <a:latin typeface="Calibri" panose="020F0502020204030204" pitchFamily="34" charset="0"/>
              </a:defRPr>
            </a:lvl8pPr>
            <a:lvl9pPr marL="3886200" indent="-228600" defTabSz="1449070" fontAlgn="base">
              <a:spcBef>
                <a:spcPct val="0"/>
              </a:spcBef>
              <a:spcAft>
                <a:spcPct val="0"/>
              </a:spcAft>
              <a:defRPr>
                <a:solidFill>
                  <a:schemeClr val="tx1"/>
                </a:solidFill>
                <a:latin typeface="Calibri" panose="020F0502020204030204" pitchFamily="34" charset="0"/>
              </a:defRPr>
            </a:lvl9pPr>
          </a:lstStyle>
          <a:p>
            <a:r>
              <a:rPr lang="zh-CN" altLang="en-US" sz="12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p>
        </p:txBody>
      </p:sp>
      <p:sp>
        <p:nvSpPr>
          <p:cNvPr id="48" name="TextBox 47"/>
          <p:cNvSpPr txBox="1"/>
          <p:nvPr/>
        </p:nvSpPr>
        <p:spPr>
          <a:xfrm>
            <a:off x="7010976" y="2239436"/>
            <a:ext cx="2707922" cy="369310"/>
          </a:xfrm>
          <a:prstGeom prst="rect">
            <a:avLst/>
          </a:prstGeom>
          <a:noFill/>
        </p:spPr>
        <p:txBody>
          <a:bodyPr lIns="91417" tIns="45709" rIns="91417" bIns="45709">
            <a:spAutoFit/>
          </a:bodyPr>
          <a:lstStyle/>
          <a:p>
            <a:pPr defTabSz="913765">
              <a:defRPr/>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Add a title</a:t>
            </a:r>
            <a:endParaRPr lang="en-US"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9" name="Text Box 10"/>
          <p:cNvSpPr txBox="1">
            <a:spLocks noChangeArrowheads="1"/>
          </p:cNvSpPr>
          <p:nvPr/>
        </p:nvSpPr>
        <p:spPr bwMode="auto">
          <a:xfrm>
            <a:off x="7030023" y="4592111"/>
            <a:ext cx="3961884" cy="430871"/>
          </a:xfrm>
          <a:prstGeom prst="rect">
            <a:avLst/>
          </a:prstGeom>
          <a:noFill/>
          <a:ln w="9525">
            <a:noFill/>
            <a:miter lim="800000"/>
          </a:ln>
        </p:spPr>
        <p:txBody>
          <a:bodyPr lIns="60945" tIns="30472" rIns="60945" bIns="30472">
            <a:spAutoFit/>
          </a:bodyPr>
          <a:lstStyle>
            <a:lvl1pPr defTabSz="1449070">
              <a:defRPr>
                <a:solidFill>
                  <a:schemeClr val="tx1"/>
                </a:solidFill>
                <a:latin typeface="Calibri" panose="020F0502020204030204" pitchFamily="34" charset="0"/>
              </a:defRPr>
            </a:lvl1pPr>
            <a:lvl2pPr marL="742950" indent="-285750" defTabSz="1449070">
              <a:defRPr>
                <a:solidFill>
                  <a:schemeClr val="tx1"/>
                </a:solidFill>
                <a:latin typeface="Calibri" panose="020F0502020204030204" pitchFamily="34" charset="0"/>
              </a:defRPr>
            </a:lvl2pPr>
            <a:lvl3pPr marL="1143000" indent="-228600" defTabSz="1449070">
              <a:defRPr>
                <a:solidFill>
                  <a:schemeClr val="tx1"/>
                </a:solidFill>
                <a:latin typeface="Calibri" panose="020F0502020204030204" pitchFamily="34" charset="0"/>
              </a:defRPr>
            </a:lvl3pPr>
            <a:lvl4pPr marL="1600200" indent="-228600" defTabSz="1449070">
              <a:defRPr>
                <a:solidFill>
                  <a:schemeClr val="tx1"/>
                </a:solidFill>
                <a:latin typeface="Calibri" panose="020F0502020204030204" pitchFamily="34" charset="0"/>
              </a:defRPr>
            </a:lvl4pPr>
            <a:lvl5pPr marL="2057400" indent="-228600" defTabSz="1449070">
              <a:defRPr>
                <a:solidFill>
                  <a:schemeClr val="tx1"/>
                </a:solidFill>
                <a:latin typeface="Calibri" panose="020F0502020204030204" pitchFamily="34" charset="0"/>
              </a:defRPr>
            </a:lvl5pPr>
            <a:lvl6pPr marL="2514600" indent="-228600" defTabSz="1449070" fontAlgn="base">
              <a:spcBef>
                <a:spcPct val="0"/>
              </a:spcBef>
              <a:spcAft>
                <a:spcPct val="0"/>
              </a:spcAft>
              <a:defRPr>
                <a:solidFill>
                  <a:schemeClr val="tx1"/>
                </a:solidFill>
                <a:latin typeface="Calibri" panose="020F0502020204030204" pitchFamily="34" charset="0"/>
              </a:defRPr>
            </a:lvl6pPr>
            <a:lvl7pPr marL="2971800" indent="-228600" defTabSz="1449070" fontAlgn="base">
              <a:spcBef>
                <a:spcPct val="0"/>
              </a:spcBef>
              <a:spcAft>
                <a:spcPct val="0"/>
              </a:spcAft>
              <a:defRPr>
                <a:solidFill>
                  <a:schemeClr val="tx1"/>
                </a:solidFill>
                <a:latin typeface="Calibri" panose="020F0502020204030204" pitchFamily="34" charset="0"/>
              </a:defRPr>
            </a:lvl7pPr>
            <a:lvl8pPr marL="3429000" indent="-228600" defTabSz="1449070" fontAlgn="base">
              <a:spcBef>
                <a:spcPct val="0"/>
              </a:spcBef>
              <a:spcAft>
                <a:spcPct val="0"/>
              </a:spcAft>
              <a:defRPr>
                <a:solidFill>
                  <a:schemeClr val="tx1"/>
                </a:solidFill>
                <a:latin typeface="Calibri" panose="020F0502020204030204" pitchFamily="34" charset="0"/>
              </a:defRPr>
            </a:lvl8pPr>
            <a:lvl9pPr marL="3886200" indent="-228600" defTabSz="1449070" fontAlgn="base">
              <a:spcBef>
                <a:spcPct val="0"/>
              </a:spcBef>
              <a:spcAft>
                <a:spcPct val="0"/>
              </a:spcAft>
              <a:defRPr>
                <a:solidFill>
                  <a:schemeClr val="tx1"/>
                </a:solidFill>
                <a:latin typeface="Calibri" panose="020F0502020204030204" pitchFamily="34" charset="0"/>
              </a:defRPr>
            </a:lvl9pPr>
          </a:lstStyle>
          <a:p>
            <a:r>
              <a:rPr lang="zh-CN" altLang="en-US" sz="12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a:t>
            </a:r>
          </a:p>
        </p:txBody>
      </p:sp>
      <p:sp>
        <p:nvSpPr>
          <p:cNvPr id="50" name="TextBox 49"/>
          <p:cNvSpPr txBox="1"/>
          <p:nvPr/>
        </p:nvSpPr>
        <p:spPr>
          <a:xfrm>
            <a:off x="7010976" y="4195236"/>
            <a:ext cx="2707922" cy="369310"/>
          </a:xfrm>
          <a:prstGeom prst="rect">
            <a:avLst/>
          </a:prstGeom>
          <a:noFill/>
        </p:spPr>
        <p:txBody>
          <a:bodyPr lIns="91417" tIns="45709" rIns="91417" bIns="45709">
            <a:spAutoFit/>
          </a:bodyPr>
          <a:lstStyle/>
          <a:p>
            <a:pPr defTabSz="913765">
              <a:defRPr/>
            </a:pPr>
            <a:r>
              <a:rPr lang="zh-CN" altLang="en-US" dirty="0">
                <a:solidFill>
                  <a:schemeClr val="tx1">
                    <a:lumMod val="65000"/>
                    <a:lumOff val="35000"/>
                  </a:schemeClr>
                </a:solidFill>
                <a:latin typeface="微软雅黑" panose="020B0503020204020204" pitchFamily="34" charset="-122"/>
                <a:ea typeface="微软雅黑" panose="020B0503020204020204" pitchFamily="34" charset="-122"/>
              </a:rPr>
              <a:t>Add a title</a:t>
            </a:r>
            <a:endParaRPr lang="en-US" altLang="zh-CN"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1" name="标题 30"/>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left)">
                                      <p:cBhvr>
                                        <p:cTn id="14" dur="500"/>
                                        <p:tgtEl>
                                          <p:spTgt spid="32"/>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left)">
                                      <p:cBhvr>
                                        <p:cTn id="25" dur="500"/>
                                        <p:tgtEl>
                                          <p:spTgt spid="33"/>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par>
                          <p:cTn id="33" fill="hold">
                            <p:stCondLst>
                              <p:cond delay="2500"/>
                            </p:stCondLst>
                            <p:childTnLst>
                              <p:par>
                                <p:cTn id="34" presetID="22" presetClass="entr" presetSubtype="8" fill="hold" nodeType="after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left)">
                                      <p:cBhvr>
                                        <p:cTn id="36" dur="500"/>
                                        <p:tgtEl>
                                          <p:spTgt spid="34"/>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3500"/>
                            </p:stCondLst>
                            <p:childTnLst>
                              <p:par>
                                <p:cTn id="45" presetID="22" presetClass="entr" presetSubtype="8" fill="hold"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left)">
                                      <p:cBhvr>
                                        <p:cTn id="47" dur="500"/>
                                        <p:tgtEl>
                                          <p:spTgt spid="44"/>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500"/>
                                        <p:tgtEl>
                                          <p:spTgt spid="48"/>
                                        </p:tgtEl>
                                      </p:cBhvr>
                                    </p:animEffect>
                                  </p:childTnLst>
                                </p:cTn>
                              </p:par>
                            </p:childTnLst>
                          </p:cTn>
                        </p:par>
                        <p:par>
                          <p:cTn id="52" fill="hold">
                            <p:stCondLst>
                              <p:cond delay="4500"/>
                            </p:stCondLst>
                            <p:childTnLst>
                              <p:par>
                                <p:cTn id="53" presetID="22" presetClass="entr" presetSubtype="8" fill="hold" grpId="0" nodeType="afterEffect">
                                  <p:stCondLst>
                                    <p:cond delay="0"/>
                                  </p:stCondLst>
                                  <p:childTnLst>
                                    <p:set>
                                      <p:cBhvr>
                                        <p:cTn id="54" dur="1" fill="hold">
                                          <p:stCondLst>
                                            <p:cond delay="0"/>
                                          </p:stCondLst>
                                        </p:cTn>
                                        <p:tgtEl>
                                          <p:spTgt spid="47"/>
                                        </p:tgtEl>
                                        <p:attrNameLst>
                                          <p:attrName>style.visibility</p:attrName>
                                        </p:attrNameLst>
                                      </p:cBhvr>
                                      <p:to>
                                        <p:strVal val="visible"/>
                                      </p:to>
                                    </p:set>
                                    <p:animEffect transition="in" filter="wipe(left)">
                                      <p:cBhvr>
                                        <p:cTn id="55" dur="500"/>
                                        <p:tgtEl>
                                          <p:spTgt spid="47"/>
                                        </p:tgtEl>
                                      </p:cBhvr>
                                    </p:animEffect>
                                  </p:childTnLst>
                                </p:cTn>
                              </p:par>
                            </p:childTnLst>
                          </p:cTn>
                        </p:par>
                        <p:par>
                          <p:cTn id="56" fill="hold">
                            <p:stCondLst>
                              <p:cond delay="5000"/>
                            </p:stCondLst>
                            <p:childTnLst>
                              <p:par>
                                <p:cTn id="57" presetID="10" presetClass="entr" presetSubtype="0" fill="hold" grpId="0" nodeType="after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500"/>
                                        <p:tgtEl>
                                          <p:spTgt spid="50"/>
                                        </p:tgtEl>
                                      </p:cBhvr>
                                    </p:animEffect>
                                  </p:childTnLst>
                                </p:cTn>
                              </p:par>
                            </p:childTnLst>
                          </p:cTn>
                        </p:par>
                        <p:par>
                          <p:cTn id="60" fill="hold">
                            <p:stCondLst>
                              <p:cond delay="5500"/>
                            </p:stCondLst>
                            <p:childTnLst>
                              <p:par>
                                <p:cTn id="61" presetID="22" presetClass="entr" presetSubtype="8" fill="hold" grpId="0" nodeType="afterEffect">
                                  <p:stCondLst>
                                    <p:cond delay="0"/>
                                  </p:stCondLst>
                                  <p:childTnLst>
                                    <p:set>
                                      <p:cBhvr>
                                        <p:cTn id="62" dur="1" fill="hold">
                                          <p:stCondLst>
                                            <p:cond delay="0"/>
                                          </p:stCondLst>
                                        </p:cTn>
                                        <p:tgtEl>
                                          <p:spTgt spid="49"/>
                                        </p:tgtEl>
                                        <p:attrNameLst>
                                          <p:attrName>style.visibility</p:attrName>
                                        </p:attrNameLst>
                                      </p:cBhvr>
                                      <p:to>
                                        <p:strVal val="visible"/>
                                      </p:to>
                                    </p:set>
                                    <p:animEffect transition="in" filter="wipe(left)">
                                      <p:cBhvr>
                                        <p:cTn id="63"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47" grpId="0"/>
      <p:bldP spid="48" grpId="0"/>
      <p:bldP spid="49" grpId="0"/>
      <p:bldP spid="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008921" y="846267"/>
            <a:ext cx="2700428" cy="2605933"/>
            <a:chOff x="5807955" y="4605844"/>
            <a:chExt cx="1452988" cy="1402144"/>
          </a:xfrm>
        </p:grpSpPr>
        <p:sp>
          <p:nvSpPr>
            <p:cNvPr id="3" name="文本框 5"/>
            <p:cNvSpPr txBox="1"/>
            <p:nvPr/>
          </p:nvSpPr>
          <p:spPr>
            <a:xfrm>
              <a:off x="6396536" y="4911052"/>
              <a:ext cx="864407" cy="712087"/>
            </a:xfrm>
            <a:prstGeom prst="rect">
              <a:avLst/>
            </a:prstGeom>
            <a:noFill/>
          </p:spPr>
          <p:txBody>
            <a:bodyPr wrap="none" rtlCol="0">
              <a:spAutoFit/>
            </a:bodyPr>
            <a:lstStyle/>
            <a:p>
              <a:r>
                <a:rPr lang="en-US" altLang="zh-CN" sz="8000" dirty="0">
                  <a:solidFill>
                    <a:schemeClr val="bg2"/>
                  </a:solidFill>
                  <a:latin typeface="站酷高端黑" panose="02010600030101010101" pitchFamily="2" charset="-122"/>
                  <a:ea typeface="站酷高端黑" panose="02010600030101010101" pitchFamily="2" charset="-122"/>
                </a:rPr>
                <a:t>04</a:t>
              </a:r>
              <a:endParaRPr lang="zh-CN" altLang="en-US" sz="8000" dirty="0">
                <a:solidFill>
                  <a:schemeClr val="bg2"/>
                </a:solidFill>
                <a:latin typeface="站酷高端黑" panose="02010600030101010101" pitchFamily="2" charset="-122"/>
                <a:ea typeface="站酷高端黑" panose="02010600030101010101" pitchFamily="2" charset="-122"/>
              </a:endParaRPr>
            </a:p>
          </p:txBody>
        </p:sp>
        <p:sp>
          <p:nvSpPr>
            <p:cNvPr id="4" name="弧形 3"/>
            <p:cNvSpPr/>
            <p:nvPr/>
          </p:nvSpPr>
          <p:spPr>
            <a:xfrm rot="2700000">
              <a:off x="5884495" y="4686150"/>
              <a:ext cx="1249065" cy="1249065"/>
            </a:xfrm>
            <a:prstGeom prst="arc">
              <a:avLst>
                <a:gd name="adj1" fmla="val 20887794"/>
                <a:gd name="adj2" fmla="val 16988131"/>
              </a:avLst>
            </a:prstGeom>
            <a:ln>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bg2"/>
                </a:solidFill>
              </a:endParaRPr>
            </a:p>
          </p:txBody>
        </p:sp>
        <p:sp>
          <p:nvSpPr>
            <p:cNvPr id="5" name="弦形 4"/>
            <p:cNvSpPr/>
            <p:nvPr/>
          </p:nvSpPr>
          <p:spPr>
            <a:xfrm>
              <a:off x="5807955" y="4605844"/>
              <a:ext cx="1402144" cy="1402144"/>
            </a:xfrm>
            <a:prstGeom prst="chord">
              <a:avLst>
                <a:gd name="adj1" fmla="val 4720851"/>
                <a:gd name="adj2" fmla="val 110403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2"/>
                </a:solidFill>
              </a:endParaRPr>
            </a:p>
          </p:txBody>
        </p:sp>
      </p:grpSp>
      <p:sp>
        <p:nvSpPr>
          <p:cNvPr id="6" name="矩形 69"/>
          <p:cNvSpPr>
            <a:spLocks noChangeArrowheads="1"/>
          </p:cNvSpPr>
          <p:nvPr/>
        </p:nvSpPr>
        <p:spPr bwMode="auto">
          <a:xfrm>
            <a:off x="4759334" y="3600461"/>
            <a:ext cx="33117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4000" b="1"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rPr>
              <a:t>Title bar</a:t>
            </a:r>
            <a:endParaRPr lang="en-US" altLang="zh-CN" sz="4000" b="1"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矩形 70"/>
          <p:cNvSpPr>
            <a:spLocks noChangeArrowheads="1"/>
          </p:cNvSpPr>
          <p:nvPr/>
        </p:nvSpPr>
        <p:spPr bwMode="auto">
          <a:xfrm>
            <a:off x="3472753" y="4339125"/>
            <a:ext cx="6169817"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65" dirty="0">
                <a:solidFill>
                  <a:schemeClr val="tx2"/>
                </a:solidFill>
                <a:latin typeface="微软雅黑" panose="020B0503020204020204" pitchFamily="34" charset="-122"/>
                <a:ea typeface="微软雅黑" panose="020B0503020204020204" pitchFamily="34" charset="-122"/>
              </a:rPr>
              <a:t>Add text here, add text here, add text here to add text here</a:t>
            </a:r>
          </a:p>
        </p:txBody>
      </p:sp>
      <p:cxnSp>
        <p:nvCxnSpPr>
          <p:cNvPr id="8" name="直接连接符 7"/>
          <p:cNvCxnSpPr/>
          <p:nvPr/>
        </p:nvCxnSpPr>
        <p:spPr>
          <a:xfrm>
            <a:off x="2743109" y="3969792"/>
            <a:ext cx="182420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311728" y="3969792"/>
            <a:ext cx="172819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par>
                                <p:cTn id="11" presetID="22" presetClass="entr" presetSubtype="8"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bwMode="auto">
          <a:xfrm>
            <a:off x="1328118" y="1251262"/>
            <a:ext cx="1713930" cy="1663700"/>
            <a:chOff x="1000362" y="871757"/>
            <a:chExt cx="1285875" cy="1247801"/>
          </a:xfrm>
        </p:grpSpPr>
        <p:sp>
          <p:nvSpPr>
            <p:cNvPr id="26" name="Teardrop 25"/>
            <p:cNvSpPr/>
            <p:nvPr/>
          </p:nvSpPr>
          <p:spPr bwMode="auto">
            <a:xfrm rot="8100000">
              <a:off x="1430377" y="871757"/>
              <a:ext cx="417507" cy="417323"/>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en-US" dirty="0">
                <a:solidFill>
                  <a:schemeClr val="tx1">
                    <a:lumMod val="50000"/>
                    <a:lumOff val="50000"/>
                  </a:schemeClr>
                </a:solidFill>
              </a:endParaRPr>
            </a:p>
          </p:txBody>
        </p:sp>
        <p:sp>
          <p:nvSpPr>
            <p:cNvPr id="80943" name="Content Placeholder 2"/>
            <p:cNvSpPr txBox="1"/>
            <p:nvPr/>
          </p:nvSpPr>
          <p:spPr bwMode="auto">
            <a:xfrm>
              <a:off x="1000362" y="1357532"/>
              <a:ext cx="1285875" cy="76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eaLnBrk="1" hangingPunct="1">
                <a:buFont typeface="Arial" panose="020B0604020202020204" pitchFamily="34" charset="0"/>
                <a:buNone/>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Please enter the content here</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eaLnBrk="1" hangingPunct="1"/>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eaLnBrk="1" hangingPunct="1"/>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Please enter the content here</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eaLnBrk="1" hangingPunct="1"/>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28" name="Group 4699"/>
            <p:cNvGrpSpPr/>
            <p:nvPr/>
          </p:nvGrpSpPr>
          <p:grpSpPr bwMode="auto">
            <a:xfrm>
              <a:off x="1520226" y="1020230"/>
              <a:ext cx="241710" cy="167336"/>
              <a:chOff x="3908425" y="4124324"/>
              <a:chExt cx="546100" cy="319088"/>
            </a:xfrm>
            <a:solidFill>
              <a:schemeClr val="bg1"/>
            </a:solidFill>
          </p:grpSpPr>
          <p:sp>
            <p:nvSpPr>
              <p:cNvPr id="29" name="Freeform 413"/>
              <p:cNvSpPr>
                <a:spLocks noChangeArrowheads="1"/>
              </p:cNvSpPr>
              <p:nvPr/>
            </p:nvSpPr>
            <p:spPr bwMode="auto">
              <a:xfrm>
                <a:off x="4019550" y="4262437"/>
                <a:ext cx="36513" cy="174625"/>
              </a:xfrm>
              <a:custGeom>
                <a:avLst/>
                <a:gdLst>
                  <a:gd name="T0" fmla="*/ 83 w 101"/>
                  <a:gd name="T1" fmla="*/ 8 h 485"/>
                  <a:gd name="T2" fmla="*/ 33 w 101"/>
                  <a:gd name="T3" fmla="*/ 8 h 485"/>
                  <a:gd name="T4" fmla="*/ 16 w 101"/>
                  <a:gd name="T5" fmla="*/ 8 h 485"/>
                  <a:gd name="T6" fmla="*/ 0 w 101"/>
                  <a:gd name="T7" fmla="*/ 33 h 485"/>
                  <a:gd name="T8" fmla="*/ 50 w 101"/>
                  <a:gd name="T9" fmla="*/ 476 h 485"/>
                  <a:gd name="T10" fmla="*/ 67 w 101"/>
                  <a:gd name="T11" fmla="*/ 484 h 485"/>
                  <a:gd name="T12" fmla="*/ 75 w 101"/>
                  <a:gd name="T13" fmla="*/ 476 h 485"/>
                  <a:gd name="T14" fmla="*/ 100 w 101"/>
                  <a:gd name="T15" fmla="*/ 33 h 485"/>
                  <a:gd name="T16" fmla="*/ 83 w 101"/>
                  <a:gd name="T17" fmla="*/ 8 h 485"/>
                  <a:gd name="T18" fmla="*/ 83 w 101"/>
                  <a:gd name="T19" fmla="*/ 8 h 485"/>
                  <a:gd name="T20" fmla="*/ 83 w 101"/>
                  <a:gd name="T21" fmla="*/ 8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485">
                    <a:moveTo>
                      <a:pt x="83" y="8"/>
                    </a:moveTo>
                    <a:cubicBezTo>
                      <a:pt x="33" y="8"/>
                      <a:pt x="33" y="8"/>
                      <a:pt x="33" y="8"/>
                    </a:cubicBezTo>
                    <a:cubicBezTo>
                      <a:pt x="25" y="0"/>
                      <a:pt x="16" y="8"/>
                      <a:pt x="16" y="8"/>
                    </a:cubicBezTo>
                    <a:cubicBezTo>
                      <a:pt x="8" y="16"/>
                      <a:pt x="0" y="25"/>
                      <a:pt x="0" y="33"/>
                    </a:cubicBezTo>
                    <a:cubicBezTo>
                      <a:pt x="50" y="476"/>
                      <a:pt x="50" y="476"/>
                      <a:pt x="50" y="476"/>
                    </a:cubicBezTo>
                    <a:cubicBezTo>
                      <a:pt x="50" y="476"/>
                      <a:pt x="58" y="484"/>
                      <a:pt x="67" y="484"/>
                    </a:cubicBezTo>
                    <a:cubicBezTo>
                      <a:pt x="75" y="484"/>
                      <a:pt x="75" y="476"/>
                      <a:pt x="75" y="476"/>
                    </a:cubicBezTo>
                    <a:cubicBezTo>
                      <a:pt x="100" y="33"/>
                      <a:pt x="100" y="33"/>
                      <a:pt x="100" y="33"/>
                    </a:cubicBezTo>
                    <a:cubicBezTo>
                      <a:pt x="100" y="25"/>
                      <a:pt x="92" y="16"/>
                      <a:pt x="83" y="8"/>
                    </a:cubicBezTo>
                    <a:close/>
                    <a:moveTo>
                      <a:pt x="83" y="8"/>
                    </a:moveTo>
                    <a:lnTo>
                      <a:pt x="83" y="8"/>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solidFill>
                    <a:schemeClr val="tx1">
                      <a:lumMod val="50000"/>
                      <a:lumOff val="50000"/>
                    </a:schemeClr>
                  </a:solidFill>
                  <a:ea typeface="宋体" panose="02010600030101010101" pitchFamily="2" charset="-122"/>
                </a:endParaRPr>
              </a:p>
            </p:txBody>
          </p:sp>
          <p:sp>
            <p:nvSpPr>
              <p:cNvPr id="30" name="Freeform 414"/>
              <p:cNvSpPr>
                <a:spLocks noChangeArrowheads="1"/>
              </p:cNvSpPr>
              <p:nvPr/>
            </p:nvSpPr>
            <p:spPr bwMode="auto">
              <a:xfrm>
                <a:off x="4059238" y="4271962"/>
                <a:ext cx="166687" cy="171450"/>
              </a:xfrm>
              <a:custGeom>
                <a:avLst/>
                <a:gdLst>
                  <a:gd name="T0" fmla="*/ 452 w 461"/>
                  <a:gd name="T1" fmla="*/ 67 h 477"/>
                  <a:gd name="T2" fmla="*/ 51 w 461"/>
                  <a:gd name="T3" fmla="*/ 0 h 477"/>
                  <a:gd name="T4" fmla="*/ 42 w 461"/>
                  <a:gd name="T5" fmla="*/ 8 h 477"/>
                  <a:gd name="T6" fmla="*/ 42 w 461"/>
                  <a:gd name="T7" fmla="*/ 16 h 477"/>
                  <a:gd name="T8" fmla="*/ 0 w 461"/>
                  <a:gd name="T9" fmla="*/ 459 h 477"/>
                  <a:gd name="T10" fmla="*/ 9 w 461"/>
                  <a:gd name="T11" fmla="*/ 468 h 477"/>
                  <a:gd name="T12" fmla="*/ 17 w 461"/>
                  <a:gd name="T13" fmla="*/ 476 h 477"/>
                  <a:gd name="T14" fmla="*/ 17 w 461"/>
                  <a:gd name="T15" fmla="*/ 468 h 477"/>
                  <a:gd name="T16" fmla="*/ 452 w 461"/>
                  <a:gd name="T17" fmla="*/ 83 h 477"/>
                  <a:gd name="T18" fmla="*/ 460 w 461"/>
                  <a:gd name="T19" fmla="*/ 75 h 477"/>
                  <a:gd name="T20" fmla="*/ 452 w 461"/>
                  <a:gd name="T21" fmla="*/ 67 h 477"/>
                  <a:gd name="T22" fmla="*/ 452 w 461"/>
                  <a:gd name="T23" fmla="*/ 67 h 477"/>
                  <a:gd name="T24" fmla="*/ 452 w 461"/>
                  <a:gd name="T25" fmla="*/ 67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1" h="477">
                    <a:moveTo>
                      <a:pt x="452" y="67"/>
                    </a:moveTo>
                    <a:cubicBezTo>
                      <a:pt x="51" y="0"/>
                      <a:pt x="51" y="0"/>
                      <a:pt x="51" y="0"/>
                    </a:cubicBezTo>
                    <a:lnTo>
                      <a:pt x="42" y="8"/>
                    </a:lnTo>
                    <a:lnTo>
                      <a:pt x="42" y="16"/>
                    </a:lnTo>
                    <a:cubicBezTo>
                      <a:pt x="0" y="459"/>
                      <a:pt x="0" y="459"/>
                      <a:pt x="0" y="459"/>
                    </a:cubicBezTo>
                    <a:cubicBezTo>
                      <a:pt x="0" y="468"/>
                      <a:pt x="0" y="468"/>
                      <a:pt x="9" y="468"/>
                    </a:cubicBezTo>
                    <a:cubicBezTo>
                      <a:pt x="9" y="476"/>
                      <a:pt x="9" y="476"/>
                      <a:pt x="17" y="476"/>
                    </a:cubicBezTo>
                    <a:lnTo>
                      <a:pt x="17" y="468"/>
                    </a:lnTo>
                    <a:cubicBezTo>
                      <a:pt x="452" y="83"/>
                      <a:pt x="452" y="83"/>
                      <a:pt x="452" y="83"/>
                    </a:cubicBezTo>
                    <a:cubicBezTo>
                      <a:pt x="460" y="83"/>
                      <a:pt x="460" y="75"/>
                      <a:pt x="460" y="75"/>
                    </a:cubicBezTo>
                    <a:cubicBezTo>
                      <a:pt x="460" y="67"/>
                      <a:pt x="452" y="67"/>
                      <a:pt x="452" y="67"/>
                    </a:cubicBezTo>
                    <a:close/>
                    <a:moveTo>
                      <a:pt x="452" y="67"/>
                    </a:moveTo>
                    <a:lnTo>
                      <a:pt x="452" y="67"/>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solidFill>
                    <a:schemeClr val="tx1">
                      <a:lumMod val="50000"/>
                      <a:lumOff val="50000"/>
                    </a:schemeClr>
                  </a:solidFill>
                  <a:ea typeface="宋体" panose="02010600030101010101" pitchFamily="2" charset="-122"/>
                </a:endParaRPr>
              </a:p>
            </p:txBody>
          </p:sp>
          <p:sp>
            <p:nvSpPr>
              <p:cNvPr id="31" name="Freeform 415"/>
              <p:cNvSpPr>
                <a:spLocks noChangeArrowheads="1"/>
              </p:cNvSpPr>
              <p:nvPr/>
            </p:nvSpPr>
            <p:spPr bwMode="auto">
              <a:xfrm>
                <a:off x="3908425" y="4124324"/>
                <a:ext cx="546100" cy="177800"/>
              </a:xfrm>
              <a:custGeom>
                <a:avLst/>
                <a:gdLst>
                  <a:gd name="T0" fmla="*/ 1514 w 1515"/>
                  <a:gd name="T1" fmla="*/ 0 h 494"/>
                  <a:gd name="T2" fmla="*/ 1497 w 1515"/>
                  <a:gd name="T3" fmla="*/ 0 h 494"/>
                  <a:gd name="T4" fmla="*/ 17 w 1515"/>
                  <a:gd name="T5" fmla="*/ 276 h 494"/>
                  <a:gd name="T6" fmla="*/ 0 w 1515"/>
                  <a:gd name="T7" fmla="*/ 293 h 494"/>
                  <a:gd name="T8" fmla="*/ 17 w 1515"/>
                  <a:gd name="T9" fmla="*/ 301 h 494"/>
                  <a:gd name="T10" fmla="*/ 335 w 1515"/>
                  <a:gd name="T11" fmla="*/ 359 h 494"/>
                  <a:gd name="T12" fmla="*/ 377 w 1515"/>
                  <a:gd name="T13" fmla="*/ 351 h 494"/>
                  <a:gd name="T14" fmla="*/ 1171 w 1515"/>
                  <a:gd name="T15" fmla="*/ 117 h 494"/>
                  <a:gd name="T16" fmla="*/ 502 w 1515"/>
                  <a:gd name="T17" fmla="*/ 368 h 494"/>
                  <a:gd name="T18" fmla="*/ 494 w 1515"/>
                  <a:gd name="T19" fmla="*/ 376 h 494"/>
                  <a:gd name="T20" fmla="*/ 502 w 1515"/>
                  <a:gd name="T21" fmla="*/ 385 h 494"/>
                  <a:gd name="T22" fmla="*/ 1154 w 1515"/>
                  <a:gd name="T23" fmla="*/ 493 h 494"/>
                  <a:gd name="T24" fmla="*/ 1204 w 1515"/>
                  <a:gd name="T25" fmla="*/ 468 h 494"/>
                  <a:gd name="T26" fmla="*/ 1514 w 1515"/>
                  <a:gd name="T27" fmla="*/ 17 h 494"/>
                  <a:gd name="T28" fmla="*/ 1514 w 1515"/>
                  <a:gd name="T29" fmla="*/ 0 h 494"/>
                  <a:gd name="T30" fmla="*/ 1514 w 1515"/>
                  <a:gd name="T31" fmla="*/ 0 h 494"/>
                  <a:gd name="T32" fmla="*/ 1514 w 1515"/>
                  <a:gd name="T33" fmla="*/ 0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15" h="494">
                    <a:moveTo>
                      <a:pt x="1514" y="0"/>
                    </a:moveTo>
                    <a:cubicBezTo>
                      <a:pt x="1505" y="0"/>
                      <a:pt x="1497" y="0"/>
                      <a:pt x="1497" y="0"/>
                    </a:cubicBezTo>
                    <a:cubicBezTo>
                      <a:pt x="17" y="276"/>
                      <a:pt x="17" y="276"/>
                      <a:pt x="17" y="276"/>
                    </a:cubicBezTo>
                    <a:cubicBezTo>
                      <a:pt x="9" y="276"/>
                      <a:pt x="0" y="284"/>
                      <a:pt x="0" y="293"/>
                    </a:cubicBezTo>
                    <a:cubicBezTo>
                      <a:pt x="0" y="293"/>
                      <a:pt x="9" y="301"/>
                      <a:pt x="17" y="301"/>
                    </a:cubicBezTo>
                    <a:cubicBezTo>
                      <a:pt x="335" y="359"/>
                      <a:pt x="335" y="359"/>
                      <a:pt x="335" y="359"/>
                    </a:cubicBezTo>
                    <a:cubicBezTo>
                      <a:pt x="343" y="359"/>
                      <a:pt x="360" y="359"/>
                      <a:pt x="377" y="351"/>
                    </a:cubicBezTo>
                    <a:cubicBezTo>
                      <a:pt x="1171" y="117"/>
                      <a:pt x="1171" y="117"/>
                      <a:pt x="1171" y="117"/>
                    </a:cubicBezTo>
                    <a:cubicBezTo>
                      <a:pt x="502" y="368"/>
                      <a:pt x="502" y="368"/>
                      <a:pt x="502" y="368"/>
                    </a:cubicBezTo>
                    <a:cubicBezTo>
                      <a:pt x="502" y="368"/>
                      <a:pt x="494" y="368"/>
                      <a:pt x="494" y="376"/>
                    </a:cubicBezTo>
                    <a:cubicBezTo>
                      <a:pt x="494" y="385"/>
                      <a:pt x="502" y="385"/>
                      <a:pt x="502" y="385"/>
                    </a:cubicBezTo>
                    <a:cubicBezTo>
                      <a:pt x="1154" y="493"/>
                      <a:pt x="1154" y="493"/>
                      <a:pt x="1154" y="493"/>
                    </a:cubicBezTo>
                    <a:cubicBezTo>
                      <a:pt x="1171" y="493"/>
                      <a:pt x="1188" y="485"/>
                      <a:pt x="1204" y="468"/>
                    </a:cubicBezTo>
                    <a:cubicBezTo>
                      <a:pt x="1514" y="17"/>
                      <a:pt x="1514" y="17"/>
                      <a:pt x="1514" y="17"/>
                    </a:cubicBezTo>
                    <a:cubicBezTo>
                      <a:pt x="1514" y="8"/>
                      <a:pt x="1514" y="8"/>
                      <a:pt x="1514" y="0"/>
                    </a:cubicBezTo>
                    <a:close/>
                    <a:moveTo>
                      <a:pt x="1514" y="0"/>
                    </a:moveTo>
                    <a:lnTo>
                      <a:pt x="1514" y="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solidFill>
                    <a:schemeClr val="tx1">
                      <a:lumMod val="50000"/>
                      <a:lumOff val="50000"/>
                    </a:schemeClr>
                  </a:solidFill>
                  <a:ea typeface="宋体" panose="02010600030101010101" pitchFamily="2" charset="-122"/>
                </a:endParaRPr>
              </a:p>
            </p:txBody>
          </p:sp>
        </p:grpSp>
      </p:grpSp>
      <p:grpSp>
        <p:nvGrpSpPr>
          <p:cNvPr id="61" name="Group 60"/>
          <p:cNvGrpSpPr/>
          <p:nvPr/>
        </p:nvGrpSpPr>
        <p:grpSpPr bwMode="auto">
          <a:xfrm>
            <a:off x="9277766" y="1257612"/>
            <a:ext cx="1714723" cy="1663700"/>
            <a:chOff x="9278455" y="1168739"/>
            <a:chExt cx="1714500" cy="1663735"/>
          </a:xfrm>
        </p:grpSpPr>
        <p:sp>
          <p:nvSpPr>
            <p:cNvPr id="17" name="Teardrop 16"/>
            <p:cNvSpPr/>
            <p:nvPr/>
          </p:nvSpPr>
          <p:spPr bwMode="auto">
            <a:xfrm rot="8100000">
              <a:off x="9852337" y="1168739"/>
              <a:ext cx="556419" cy="556431"/>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913765">
                <a:defRPr/>
              </a:pPr>
              <a:endParaRPr lang="en-US" dirty="0">
                <a:solidFill>
                  <a:schemeClr val="tx1">
                    <a:lumMod val="50000"/>
                    <a:lumOff val="50000"/>
                  </a:schemeClr>
                </a:solidFill>
              </a:endParaRPr>
            </a:p>
          </p:txBody>
        </p:sp>
        <p:sp>
          <p:nvSpPr>
            <p:cNvPr id="80940" name="Content Placeholder 2"/>
            <p:cNvSpPr txBox="1"/>
            <p:nvPr/>
          </p:nvSpPr>
          <p:spPr bwMode="auto">
            <a:xfrm>
              <a:off x="9278455" y="1816439"/>
              <a:ext cx="1714500" cy="101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eaLnBrk="1" hangingPunct="1">
                <a:buFont typeface="Arial" panose="020B0604020202020204" pitchFamily="34" charset="0"/>
                <a:buNone/>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Please enter the content here</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eaLnBrk="1" hangingPunct="1"/>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eaLnBrk="1" hangingPunct="1"/>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Please enter the content here</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eaLnBrk="1" hangingPunct="1"/>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0941" name="Freeform 429"/>
            <p:cNvSpPr>
              <a:spLocks noChangeArrowheads="1"/>
            </p:cNvSpPr>
            <p:nvPr/>
          </p:nvSpPr>
          <p:spPr bwMode="auto">
            <a:xfrm>
              <a:off x="10000271" y="1293967"/>
              <a:ext cx="302205" cy="300039"/>
            </a:xfrm>
            <a:custGeom>
              <a:avLst/>
              <a:gdLst>
                <a:gd name="T0" fmla="*/ 70145466 w 1230"/>
                <a:gd name="T1" fmla="*/ 23127085 h 1221"/>
                <a:gd name="T2" fmla="*/ 67127101 w 1230"/>
                <a:gd name="T3" fmla="*/ 26146396 h 1221"/>
                <a:gd name="T4" fmla="*/ 47930696 w 1230"/>
                <a:gd name="T5" fmla="*/ 7004596 h 1221"/>
                <a:gd name="T6" fmla="*/ 50949060 w 1230"/>
                <a:gd name="T7" fmla="*/ 3441971 h 1221"/>
                <a:gd name="T8" fmla="*/ 64048541 w 1230"/>
                <a:gd name="T9" fmla="*/ 3441971 h 1221"/>
                <a:gd name="T10" fmla="*/ 70145466 w 1230"/>
                <a:gd name="T11" fmla="*/ 10023907 h 1221"/>
                <a:gd name="T12" fmla="*/ 70145466 w 1230"/>
                <a:gd name="T13" fmla="*/ 23127085 h 1221"/>
                <a:gd name="T14" fmla="*/ 25233135 w 1230"/>
                <a:gd name="T15" fmla="*/ 61531585 h 1221"/>
                <a:gd name="T16" fmla="*/ 25233135 w 1230"/>
                <a:gd name="T17" fmla="*/ 65034006 h 1221"/>
                <a:gd name="T18" fmla="*/ 28251254 w 1230"/>
                <a:gd name="T19" fmla="*/ 65034006 h 1221"/>
                <a:gd name="T20" fmla="*/ 64048541 w 1230"/>
                <a:gd name="T21" fmla="*/ 29225912 h 1221"/>
                <a:gd name="T22" fmla="*/ 60547140 w 1230"/>
                <a:gd name="T23" fmla="*/ 26146396 h 1221"/>
                <a:gd name="T24" fmla="*/ 25233135 w 1230"/>
                <a:gd name="T25" fmla="*/ 61531585 h 1221"/>
                <a:gd name="T26" fmla="*/ 9054848 w 1230"/>
                <a:gd name="T27" fmla="*/ 45348646 h 1221"/>
                <a:gd name="T28" fmla="*/ 9054848 w 1230"/>
                <a:gd name="T29" fmla="*/ 48911272 h 1221"/>
                <a:gd name="T30" fmla="*/ 12616445 w 1230"/>
                <a:gd name="T31" fmla="*/ 48911272 h 1221"/>
                <a:gd name="T32" fmla="*/ 47930696 w 1230"/>
                <a:gd name="T33" fmla="*/ 13042973 h 1221"/>
                <a:gd name="T34" fmla="*/ 44369099 w 1230"/>
                <a:gd name="T35" fmla="*/ 10023907 h 1221"/>
                <a:gd name="T36" fmla="*/ 9054848 w 1230"/>
                <a:gd name="T37" fmla="*/ 45348646 h 1221"/>
                <a:gd name="T38" fmla="*/ 50949060 w 1230"/>
                <a:gd name="T39" fmla="*/ 16605598 h 1221"/>
                <a:gd name="T40" fmla="*/ 15634809 w 1230"/>
                <a:gd name="T41" fmla="*/ 51930583 h 1221"/>
                <a:gd name="T42" fmla="*/ 15634809 w 1230"/>
                <a:gd name="T43" fmla="*/ 58512274 h 1221"/>
                <a:gd name="T44" fmla="*/ 22154329 w 1230"/>
                <a:gd name="T45" fmla="*/ 58512274 h 1221"/>
                <a:gd name="T46" fmla="*/ 57528776 w 1230"/>
                <a:gd name="T47" fmla="*/ 23127085 h 1221"/>
                <a:gd name="T48" fmla="*/ 50949060 w 1230"/>
                <a:gd name="T49" fmla="*/ 16605598 h 1221"/>
                <a:gd name="T50" fmla="*/ 22154329 w 1230"/>
                <a:gd name="T51" fmla="*/ 68053072 h 1221"/>
                <a:gd name="T52" fmla="*/ 20162233 w 1230"/>
                <a:gd name="T53" fmla="*/ 64067787 h 1221"/>
                <a:gd name="T54" fmla="*/ 18653174 w 1230"/>
                <a:gd name="T55" fmla="*/ 64067787 h 1221"/>
                <a:gd name="T56" fmla="*/ 12616445 w 1230"/>
                <a:gd name="T57" fmla="*/ 61531585 h 1221"/>
                <a:gd name="T58" fmla="*/ 9537885 w 1230"/>
                <a:gd name="T59" fmla="*/ 54949649 h 1221"/>
                <a:gd name="T60" fmla="*/ 10081117 w 1230"/>
                <a:gd name="T61" fmla="*/ 53923225 h 1221"/>
                <a:gd name="T62" fmla="*/ 6036729 w 1230"/>
                <a:gd name="T63" fmla="*/ 51930583 h 1221"/>
                <a:gd name="T64" fmla="*/ 5553693 w 1230"/>
                <a:gd name="T65" fmla="*/ 51447474 h 1221"/>
                <a:gd name="T66" fmla="*/ 0 w 1230"/>
                <a:gd name="T67" fmla="*/ 73668789 h 1221"/>
                <a:gd name="T68" fmla="*/ 22154329 w 1230"/>
                <a:gd name="T69" fmla="*/ 68053072 h 1221"/>
                <a:gd name="T70" fmla="*/ 22154329 w 1230"/>
                <a:gd name="T71" fmla="*/ 68053072 h 1221"/>
                <a:gd name="T72" fmla="*/ 22154329 w 1230"/>
                <a:gd name="T73" fmla="*/ 68053072 h 122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30" h="1221">
                  <a:moveTo>
                    <a:pt x="1162" y="383"/>
                  </a:moveTo>
                  <a:cubicBezTo>
                    <a:pt x="1112" y="433"/>
                    <a:pt x="1112" y="433"/>
                    <a:pt x="1112" y="433"/>
                  </a:cubicBezTo>
                  <a:cubicBezTo>
                    <a:pt x="794" y="116"/>
                    <a:pt x="794" y="116"/>
                    <a:pt x="794" y="116"/>
                  </a:cubicBezTo>
                  <a:cubicBezTo>
                    <a:pt x="844" y="57"/>
                    <a:pt x="844" y="57"/>
                    <a:pt x="844" y="57"/>
                  </a:cubicBezTo>
                  <a:cubicBezTo>
                    <a:pt x="903" y="0"/>
                    <a:pt x="1003" y="0"/>
                    <a:pt x="1061" y="57"/>
                  </a:cubicBezTo>
                  <a:cubicBezTo>
                    <a:pt x="1162" y="166"/>
                    <a:pt x="1162" y="166"/>
                    <a:pt x="1162" y="166"/>
                  </a:cubicBezTo>
                  <a:cubicBezTo>
                    <a:pt x="1229" y="225"/>
                    <a:pt x="1229" y="325"/>
                    <a:pt x="1162" y="383"/>
                  </a:cubicBezTo>
                  <a:close/>
                  <a:moveTo>
                    <a:pt x="418" y="1019"/>
                  </a:moveTo>
                  <a:cubicBezTo>
                    <a:pt x="401" y="1035"/>
                    <a:pt x="401" y="1061"/>
                    <a:pt x="418" y="1077"/>
                  </a:cubicBezTo>
                  <a:cubicBezTo>
                    <a:pt x="434" y="1086"/>
                    <a:pt x="459" y="1086"/>
                    <a:pt x="468" y="1077"/>
                  </a:cubicBezTo>
                  <a:cubicBezTo>
                    <a:pt x="1061" y="484"/>
                    <a:pt x="1061" y="484"/>
                    <a:pt x="1061" y="484"/>
                  </a:cubicBezTo>
                  <a:cubicBezTo>
                    <a:pt x="1003" y="433"/>
                    <a:pt x="1003" y="433"/>
                    <a:pt x="1003" y="433"/>
                  </a:cubicBezTo>
                  <a:lnTo>
                    <a:pt x="418" y="1019"/>
                  </a:lnTo>
                  <a:close/>
                  <a:moveTo>
                    <a:pt x="150" y="751"/>
                  </a:moveTo>
                  <a:cubicBezTo>
                    <a:pt x="133" y="768"/>
                    <a:pt x="133" y="793"/>
                    <a:pt x="150" y="810"/>
                  </a:cubicBezTo>
                  <a:cubicBezTo>
                    <a:pt x="167" y="818"/>
                    <a:pt x="192" y="818"/>
                    <a:pt x="209" y="810"/>
                  </a:cubicBezTo>
                  <a:cubicBezTo>
                    <a:pt x="794" y="216"/>
                    <a:pt x="794" y="216"/>
                    <a:pt x="794" y="216"/>
                  </a:cubicBezTo>
                  <a:cubicBezTo>
                    <a:pt x="735" y="166"/>
                    <a:pt x="735" y="166"/>
                    <a:pt x="735" y="166"/>
                  </a:cubicBezTo>
                  <a:lnTo>
                    <a:pt x="150" y="751"/>
                  </a:lnTo>
                  <a:close/>
                  <a:moveTo>
                    <a:pt x="844" y="275"/>
                  </a:moveTo>
                  <a:cubicBezTo>
                    <a:pt x="259" y="860"/>
                    <a:pt x="259" y="860"/>
                    <a:pt x="259" y="860"/>
                  </a:cubicBezTo>
                  <a:cubicBezTo>
                    <a:pt x="225" y="893"/>
                    <a:pt x="225" y="935"/>
                    <a:pt x="259" y="969"/>
                  </a:cubicBezTo>
                  <a:cubicBezTo>
                    <a:pt x="284" y="994"/>
                    <a:pt x="334" y="994"/>
                    <a:pt x="367" y="969"/>
                  </a:cubicBezTo>
                  <a:cubicBezTo>
                    <a:pt x="953" y="383"/>
                    <a:pt x="953" y="383"/>
                    <a:pt x="953" y="383"/>
                  </a:cubicBezTo>
                  <a:lnTo>
                    <a:pt x="844" y="275"/>
                  </a:lnTo>
                  <a:close/>
                  <a:moveTo>
                    <a:pt x="367" y="1127"/>
                  </a:moveTo>
                  <a:cubicBezTo>
                    <a:pt x="351" y="1111"/>
                    <a:pt x="343" y="1086"/>
                    <a:pt x="334" y="1061"/>
                  </a:cubicBezTo>
                  <a:cubicBezTo>
                    <a:pt x="326" y="1061"/>
                    <a:pt x="317" y="1061"/>
                    <a:pt x="309" y="1061"/>
                  </a:cubicBezTo>
                  <a:cubicBezTo>
                    <a:pt x="276" y="1061"/>
                    <a:pt x="234" y="1052"/>
                    <a:pt x="209" y="1019"/>
                  </a:cubicBezTo>
                  <a:cubicBezTo>
                    <a:pt x="175" y="994"/>
                    <a:pt x="158" y="952"/>
                    <a:pt x="158" y="910"/>
                  </a:cubicBezTo>
                  <a:cubicBezTo>
                    <a:pt x="158" y="910"/>
                    <a:pt x="158" y="902"/>
                    <a:pt x="167" y="893"/>
                  </a:cubicBezTo>
                  <a:cubicBezTo>
                    <a:pt x="142" y="885"/>
                    <a:pt x="117" y="877"/>
                    <a:pt x="100" y="860"/>
                  </a:cubicBezTo>
                  <a:lnTo>
                    <a:pt x="92" y="852"/>
                  </a:lnTo>
                  <a:cubicBezTo>
                    <a:pt x="0" y="1220"/>
                    <a:pt x="0" y="1220"/>
                    <a:pt x="0" y="1220"/>
                  </a:cubicBezTo>
                  <a:cubicBezTo>
                    <a:pt x="367" y="1127"/>
                    <a:pt x="367" y="1127"/>
                    <a:pt x="367" y="1127"/>
                  </a:cubicBezTo>
                  <a:close/>
                  <a:moveTo>
                    <a:pt x="367" y="1127"/>
                  </a:moveTo>
                  <a:lnTo>
                    <a:pt x="367" y="1127"/>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lIns="121917" tIns="60958" rIns="121917" bIns="60958" anchor="ctr"/>
            <a:lstStyle/>
            <a:p>
              <a:endParaRPr lang="zh-CN" altLang="en-US">
                <a:solidFill>
                  <a:schemeClr val="tx1">
                    <a:lumMod val="50000"/>
                    <a:lumOff val="50000"/>
                  </a:schemeClr>
                </a:solidFill>
              </a:endParaRPr>
            </a:p>
          </p:txBody>
        </p:sp>
      </p:grpSp>
      <p:grpSp>
        <p:nvGrpSpPr>
          <p:cNvPr id="64" name="Group 63"/>
          <p:cNvGrpSpPr/>
          <p:nvPr/>
        </p:nvGrpSpPr>
        <p:grpSpPr bwMode="auto">
          <a:xfrm>
            <a:off x="1328118" y="4924737"/>
            <a:ext cx="1713930" cy="1663700"/>
            <a:chOff x="1327471" y="4835465"/>
            <a:chExt cx="1714500" cy="1663735"/>
          </a:xfrm>
        </p:grpSpPr>
        <p:sp>
          <p:nvSpPr>
            <p:cNvPr id="15" name="Teardrop 14"/>
            <p:cNvSpPr/>
            <p:nvPr/>
          </p:nvSpPr>
          <p:spPr bwMode="auto">
            <a:xfrm rot="8100000">
              <a:off x="1900824" y="4835465"/>
              <a:ext cx="556677" cy="556431"/>
            </a:xfrm>
            <a:prstGeom prst="teardrop">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913765">
                <a:defRPr/>
              </a:pPr>
              <a:endParaRPr lang="en-US" dirty="0">
                <a:solidFill>
                  <a:schemeClr val="tx1">
                    <a:lumMod val="50000"/>
                    <a:lumOff val="50000"/>
                  </a:schemeClr>
                </a:solidFill>
              </a:endParaRPr>
            </a:p>
          </p:txBody>
        </p:sp>
        <p:sp>
          <p:nvSpPr>
            <p:cNvPr id="80935" name="Content Placeholder 2"/>
            <p:cNvSpPr txBox="1"/>
            <p:nvPr/>
          </p:nvSpPr>
          <p:spPr bwMode="auto">
            <a:xfrm>
              <a:off x="1327471" y="5483165"/>
              <a:ext cx="1714500" cy="101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eaLnBrk="1" hangingPunct="1">
                <a:buFont typeface="Arial" panose="020B0604020202020204" pitchFamily="34" charset="0"/>
                <a:buNone/>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Please enter the content here</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eaLnBrk="1" hangingPunct="1"/>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eaLnBrk="1" hangingPunct="1"/>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Please enter the content here</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eaLnBrk="1" hangingPunct="1"/>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80936" name="Group 32"/>
            <p:cNvGrpSpPr/>
            <p:nvPr/>
          </p:nvGrpSpPr>
          <p:grpSpPr bwMode="auto">
            <a:xfrm>
              <a:off x="2037765" y="4951388"/>
              <a:ext cx="294784" cy="429075"/>
              <a:chOff x="1533086" y="3713538"/>
              <a:chExt cx="221088" cy="321806"/>
            </a:xfrm>
          </p:grpSpPr>
          <p:sp>
            <p:nvSpPr>
              <p:cNvPr id="34" name="Freeform 166"/>
              <p:cNvSpPr>
                <a:spLocks noChangeArrowheads="1"/>
              </p:cNvSpPr>
              <p:nvPr/>
            </p:nvSpPr>
            <p:spPr bwMode="auto">
              <a:xfrm>
                <a:off x="1532821" y="3713513"/>
                <a:ext cx="221559" cy="322071"/>
              </a:xfrm>
              <a:custGeom>
                <a:avLst/>
                <a:gdLst>
                  <a:gd name="T0" fmla="*/ 110640 w 793"/>
                  <a:gd name="T1" fmla="*/ 40642 h 1157"/>
                  <a:gd name="T2" fmla="*/ 154505 w 793"/>
                  <a:gd name="T3" fmla="*/ 58179 h 1157"/>
                  <a:gd name="T4" fmla="*/ 171827 w 793"/>
                  <a:gd name="T5" fmla="*/ 101604 h 1157"/>
                  <a:gd name="T6" fmla="*/ 154505 w 793"/>
                  <a:gd name="T7" fmla="*/ 142246 h 1157"/>
                  <a:gd name="T8" fmla="*/ 110640 w 793"/>
                  <a:gd name="T9" fmla="*/ 197362 h 1157"/>
                  <a:gd name="T10" fmla="*/ 67054 w 793"/>
                  <a:gd name="T11" fmla="*/ 142246 h 1157"/>
                  <a:gd name="T12" fmla="*/ 49732 w 793"/>
                  <a:gd name="T13" fmla="*/ 101604 h 1157"/>
                  <a:gd name="T14" fmla="*/ 67054 w 793"/>
                  <a:gd name="T15" fmla="*/ 58179 h 1157"/>
                  <a:gd name="T16" fmla="*/ 110640 w 793"/>
                  <a:gd name="T17" fmla="*/ 40642 h 1157"/>
                  <a:gd name="T18" fmla="*/ 110640 w 793"/>
                  <a:gd name="T19" fmla="*/ 0 h 1157"/>
                  <a:gd name="T20" fmla="*/ 37998 w 793"/>
                  <a:gd name="T21" fmla="*/ 29229 h 1157"/>
                  <a:gd name="T22" fmla="*/ 37998 w 793"/>
                  <a:gd name="T23" fmla="*/ 171196 h 1157"/>
                  <a:gd name="T24" fmla="*/ 110640 w 793"/>
                  <a:gd name="T25" fmla="*/ 321793 h 1157"/>
                  <a:gd name="T26" fmla="*/ 180488 w 793"/>
                  <a:gd name="T27" fmla="*/ 171196 h 1157"/>
                  <a:gd name="T28" fmla="*/ 180488 w 793"/>
                  <a:gd name="T29" fmla="*/ 29229 h 1157"/>
                  <a:gd name="T30" fmla="*/ 110640 w 793"/>
                  <a:gd name="T31" fmla="*/ 0 h 1157"/>
                  <a:gd name="T32" fmla="*/ 110640 w 793"/>
                  <a:gd name="T33" fmla="*/ 40642 h 1157"/>
                  <a:gd name="T34" fmla="*/ 110640 w 793"/>
                  <a:gd name="T35" fmla="*/ 0 h 1157"/>
                  <a:gd name="T36" fmla="*/ 110640 w 793"/>
                  <a:gd name="T37" fmla="*/ 0 h 11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93" h="1157">
                    <a:moveTo>
                      <a:pt x="396" y="146"/>
                    </a:moveTo>
                    <a:cubicBezTo>
                      <a:pt x="448" y="146"/>
                      <a:pt x="511" y="167"/>
                      <a:pt x="553" y="209"/>
                    </a:cubicBezTo>
                    <a:cubicBezTo>
                      <a:pt x="584" y="250"/>
                      <a:pt x="615" y="302"/>
                      <a:pt x="615" y="365"/>
                    </a:cubicBezTo>
                    <a:cubicBezTo>
                      <a:pt x="615" y="417"/>
                      <a:pt x="584" y="469"/>
                      <a:pt x="553" y="511"/>
                    </a:cubicBezTo>
                    <a:cubicBezTo>
                      <a:pt x="542" y="521"/>
                      <a:pt x="469" y="594"/>
                      <a:pt x="396" y="709"/>
                    </a:cubicBezTo>
                    <a:cubicBezTo>
                      <a:pt x="323" y="594"/>
                      <a:pt x="250" y="521"/>
                      <a:pt x="240" y="511"/>
                    </a:cubicBezTo>
                    <a:cubicBezTo>
                      <a:pt x="198" y="469"/>
                      <a:pt x="178" y="417"/>
                      <a:pt x="178" y="365"/>
                    </a:cubicBezTo>
                    <a:cubicBezTo>
                      <a:pt x="178" y="302"/>
                      <a:pt x="198" y="250"/>
                      <a:pt x="240" y="209"/>
                    </a:cubicBezTo>
                    <a:cubicBezTo>
                      <a:pt x="282" y="167"/>
                      <a:pt x="334" y="146"/>
                      <a:pt x="396" y="146"/>
                    </a:cubicBezTo>
                    <a:lnTo>
                      <a:pt x="396" y="0"/>
                    </a:lnTo>
                    <a:cubicBezTo>
                      <a:pt x="303" y="0"/>
                      <a:pt x="209" y="32"/>
                      <a:pt x="136" y="105"/>
                    </a:cubicBezTo>
                    <a:cubicBezTo>
                      <a:pt x="0" y="250"/>
                      <a:pt x="0" y="480"/>
                      <a:pt x="136" y="615"/>
                    </a:cubicBezTo>
                    <a:cubicBezTo>
                      <a:pt x="136" y="615"/>
                      <a:pt x="396" y="865"/>
                      <a:pt x="396" y="1156"/>
                    </a:cubicBezTo>
                    <a:cubicBezTo>
                      <a:pt x="396" y="865"/>
                      <a:pt x="646" y="615"/>
                      <a:pt x="646" y="615"/>
                    </a:cubicBezTo>
                    <a:cubicBezTo>
                      <a:pt x="792" y="480"/>
                      <a:pt x="792" y="250"/>
                      <a:pt x="646" y="105"/>
                    </a:cubicBezTo>
                    <a:cubicBezTo>
                      <a:pt x="584" y="32"/>
                      <a:pt x="490" y="0"/>
                      <a:pt x="396" y="0"/>
                    </a:cubicBezTo>
                    <a:lnTo>
                      <a:pt x="396" y="146"/>
                    </a:lnTo>
                    <a:close/>
                    <a:moveTo>
                      <a:pt x="396" y="0"/>
                    </a:moveTo>
                    <a:lnTo>
                      <a:pt x="396" y="0"/>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sp>
            <p:nvSpPr>
              <p:cNvPr id="35" name="Freeform 167"/>
              <p:cNvSpPr>
                <a:spLocks noChangeArrowheads="1"/>
              </p:cNvSpPr>
              <p:nvPr/>
            </p:nvSpPr>
            <p:spPr bwMode="auto">
              <a:xfrm>
                <a:off x="1622755" y="3794477"/>
                <a:ext cx="40500" cy="40482"/>
              </a:xfrm>
              <a:custGeom>
                <a:avLst/>
                <a:gdLst>
                  <a:gd name="T0" fmla="*/ 40224 w 147"/>
                  <a:gd name="T1" fmla="*/ 20103 h 147"/>
                  <a:gd name="T2" fmla="*/ 20112 w 147"/>
                  <a:gd name="T3" fmla="*/ 40207 h 147"/>
                  <a:gd name="T4" fmla="*/ 0 w 147"/>
                  <a:gd name="T5" fmla="*/ 20103 h 147"/>
                  <a:gd name="T6" fmla="*/ 20112 w 147"/>
                  <a:gd name="T7" fmla="*/ 0 h 147"/>
                  <a:gd name="T8" fmla="*/ 40224 w 147"/>
                  <a:gd name="T9" fmla="*/ 20103 h 147"/>
                  <a:gd name="T10" fmla="*/ 40224 w 147"/>
                  <a:gd name="T11" fmla="*/ 20103 h 147"/>
                  <a:gd name="T12" fmla="*/ 40224 w 147"/>
                  <a:gd name="T13" fmla="*/ 20103 h 1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7" h="147">
                    <a:moveTo>
                      <a:pt x="146" y="73"/>
                    </a:moveTo>
                    <a:cubicBezTo>
                      <a:pt x="146" y="104"/>
                      <a:pt x="115" y="146"/>
                      <a:pt x="73" y="146"/>
                    </a:cubicBezTo>
                    <a:cubicBezTo>
                      <a:pt x="32" y="146"/>
                      <a:pt x="0" y="104"/>
                      <a:pt x="0" y="73"/>
                    </a:cubicBezTo>
                    <a:cubicBezTo>
                      <a:pt x="0" y="31"/>
                      <a:pt x="32" y="0"/>
                      <a:pt x="73" y="0"/>
                    </a:cubicBezTo>
                    <a:cubicBezTo>
                      <a:pt x="115" y="0"/>
                      <a:pt x="146" y="31"/>
                      <a:pt x="146" y="73"/>
                    </a:cubicBezTo>
                    <a:close/>
                    <a:moveTo>
                      <a:pt x="146" y="73"/>
                    </a:moveTo>
                    <a:lnTo>
                      <a:pt x="146" y="73"/>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grpSp>
        <p:nvGrpSpPr>
          <p:cNvPr id="62" name="Group 61"/>
          <p:cNvGrpSpPr/>
          <p:nvPr/>
        </p:nvGrpSpPr>
        <p:grpSpPr bwMode="auto">
          <a:xfrm>
            <a:off x="1328118" y="3053868"/>
            <a:ext cx="1713930" cy="1663700"/>
            <a:chOff x="1327471" y="2964435"/>
            <a:chExt cx="1714500" cy="1663735"/>
          </a:xfrm>
        </p:grpSpPr>
        <p:sp>
          <p:nvSpPr>
            <p:cNvPr id="13" name="Teardrop 12"/>
            <p:cNvSpPr/>
            <p:nvPr/>
          </p:nvSpPr>
          <p:spPr bwMode="auto">
            <a:xfrm rot="8100000">
              <a:off x="1900824" y="2964435"/>
              <a:ext cx="556677" cy="556430"/>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913765">
                <a:defRPr/>
              </a:pPr>
              <a:endParaRPr lang="en-US" dirty="0">
                <a:solidFill>
                  <a:schemeClr val="tx1">
                    <a:lumMod val="50000"/>
                    <a:lumOff val="50000"/>
                  </a:schemeClr>
                </a:solidFill>
              </a:endParaRPr>
            </a:p>
          </p:txBody>
        </p:sp>
        <p:sp>
          <p:nvSpPr>
            <p:cNvPr id="80932" name="Content Placeholder 2"/>
            <p:cNvSpPr txBox="1"/>
            <p:nvPr/>
          </p:nvSpPr>
          <p:spPr bwMode="auto">
            <a:xfrm>
              <a:off x="1327471" y="3612135"/>
              <a:ext cx="1714500" cy="101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eaLnBrk="1" hangingPunct="1">
                <a:buFont typeface="Arial" panose="020B0604020202020204" pitchFamily="34" charset="0"/>
                <a:buNone/>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Please enter the content here</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eaLnBrk="1" hangingPunct="1"/>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eaLnBrk="1" hangingPunct="1"/>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Please enter the content here</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eaLnBrk="1" hangingPunct="1"/>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9" name="Group 38"/>
            <p:cNvGrpSpPr/>
            <p:nvPr/>
          </p:nvGrpSpPr>
          <p:grpSpPr>
            <a:xfrm>
              <a:off x="2033519" y="3086714"/>
              <a:ext cx="296967" cy="352647"/>
              <a:chOff x="2060819" y="1388284"/>
              <a:chExt cx="271040" cy="321860"/>
            </a:xfrm>
            <a:solidFill>
              <a:schemeClr val="bg1"/>
            </a:solidFill>
          </p:grpSpPr>
          <p:sp>
            <p:nvSpPr>
              <p:cNvPr id="40" name="Freeform 201"/>
              <p:cNvSpPr>
                <a:spLocks noChangeArrowheads="1"/>
              </p:cNvSpPr>
              <p:nvPr/>
            </p:nvSpPr>
            <p:spPr bwMode="auto">
              <a:xfrm>
                <a:off x="2060819" y="1388284"/>
                <a:ext cx="271040" cy="307527"/>
              </a:xfrm>
              <a:custGeom>
                <a:avLst/>
                <a:gdLst>
                  <a:gd name="T0" fmla="*/ 718 w 917"/>
                  <a:gd name="T1" fmla="*/ 583 h 1042"/>
                  <a:gd name="T2" fmla="*/ 853 w 917"/>
                  <a:gd name="T3" fmla="*/ 354 h 1042"/>
                  <a:gd name="T4" fmla="*/ 885 w 917"/>
                  <a:gd name="T5" fmla="*/ 270 h 1042"/>
                  <a:gd name="T6" fmla="*/ 895 w 917"/>
                  <a:gd name="T7" fmla="*/ 229 h 1042"/>
                  <a:gd name="T8" fmla="*/ 895 w 917"/>
                  <a:gd name="T9" fmla="*/ 208 h 1042"/>
                  <a:gd name="T10" fmla="*/ 906 w 917"/>
                  <a:gd name="T11" fmla="*/ 93 h 1042"/>
                  <a:gd name="T12" fmla="*/ 906 w 917"/>
                  <a:gd name="T13" fmla="*/ 41 h 1042"/>
                  <a:gd name="T14" fmla="*/ 906 w 917"/>
                  <a:gd name="T15" fmla="*/ 20 h 1042"/>
                  <a:gd name="T16" fmla="*/ 906 w 917"/>
                  <a:gd name="T17" fmla="*/ 10 h 1042"/>
                  <a:gd name="T18" fmla="*/ 895 w 917"/>
                  <a:gd name="T19" fmla="*/ 0 h 1042"/>
                  <a:gd name="T20" fmla="*/ 885 w 917"/>
                  <a:gd name="T21" fmla="*/ 0 h 1042"/>
                  <a:gd name="T22" fmla="*/ 864 w 917"/>
                  <a:gd name="T23" fmla="*/ 10 h 1042"/>
                  <a:gd name="T24" fmla="*/ 812 w 917"/>
                  <a:gd name="T25" fmla="*/ 20 h 1042"/>
                  <a:gd name="T26" fmla="*/ 635 w 917"/>
                  <a:gd name="T27" fmla="*/ 104 h 1042"/>
                  <a:gd name="T28" fmla="*/ 395 w 917"/>
                  <a:gd name="T29" fmla="*/ 333 h 1042"/>
                  <a:gd name="T30" fmla="*/ 333 w 917"/>
                  <a:gd name="T31" fmla="*/ 375 h 1042"/>
                  <a:gd name="T32" fmla="*/ 10 w 917"/>
                  <a:gd name="T33" fmla="*/ 583 h 1042"/>
                  <a:gd name="T34" fmla="*/ 41 w 917"/>
                  <a:gd name="T35" fmla="*/ 625 h 1042"/>
                  <a:gd name="T36" fmla="*/ 531 w 917"/>
                  <a:gd name="T37" fmla="*/ 999 h 1042"/>
                  <a:gd name="T38" fmla="*/ 562 w 917"/>
                  <a:gd name="T39" fmla="*/ 1020 h 1042"/>
                  <a:gd name="T40" fmla="*/ 698 w 917"/>
                  <a:gd name="T41" fmla="*/ 656 h 1042"/>
                  <a:gd name="T42" fmla="*/ 718 w 917"/>
                  <a:gd name="T43" fmla="*/ 583 h 1042"/>
                  <a:gd name="T44" fmla="*/ 666 w 917"/>
                  <a:gd name="T45" fmla="*/ 458 h 1042"/>
                  <a:gd name="T46" fmla="*/ 562 w 917"/>
                  <a:gd name="T47" fmla="*/ 468 h 1042"/>
                  <a:gd name="T48" fmla="*/ 520 w 917"/>
                  <a:gd name="T49" fmla="*/ 354 h 1042"/>
                  <a:gd name="T50" fmla="*/ 531 w 917"/>
                  <a:gd name="T51" fmla="*/ 333 h 1042"/>
                  <a:gd name="T52" fmla="*/ 645 w 917"/>
                  <a:gd name="T53" fmla="*/ 323 h 1042"/>
                  <a:gd name="T54" fmla="*/ 677 w 917"/>
                  <a:gd name="T55" fmla="*/ 437 h 1042"/>
                  <a:gd name="T56" fmla="*/ 666 w 917"/>
                  <a:gd name="T57" fmla="*/ 458 h 1042"/>
                  <a:gd name="T58" fmla="*/ 666 w 917"/>
                  <a:gd name="T59" fmla="*/ 458 h 1042"/>
                  <a:gd name="T60" fmla="*/ 666 w 917"/>
                  <a:gd name="T61" fmla="*/ 458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7" h="1042">
                    <a:moveTo>
                      <a:pt x="718" y="583"/>
                    </a:moveTo>
                    <a:cubicBezTo>
                      <a:pt x="781" y="500"/>
                      <a:pt x="823" y="427"/>
                      <a:pt x="853" y="354"/>
                    </a:cubicBezTo>
                    <a:cubicBezTo>
                      <a:pt x="864" y="333"/>
                      <a:pt x="874" y="302"/>
                      <a:pt x="885" y="270"/>
                    </a:cubicBezTo>
                    <a:cubicBezTo>
                      <a:pt x="885" y="260"/>
                      <a:pt x="885" y="250"/>
                      <a:pt x="895" y="229"/>
                    </a:cubicBezTo>
                    <a:cubicBezTo>
                      <a:pt x="895" y="218"/>
                      <a:pt x="895" y="218"/>
                      <a:pt x="895" y="208"/>
                    </a:cubicBezTo>
                    <a:cubicBezTo>
                      <a:pt x="906" y="166"/>
                      <a:pt x="906" y="125"/>
                      <a:pt x="906" y="93"/>
                    </a:cubicBezTo>
                    <a:cubicBezTo>
                      <a:pt x="906" y="73"/>
                      <a:pt x="906" y="52"/>
                      <a:pt x="906" y="41"/>
                    </a:cubicBezTo>
                    <a:cubicBezTo>
                      <a:pt x="906" y="31"/>
                      <a:pt x="916" y="31"/>
                      <a:pt x="906" y="20"/>
                    </a:cubicBezTo>
                    <a:lnTo>
                      <a:pt x="906" y="10"/>
                    </a:lnTo>
                    <a:cubicBezTo>
                      <a:pt x="916" y="0"/>
                      <a:pt x="906" y="0"/>
                      <a:pt x="895" y="0"/>
                    </a:cubicBezTo>
                    <a:lnTo>
                      <a:pt x="885" y="0"/>
                    </a:lnTo>
                    <a:cubicBezTo>
                      <a:pt x="874" y="0"/>
                      <a:pt x="874" y="10"/>
                      <a:pt x="864" y="10"/>
                    </a:cubicBezTo>
                    <a:cubicBezTo>
                      <a:pt x="864" y="20"/>
                      <a:pt x="843" y="20"/>
                      <a:pt x="812" y="20"/>
                    </a:cubicBezTo>
                    <a:cubicBezTo>
                      <a:pt x="770" y="31"/>
                      <a:pt x="708" y="52"/>
                      <a:pt x="635" y="104"/>
                    </a:cubicBezTo>
                    <a:cubicBezTo>
                      <a:pt x="510" y="177"/>
                      <a:pt x="437" y="281"/>
                      <a:pt x="395" y="333"/>
                    </a:cubicBezTo>
                    <a:cubicBezTo>
                      <a:pt x="385" y="354"/>
                      <a:pt x="354" y="375"/>
                      <a:pt x="333" y="375"/>
                    </a:cubicBezTo>
                    <a:cubicBezTo>
                      <a:pt x="125" y="364"/>
                      <a:pt x="41" y="510"/>
                      <a:pt x="10" y="583"/>
                    </a:cubicBezTo>
                    <a:cubicBezTo>
                      <a:pt x="0" y="604"/>
                      <a:pt x="10" y="625"/>
                      <a:pt x="41" y="625"/>
                    </a:cubicBezTo>
                    <a:cubicBezTo>
                      <a:pt x="489" y="614"/>
                      <a:pt x="531" y="885"/>
                      <a:pt x="531" y="999"/>
                    </a:cubicBezTo>
                    <a:cubicBezTo>
                      <a:pt x="520" y="1031"/>
                      <a:pt x="541" y="1041"/>
                      <a:pt x="562" y="1020"/>
                    </a:cubicBezTo>
                    <a:cubicBezTo>
                      <a:pt x="729" y="926"/>
                      <a:pt x="718" y="739"/>
                      <a:pt x="698" y="656"/>
                    </a:cubicBezTo>
                    <a:cubicBezTo>
                      <a:pt x="698" y="635"/>
                      <a:pt x="708" y="593"/>
                      <a:pt x="718" y="583"/>
                    </a:cubicBezTo>
                    <a:close/>
                    <a:moveTo>
                      <a:pt x="666" y="458"/>
                    </a:moveTo>
                    <a:cubicBezTo>
                      <a:pt x="645" y="489"/>
                      <a:pt x="593" y="489"/>
                      <a:pt x="562" y="468"/>
                    </a:cubicBezTo>
                    <a:cubicBezTo>
                      <a:pt x="510" y="448"/>
                      <a:pt x="500" y="395"/>
                      <a:pt x="520" y="354"/>
                    </a:cubicBezTo>
                    <a:cubicBezTo>
                      <a:pt x="531" y="343"/>
                      <a:pt x="531" y="343"/>
                      <a:pt x="531" y="333"/>
                    </a:cubicBezTo>
                    <a:cubicBezTo>
                      <a:pt x="562" y="302"/>
                      <a:pt x="604" y="302"/>
                      <a:pt x="645" y="323"/>
                    </a:cubicBezTo>
                    <a:cubicBezTo>
                      <a:pt x="687" y="343"/>
                      <a:pt x="708" y="395"/>
                      <a:pt x="677" y="437"/>
                    </a:cubicBezTo>
                    <a:cubicBezTo>
                      <a:pt x="677" y="448"/>
                      <a:pt x="677" y="448"/>
                      <a:pt x="666" y="458"/>
                    </a:cubicBezTo>
                    <a:close/>
                    <a:moveTo>
                      <a:pt x="666" y="458"/>
                    </a:moveTo>
                    <a:lnTo>
                      <a:pt x="666" y="458"/>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solidFill>
                    <a:schemeClr val="tx1">
                      <a:lumMod val="50000"/>
                      <a:lumOff val="50000"/>
                    </a:schemeClr>
                  </a:solidFill>
                  <a:ea typeface="宋体" panose="02010600030101010101" pitchFamily="2" charset="-122"/>
                </a:endParaRPr>
              </a:p>
            </p:txBody>
          </p:sp>
          <p:sp>
            <p:nvSpPr>
              <p:cNvPr id="41" name="Freeform 202"/>
              <p:cNvSpPr>
                <a:spLocks noChangeArrowheads="1"/>
              </p:cNvSpPr>
              <p:nvPr/>
            </p:nvSpPr>
            <p:spPr bwMode="auto">
              <a:xfrm>
                <a:off x="2131185" y="1637172"/>
                <a:ext cx="58639" cy="67760"/>
              </a:xfrm>
              <a:custGeom>
                <a:avLst/>
                <a:gdLst>
                  <a:gd name="T0" fmla="*/ 42 w 199"/>
                  <a:gd name="T1" fmla="*/ 219 h 230"/>
                  <a:gd name="T2" fmla="*/ 188 w 199"/>
                  <a:gd name="T3" fmla="*/ 31 h 230"/>
                  <a:gd name="T4" fmla="*/ 156 w 199"/>
                  <a:gd name="T5" fmla="*/ 10 h 230"/>
                  <a:gd name="T6" fmla="*/ 11 w 199"/>
                  <a:gd name="T7" fmla="*/ 198 h 230"/>
                  <a:gd name="T8" fmla="*/ 42 w 199"/>
                  <a:gd name="T9" fmla="*/ 219 h 230"/>
                  <a:gd name="T10" fmla="*/ 42 w 199"/>
                  <a:gd name="T11" fmla="*/ 219 h 230"/>
                  <a:gd name="T12" fmla="*/ 42 w 199"/>
                  <a:gd name="T13" fmla="*/ 219 h 230"/>
                </a:gdLst>
                <a:ahLst/>
                <a:cxnLst>
                  <a:cxn ang="0">
                    <a:pos x="T0" y="T1"/>
                  </a:cxn>
                  <a:cxn ang="0">
                    <a:pos x="T2" y="T3"/>
                  </a:cxn>
                  <a:cxn ang="0">
                    <a:pos x="T4" y="T5"/>
                  </a:cxn>
                  <a:cxn ang="0">
                    <a:pos x="T6" y="T7"/>
                  </a:cxn>
                  <a:cxn ang="0">
                    <a:pos x="T8" y="T9"/>
                  </a:cxn>
                  <a:cxn ang="0">
                    <a:pos x="T10" y="T11"/>
                  </a:cxn>
                  <a:cxn ang="0">
                    <a:pos x="T12" y="T13"/>
                  </a:cxn>
                </a:cxnLst>
                <a:rect l="0" t="0" r="r" b="b"/>
                <a:pathLst>
                  <a:path w="199" h="230">
                    <a:moveTo>
                      <a:pt x="42" y="219"/>
                    </a:moveTo>
                    <a:cubicBezTo>
                      <a:pt x="115" y="177"/>
                      <a:pt x="167" y="83"/>
                      <a:pt x="188" y="31"/>
                    </a:cubicBezTo>
                    <a:cubicBezTo>
                      <a:pt x="198" y="10"/>
                      <a:pt x="177" y="0"/>
                      <a:pt x="156" y="10"/>
                    </a:cubicBezTo>
                    <a:cubicBezTo>
                      <a:pt x="73" y="63"/>
                      <a:pt x="31" y="146"/>
                      <a:pt x="11" y="198"/>
                    </a:cubicBezTo>
                    <a:cubicBezTo>
                      <a:pt x="0" y="219"/>
                      <a:pt x="21" y="229"/>
                      <a:pt x="42" y="219"/>
                    </a:cubicBezTo>
                    <a:close/>
                    <a:moveTo>
                      <a:pt x="42" y="219"/>
                    </a:moveTo>
                    <a:lnTo>
                      <a:pt x="42" y="21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solidFill>
                    <a:schemeClr val="tx1">
                      <a:lumMod val="50000"/>
                      <a:lumOff val="50000"/>
                    </a:schemeClr>
                  </a:solidFill>
                  <a:ea typeface="宋体" panose="02010600030101010101" pitchFamily="2" charset="-122"/>
                </a:endParaRPr>
              </a:p>
            </p:txBody>
          </p:sp>
          <p:sp>
            <p:nvSpPr>
              <p:cNvPr id="42" name="Freeform 203"/>
              <p:cNvSpPr>
                <a:spLocks noChangeArrowheads="1"/>
              </p:cNvSpPr>
              <p:nvPr/>
            </p:nvSpPr>
            <p:spPr bwMode="auto">
              <a:xfrm>
                <a:off x="2084274" y="1615019"/>
                <a:ext cx="76882" cy="95125"/>
              </a:xfrm>
              <a:custGeom>
                <a:avLst/>
                <a:gdLst>
                  <a:gd name="T0" fmla="*/ 31 w 261"/>
                  <a:gd name="T1" fmla="*/ 313 h 324"/>
                  <a:gd name="T2" fmla="*/ 250 w 261"/>
                  <a:gd name="T3" fmla="*/ 31 h 324"/>
                  <a:gd name="T4" fmla="*/ 219 w 261"/>
                  <a:gd name="T5" fmla="*/ 11 h 324"/>
                  <a:gd name="T6" fmla="*/ 10 w 261"/>
                  <a:gd name="T7" fmla="*/ 292 h 324"/>
                  <a:gd name="T8" fmla="*/ 31 w 261"/>
                  <a:gd name="T9" fmla="*/ 313 h 324"/>
                  <a:gd name="T10" fmla="*/ 31 w 261"/>
                  <a:gd name="T11" fmla="*/ 313 h 324"/>
                  <a:gd name="T12" fmla="*/ 31 w 261"/>
                  <a:gd name="T13" fmla="*/ 313 h 324"/>
                </a:gdLst>
                <a:ahLst/>
                <a:cxnLst>
                  <a:cxn ang="0">
                    <a:pos x="T0" y="T1"/>
                  </a:cxn>
                  <a:cxn ang="0">
                    <a:pos x="T2" y="T3"/>
                  </a:cxn>
                  <a:cxn ang="0">
                    <a:pos x="T4" y="T5"/>
                  </a:cxn>
                  <a:cxn ang="0">
                    <a:pos x="T6" y="T7"/>
                  </a:cxn>
                  <a:cxn ang="0">
                    <a:pos x="T8" y="T9"/>
                  </a:cxn>
                  <a:cxn ang="0">
                    <a:pos x="T10" y="T11"/>
                  </a:cxn>
                  <a:cxn ang="0">
                    <a:pos x="T12" y="T13"/>
                  </a:cxn>
                </a:cxnLst>
                <a:rect l="0" t="0" r="r" b="b"/>
                <a:pathLst>
                  <a:path w="261" h="324">
                    <a:moveTo>
                      <a:pt x="31" y="313"/>
                    </a:moveTo>
                    <a:cubicBezTo>
                      <a:pt x="156" y="240"/>
                      <a:pt x="219" y="104"/>
                      <a:pt x="250" y="31"/>
                    </a:cubicBezTo>
                    <a:cubicBezTo>
                      <a:pt x="260" y="11"/>
                      <a:pt x="240" y="0"/>
                      <a:pt x="219" y="11"/>
                    </a:cubicBezTo>
                    <a:cubicBezTo>
                      <a:pt x="94" y="83"/>
                      <a:pt x="31" y="219"/>
                      <a:pt x="10" y="292"/>
                    </a:cubicBezTo>
                    <a:cubicBezTo>
                      <a:pt x="0" y="313"/>
                      <a:pt x="10" y="323"/>
                      <a:pt x="31" y="313"/>
                    </a:cubicBezTo>
                    <a:close/>
                    <a:moveTo>
                      <a:pt x="31" y="313"/>
                    </a:moveTo>
                    <a:lnTo>
                      <a:pt x="31" y="313"/>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solidFill>
                    <a:schemeClr val="tx1">
                      <a:lumMod val="50000"/>
                      <a:lumOff val="50000"/>
                    </a:schemeClr>
                  </a:solidFill>
                  <a:ea typeface="宋体" panose="02010600030101010101" pitchFamily="2" charset="-122"/>
                </a:endParaRPr>
              </a:p>
            </p:txBody>
          </p:sp>
          <p:sp>
            <p:nvSpPr>
              <p:cNvPr id="43" name="Freeform 204"/>
              <p:cNvSpPr>
                <a:spLocks noChangeArrowheads="1"/>
              </p:cNvSpPr>
              <p:nvPr/>
            </p:nvSpPr>
            <p:spPr bwMode="auto">
              <a:xfrm>
                <a:off x="2075153" y="1591564"/>
                <a:ext cx="58638" cy="70366"/>
              </a:xfrm>
              <a:custGeom>
                <a:avLst/>
                <a:gdLst>
                  <a:gd name="T0" fmla="*/ 41 w 199"/>
                  <a:gd name="T1" fmla="*/ 229 h 240"/>
                  <a:gd name="T2" fmla="*/ 187 w 199"/>
                  <a:gd name="T3" fmla="*/ 42 h 240"/>
                  <a:gd name="T4" fmla="*/ 156 w 199"/>
                  <a:gd name="T5" fmla="*/ 21 h 240"/>
                  <a:gd name="T6" fmla="*/ 10 w 199"/>
                  <a:gd name="T7" fmla="*/ 208 h 240"/>
                  <a:gd name="T8" fmla="*/ 41 w 199"/>
                  <a:gd name="T9" fmla="*/ 229 h 240"/>
                  <a:gd name="T10" fmla="*/ 41 w 199"/>
                  <a:gd name="T11" fmla="*/ 229 h 240"/>
                  <a:gd name="T12" fmla="*/ 41 w 199"/>
                  <a:gd name="T13" fmla="*/ 229 h 240"/>
                </a:gdLst>
                <a:ahLst/>
                <a:cxnLst>
                  <a:cxn ang="0">
                    <a:pos x="T0" y="T1"/>
                  </a:cxn>
                  <a:cxn ang="0">
                    <a:pos x="T2" y="T3"/>
                  </a:cxn>
                  <a:cxn ang="0">
                    <a:pos x="T4" y="T5"/>
                  </a:cxn>
                  <a:cxn ang="0">
                    <a:pos x="T6" y="T7"/>
                  </a:cxn>
                  <a:cxn ang="0">
                    <a:pos x="T8" y="T9"/>
                  </a:cxn>
                  <a:cxn ang="0">
                    <a:pos x="T10" y="T11"/>
                  </a:cxn>
                  <a:cxn ang="0">
                    <a:pos x="T12" y="T13"/>
                  </a:cxn>
                </a:cxnLst>
                <a:rect l="0" t="0" r="r" b="b"/>
                <a:pathLst>
                  <a:path w="199" h="240">
                    <a:moveTo>
                      <a:pt x="41" y="229"/>
                    </a:moveTo>
                    <a:cubicBezTo>
                      <a:pt x="114" y="177"/>
                      <a:pt x="166" y="94"/>
                      <a:pt x="187" y="42"/>
                    </a:cubicBezTo>
                    <a:cubicBezTo>
                      <a:pt x="198" y="21"/>
                      <a:pt x="177" y="0"/>
                      <a:pt x="156" y="21"/>
                    </a:cubicBezTo>
                    <a:cubicBezTo>
                      <a:pt x="73" y="73"/>
                      <a:pt x="31" y="156"/>
                      <a:pt x="10" y="208"/>
                    </a:cubicBezTo>
                    <a:cubicBezTo>
                      <a:pt x="0" y="229"/>
                      <a:pt x="10" y="239"/>
                      <a:pt x="41" y="229"/>
                    </a:cubicBezTo>
                    <a:close/>
                    <a:moveTo>
                      <a:pt x="41" y="229"/>
                    </a:moveTo>
                    <a:lnTo>
                      <a:pt x="41" y="22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solidFill>
                    <a:schemeClr val="tx1">
                      <a:lumMod val="50000"/>
                      <a:lumOff val="50000"/>
                    </a:schemeClr>
                  </a:solidFill>
                  <a:ea typeface="宋体" panose="02010600030101010101" pitchFamily="2" charset="-122"/>
                </a:endParaRPr>
              </a:p>
            </p:txBody>
          </p:sp>
        </p:grpSp>
      </p:grpSp>
      <p:grpSp>
        <p:nvGrpSpPr>
          <p:cNvPr id="63" name="Group 62"/>
          <p:cNvGrpSpPr/>
          <p:nvPr/>
        </p:nvGrpSpPr>
        <p:grpSpPr bwMode="auto">
          <a:xfrm>
            <a:off x="9277766" y="3060218"/>
            <a:ext cx="1714723" cy="1663700"/>
            <a:chOff x="9278455" y="2970827"/>
            <a:chExt cx="1714500" cy="1663730"/>
          </a:xfrm>
        </p:grpSpPr>
        <p:sp>
          <p:nvSpPr>
            <p:cNvPr id="19" name="Teardrop 18"/>
            <p:cNvSpPr/>
            <p:nvPr/>
          </p:nvSpPr>
          <p:spPr bwMode="auto">
            <a:xfrm rot="8100000">
              <a:off x="9852337" y="2970827"/>
              <a:ext cx="556419" cy="556429"/>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913765">
                <a:defRPr/>
              </a:pPr>
              <a:endParaRPr lang="en-US" dirty="0">
                <a:solidFill>
                  <a:schemeClr val="tx1">
                    <a:lumMod val="50000"/>
                    <a:lumOff val="50000"/>
                  </a:schemeClr>
                </a:solidFill>
              </a:endParaRPr>
            </a:p>
          </p:txBody>
        </p:sp>
        <p:sp>
          <p:nvSpPr>
            <p:cNvPr id="80929" name="Content Placeholder 2"/>
            <p:cNvSpPr txBox="1"/>
            <p:nvPr/>
          </p:nvSpPr>
          <p:spPr bwMode="auto">
            <a:xfrm>
              <a:off x="9278455" y="3618522"/>
              <a:ext cx="1714500" cy="101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eaLnBrk="1" hangingPunct="1">
                <a:buFont typeface="Arial" panose="020B0604020202020204" pitchFamily="34" charset="0"/>
                <a:buNone/>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Please enter the content here</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eaLnBrk="1" hangingPunct="1"/>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eaLnBrk="1" hangingPunct="1"/>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Please enter the content here</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eaLnBrk="1" hangingPunct="1"/>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0930" name="Freeform 298"/>
            <p:cNvSpPr>
              <a:spLocks noChangeArrowheads="1"/>
            </p:cNvSpPr>
            <p:nvPr/>
          </p:nvSpPr>
          <p:spPr bwMode="auto">
            <a:xfrm>
              <a:off x="9955994" y="3082627"/>
              <a:ext cx="346012" cy="346012"/>
            </a:xfrm>
            <a:custGeom>
              <a:avLst/>
              <a:gdLst>
                <a:gd name="T0" fmla="*/ 39548568 w 1606"/>
                <a:gd name="T1" fmla="*/ 0 h 1607"/>
                <a:gd name="T2" fmla="*/ 0 w 1606"/>
                <a:gd name="T3" fmla="*/ 34909747 h 1607"/>
                <a:gd name="T4" fmla="*/ 34906707 w 1606"/>
                <a:gd name="T5" fmla="*/ 74455452 h 1607"/>
                <a:gd name="T6" fmla="*/ 74501813 w 1606"/>
                <a:gd name="T7" fmla="*/ 39545705 h 1607"/>
                <a:gd name="T8" fmla="*/ 23255626 w 1606"/>
                <a:gd name="T9" fmla="*/ 8159596 h 1607"/>
                <a:gd name="T10" fmla="*/ 10072913 w 1606"/>
                <a:gd name="T11" fmla="*/ 19796107 h 1607"/>
                <a:gd name="T12" fmla="*/ 7334119 w 1606"/>
                <a:gd name="T13" fmla="*/ 24803053 h 1607"/>
                <a:gd name="T14" fmla="*/ 14714774 w 1606"/>
                <a:gd name="T15" fmla="*/ 34909747 h 1607"/>
                <a:gd name="T16" fmla="*/ 7334119 w 1606"/>
                <a:gd name="T17" fmla="*/ 24803053 h 1607"/>
                <a:gd name="T18" fmla="*/ 14714774 w 1606"/>
                <a:gd name="T19" fmla="*/ 39545705 h 1607"/>
                <a:gd name="T20" fmla="*/ 7334119 w 1606"/>
                <a:gd name="T21" fmla="*/ 49652399 h 1607"/>
                <a:gd name="T22" fmla="*/ 10072913 w 1606"/>
                <a:gd name="T23" fmla="*/ 54659346 h 1607"/>
                <a:gd name="T24" fmla="*/ 23255626 w 1606"/>
                <a:gd name="T25" fmla="*/ 66295856 h 1607"/>
                <a:gd name="T26" fmla="*/ 34906707 w 1606"/>
                <a:gd name="T27" fmla="*/ 69401997 h 1607"/>
                <a:gd name="T28" fmla="*/ 34906707 w 1606"/>
                <a:gd name="T29" fmla="*/ 54659346 h 1607"/>
                <a:gd name="T30" fmla="*/ 34906707 w 1606"/>
                <a:gd name="T31" fmla="*/ 49652399 h 1607"/>
                <a:gd name="T32" fmla="*/ 19774392 w 1606"/>
                <a:gd name="T33" fmla="*/ 39545705 h 1607"/>
                <a:gd name="T34" fmla="*/ 34906707 w 1606"/>
                <a:gd name="T35" fmla="*/ 49652399 h 1607"/>
                <a:gd name="T36" fmla="*/ 19774392 w 1606"/>
                <a:gd name="T37" fmla="*/ 34909747 h 1607"/>
                <a:gd name="T38" fmla="*/ 34906707 w 1606"/>
                <a:gd name="T39" fmla="*/ 24803053 h 1607"/>
                <a:gd name="T40" fmla="*/ 34906707 w 1606"/>
                <a:gd name="T41" fmla="*/ 19796107 h 1607"/>
                <a:gd name="T42" fmla="*/ 34906707 w 1606"/>
                <a:gd name="T43" fmla="*/ 5053239 h 1607"/>
                <a:gd name="T44" fmla="*/ 64382578 w 1606"/>
                <a:gd name="T45" fmla="*/ 19796107 h 1607"/>
                <a:gd name="T46" fmla="*/ 51199650 w 1606"/>
                <a:gd name="T47" fmla="*/ 8159596 h 1607"/>
                <a:gd name="T48" fmla="*/ 39548568 w 1606"/>
                <a:gd name="T49" fmla="*/ 5053239 h 1607"/>
                <a:gd name="T50" fmla="*/ 39548568 w 1606"/>
                <a:gd name="T51" fmla="*/ 19796107 h 1607"/>
                <a:gd name="T52" fmla="*/ 39548568 w 1606"/>
                <a:gd name="T53" fmla="*/ 24803053 h 1607"/>
                <a:gd name="T54" fmla="*/ 54681099 w 1606"/>
                <a:gd name="T55" fmla="*/ 34909747 h 1607"/>
                <a:gd name="T56" fmla="*/ 39548568 w 1606"/>
                <a:gd name="T57" fmla="*/ 24803053 h 1607"/>
                <a:gd name="T58" fmla="*/ 54681099 w 1606"/>
                <a:gd name="T59" fmla="*/ 39545705 h 1607"/>
                <a:gd name="T60" fmla="*/ 39548568 w 1606"/>
                <a:gd name="T61" fmla="*/ 49652399 h 1607"/>
                <a:gd name="T62" fmla="*/ 39548568 w 1606"/>
                <a:gd name="T63" fmla="*/ 69401997 h 1607"/>
                <a:gd name="T64" fmla="*/ 51988842 w 1606"/>
                <a:gd name="T65" fmla="*/ 54659346 h 1607"/>
                <a:gd name="T66" fmla="*/ 51199650 w 1606"/>
                <a:gd name="T67" fmla="*/ 66295856 h 1607"/>
                <a:gd name="T68" fmla="*/ 64382578 w 1606"/>
                <a:gd name="T69" fmla="*/ 54659346 h 1607"/>
                <a:gd name="T70" fmla="*/ 67121157 w 1606"/>
                <a:gd name="T71" fmla="*/ 49652399 h 1607"/>
                <a:gd name="T72" fmla="*/ 59740717 w 1606"/>
                <a:gd name="T73" fmla="*/ 39545705 h 1607"/>
                <a:gd name="T74" fmla="*/ 67121157 w 1606"/>
                <a:gd name="T75" fmla="*/ 49652399 h 1607"/>
                <a:gd name="T76" fmla="*/ 58208871 w 1606"/>
                <a:gd name="T77" fmla="*/ 24803053 h 1607"/>
                <a:gd name="T78" fmla="*/ 69442195 w 1606"/>
                <a:gd name="T79" fmla="*/ 34909747 h 1607"/>
                <a:gd name="T80" fmla="*/ 59740717 w 1606"/>
                <a:gd name="T81" fmla="*/ 34909747 h 16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06" h="1607">
                  <a:moveTo>
                    <a:pt x="1605" y="753"/>
                  </a:moveTo>
                  <a:cubicBezTo>
                    <a:pt x="1580" y="352"/>
                    <a:pt x="1254" y="26"/>
                    <a:pt x="852" y="0"/>
                  </a:cubicBezTo>
                  <a:cubicBezTo>
                    <a:pt x="752" y="0"/>
                    <a:pt x="752" y="0"/>
                    <a:pt x="752" y="0"/>
                  </a:cubicBezTo>
                  <a:cubicBezTo>
                    <a:pt x="351" y="26"/>
                    <a:pt x="25" y="352"/>
                    <a:pt x="0" y="753"/>
                  </a:cubicBezTo>
                  <a:cubicBezTo>
                    <a:pt x="0" y="853"/>
                    <a:pt x="0" y="853"/>
                    <a:pt x="0" y="853"/>
                  </a:cubicBezTo>
                  <a:cubicBezTo>
                    <a:pt x="25" y="1255"/>
                    <a:pt x="351" y="1581"/>
                    <a:pt x="752" y="1606"/>
                  </a:cubicBezTo>
                  <a:cubicBezTo>
                    <a:pt x="852" y="1606"/>
                    <a:pt x="852" y="1606"/>
                    <a:pt x="852" y="1606"/>
                  </a:cubicBezTo>
                  <a:cubicBezTo>
                    <a:pt x="1254" y="1581"/>
                    <a:pt x="1580" y="1255"/>
                    <a:pt x="1605" y="853"/>
                  </a:cubicBezTo>
                  <a:cubicBezTo>
                    <a:pt x="1605" y="753"/>
                    <a:pt x="1605" y="753"/>
                    <a:pt x="1605" y="753"/>
                  </a:cubicBezTo>
                  <a:close/>
                  <a:moveTo>
                    <a:pt x="501" y="176"/>
                  </a:moveTo>
                  <a:cubicBezTo>
                    <a:pt x="451" y="243"/>
                    <a:pt x="409" y="327"/>
                    <a:pt x="376" y="427"/>
                  </a:cubicBezTo>
                  <a:cubicBezTo>
                    <a:pt x="217" y="427"/>
                    <a:pt x="217" y="427"/>
                    <a:pt x="217" y="427"/>
                  </a:cubicBezTo>
                  <a:cubicBezTo>
                    <a:pt x="284" y="318"/>
                    <a:pt x="384" y="226"/>
                    <a:pt x="501" y="176"/>
                  </a:cubicBezTo>
                  <a:close/>
                  <a:moveTo>
                    <a:pt x="158" y="535"/>
                  </a:moveTo>
                  <a:cubicBezTo>
                    <a:pt x="351" y="535"/>
                    <a:pt x="351" y="535"/>
                    <a:pt x="351" y="535"/>
                  </a:cubicBezTo>
                  <a:cubicBezTo>
                    <a:pt x="334" y="602"/>
                    <a:pt x="326" y="678"/>
                    <a:pt x="317" y="753"/>
                  </a:cubicBezTo>
                  <a:cubicBezTo>
                    <a:pt x="108" y="753"/>
                    <a:pt x="108" y="753"/>
                    <a:pt x="108" y="753"/>
                  </a:cubicBezTo>
                  <a:cubicBezTo>
                    <a:pt x="108" y="678"/>
                    <a:pt x="133" y="602"/>
                    <a:pt x="158" y="535"/>
                  </a:cubicBezTo>
                  <a:close/>
                  <a:moveTo>
                    <a:pt x="108" y="853"/>
                  </a:moveTo>
                  <a:cubicBezTo>
                    <a:pt x="317" y="853"/>
                    <a:pt x="317" y="853"/>
                    <a:pt x="317" y="853"/>
                  </a:cubicBezTo>
                  <a:cubicBezTo>
                    <a:pt x="326" y="929"/>
                    <a:pt x="334" y="1004"/>
                    <a:pt x="351" y="1071"/>
                  </a:cubicBezTo>
                  <a:cubicBezTo>
                    <a:pt x="158" y="1071"/>
                    <a:pt x="158" y="1071"/>
                    <a:pt x="158" y="1071"/>
                  </a:cubicBezTo>
                  <a:cubicBezTo>
                    <a:pt x="133" y="1004"/>
                    <a:pt x="108" y="929"/>
                    <a:pt x="108" y="853"/>
                  </a:cubicBezTo>
                  <a:close/>
                  <a:moveTo>
                    <a:pt x="217" y="1179"/>
                  </a:moveTo>
                  <a:cubicBezTo>
                    <a:pt x="376" y="1179"/>
                    <a:pt x="376" y="1179"/>
                    <a:pt x="376" y="1179"/>
                  </a:cubicBezTo>
                  <a:cubicBezTo>
                    <a:pt x="409" y="1280"/>
                    <a:pt x="451" y="1363"/>
                    <a:pt x="501" y="1430"/>
                  </a:cubicBezTo>
                  <a:cubicBezTo>
                    <a:pt x="384" y="1380"/>
                    <a:pt x="284" y="1288"/>
                    <a:pt x="217" y="1179"/>
                  </a:cubicBezTo>
                  <a:close/>
                  <a:moveTo>
                    <a:pt x="752" y="1497"/>
                  </a:moveTo>
                  <a:cubicBezTo>
                    <a:pt x="635" y="1464"/>
                    <a:pt x="543" y="1346"/>
                    <a:pt x="484" y="1179"/>
                  </a:cubicBezTo>
                  <a:cubicBezTo>
                    <a:pt x="752" y="1179"/>
                    <a:pt x="752" y="1179"/>
                    <a:pt x="752" y="1179"/>
                  </a:cubicBezTo>
                  <a:lnTo>
                    <a:pt x="752" y="1497"/>
                  </a:lnTo>
                  <a:close/>
                  <a:moveTo>
                    <a:pt x="752" y="1071"/>
                  </a:moveTo>
                  <a:cubicBezTo>
                    <a:pt x="459" y="1071"/>
                    <a:pt x="459" y="1071"/>
                    <a:pt x="459" y="1071"/>
                  </a:cubicBezTo>
                  <a:cubicBezTo>
                    <a:pt x="443" y="1004"/>
                    <a:pt x="434" y="929"/>
                    <a:pt x="426" y="853"/>
                  </a:cubicBezTo>
                  <a:cubicBezTo>
                    <a:pt x="752" y="853"/>
                    <a:pt x="752" y="853"/>
                    <a:pt x="752" y="853"/>
                  </a:cubicBezTo>
                  <a:lnTo>
                    <a:pt x="752" y="1071"/>
                  </a:lnTo>
                  <a:close/>
                  <a:moveTo>
                    <a:pt x="752" y="753"/>
                  </a:moveTo>
                  <a:cubicBezTo>
                    <a:pt x="426" y="753"/>
                    <a:pt x="426" y="753"/>
                    <a:pt x="426" y="753"/>
                  </a:cubicBezTo>
                  <a:cubicBezTo>
                    <a:pt x="434" y="678"/>
                    <a:pt x="443" y="602"/>
                    <a:pt x="459" y="535"/>
                  </a:cubicBezTo>
                  <a:cubicBezTo>
                    <a:pt x="752" y="535"/>
                    <a:pt x="752" y="535"/>
                    <a:pt x="752" y="535"/>
                  </a:cubicBezTo>
                  <a:lnTo>
                    <a:pt x="752" y="753"/>
                  </a:lnTo>
                  <a:close/>
                  <a:moveTo>
                    <a:pt x="752" y="427"/>
                  </a:moveTo>
                  <a:cubicBezTo>
                    <a:pt x="484" y="427"/>
                    <a:pt x="484" y="427"/>
                    <a:pt x="484" y="427"/>
                  </a:cubicBezTo>
                  <a:cubicBezTo>
                    <a:pt x="543" y="260"/>
                    <a:pt x="635" y="142"/>
                    <a:pt x="752" y="109"/>
                  </a:cubicBezTo>
                  <a:lnTo>
                    <a:pt x="752" y="427"/>
                  </a:lnTo>
                  <a:close/>
                  <a:moveTo>
                    <a:pt x="1387" y="427"/>
                  </a:moveTo>
                  <a:cubicBezTo>
                    <a:pt x="1229" y="427"/>
                    <a:pt x="1229" y="427"/>
                    <a:pt x="1229" y="427"/>
                  </a:cubicBezTo>
                  <a:cubicBezTo>
                    <a:pt x="1195" y="327"/>
                    <a:pt x="1153" y="243"/>
                    <a:pt x="1103" y="176"/>
                  </a:cubicBezTo>
                  <a:cubicBezTo>
                    <a:pt x="1220" y="226"/>
                    <a:pt x="1320" y="318"/>
                    <a:pt x="1387" y="427"/>
                  </a:cubicBezTo>
                  <a:close/>
                  <a:moveTo>
                    <a:pt x="852" y="109"/>
                  </a:moveTo>
                  <a:cubicBezTo>
                    <a:pt x="969" y="142"/>
                    <a:pt x="1061" y="260"/>
                    <a:pt x="1120" y="427"/>
                  </a:cubicBezTo>
                  <a:cubicBezTo>
                    <a:pt x="852" y="427"/>
                    <a:pt x="852" y="427"/>
                    <a:pt x="852" y="427"/>
                  </a:cubicBezTo>
                  <a:lnTo>
                    <a:pt x="852" y="109"/>
                  </a:lnTo>
                  <a:close/>
                  <a:moveTo>
                    <a:pt x="852" y="535"/>
                  </a:moveTo>
                  <a:cubicBezTo>
                    <a:pt x="1153" y="535"/>
                    <a:pt x="1153" y="535"/>
                    <a:pt x="1153" y="535"/>
                  </a:cubicBezTo>
                  <a:cubicBezTo>
                    <a:pt x="1162" y="602"/>
                    <a:pt x="1170" y="678"/>
                    <a:pt x="1178" y="753"/>
                  </a:cubicBezTo>
                  <a:cubicBezTo>
                    <a:pt x="852" y="753"/>
                    <a:pt x="852" y="753"/>
                    <a:pt x="852" y="753"/>
                  </a:cubicBezTo>
                  <a:lnTo>
                    <a:pt x="852" y="535"/>
                  </a:lnTo>
                  <a:close/>
                  <a:moveTo>
                    <a:pt x="852" y="853"/>
                  </a:moveTo>
                  <a:cubicBezTo>
                    <a:pt x="1178" y="853"/>
                    <a:pt x="1178" y="853"/>
                    <a:pt x="1178" y="853"/>
                  </a:cubicBezTo>
                  <a:cubicBezTo>
                    <a:pt x="1170" y="929"/>
                    <a:pt x="1162" y="1004"/>
                    <a:pt x="1153" y="1071"/>
                  </a:cubicBezTo>
                  <a:cubicBezTo>
                    <a:pt x="852" y="1071"/>
                    <a:pt x="852" y="1071"/>
                    <a:pt x="852" y="1071"/>
                  </a:cubicBezTo>
                  <a:lnTo>
                    <a:pt x="852" y="853"/>
                  </a:lnTo>
                  <a:close/>
                  <a:moveTo>
                    <a:pt x="852" y="1497"/>
                  </a:moveTo>
                  <a:cubicBezTo>
                    <a:pt x="852" y="1179"/>
                    <a:pt x="852" y="1179"/>
                    <a:pt x="852" y="1179"/>
                  </a:cubicBezTo>
                  <a:cubicBezTo>
                    <a:pt x="1120" y="1179"/>
                    <a:pt x="1120" y="1179"/>
                    <a:pt x="1120" y="1179"/>
                  </a:cubicBezTo>
                  <a:cubicBezTo>
                    <a:pt x="1061" y="1346"/>
                    <a:pt x="969" y="1464"/>
                    <a:pt x="852" y="1497"/>
                  </a:cubicBezTo>
                  <a:close/>
                  <a:moveTo>
                    <a:pt x="1103" y="1430"/>
                  </a:moveTo>
                  <a:cubicBezTo>
                    <a:pt x="1153" y="1363"/>
                    <a:pt x="1195" y="1280"/>
                    <a:pt x="1229" y="1179"/>
                  </a:cubicBezTo>
                  <a:cubicBezTo>
                    <a:pt x="1387" y="1179"/>
                    <a:pt x="1387" y="1179"/>
                    <a:pt x="1387" y="1179"/>
                  </a:cubicBezTo>
                  <a:cubicBezTo>
                    <a:pt x="1320" y="1288"/>
                    <a:pt x="1220" y="1380"/>
                    <a:pt x="1103" y="1430"/>
                  </a:cubicBezTo>
                  <a:close/>
                  <a:moveTo>
                    <a:pt x="1446" y="1071"/>
                  </a:moveTo>
                  <a:cubicBezTo>
                    <a:pt x="1254" y="1071"/>
                    <a:pt x="1254" y="1071"/>
                    <a:pt x="1254" y="1071"/>
                  </a:cubicBezTo>
                  <a:cubicBezTo>
                    <a:pt x="1270" y="1004"/>
                    <a:pt x="1279" y="929"/>
                    <a:pt x="1287" y="853"/>
                  </a:cubicBezTo>
                  <a:cubicBezTo>
                    <a:pt x="1496" y="853"/>
                    <a:pt x="1496" y="853"/>
                    <a:pt x="1496" y="853"/>
                  </a:cubicBezTo>
                  <a:cubicBezTo>
                    <a:pt x="1496" y="929"/>
                    <a:pt x="1471" y="1004"/>
                    <a:pt x="1446" y="1071"/>
                  </a:cubicBezTo>
                  <a:close/>
                  <a:moveTo>
                    <a:pt x="1287" y="753"/>
                  </a:moveTo>
                  <a:cubicBezTo>
                    <a:pt x="1279" y="678"/>
                    <a:pt x="1270" y="602"/>
                    <a:pt x="1254" y="535"/>
                  </a:cubicBezTo>
                  <a:cubicBezTo>
                    <a:pt x="1446" y="535"/>
                    <a:pt x="1446" y="535"/>
                    <a:pt x="1446" y="535"/>
                  </a:cubicBezTo>
                  <a:cubicBezTo>
                    <a:pt x="1471" y="602"/>
                    <a:pt x="1496" y="678"/>
                    <a:pt x="1496" y="753"/>
                  </a:cubicBezTo>
                  <a:lnTo>
                    <a:pt x="1287" y="753"/>
                  </a:lnTo>
                  <a:close/>
                  <a:moveTo>
                    <a:pt x="1287" y="753"/>
                  </a:moveTo>
                  <a:lnTo>
                    <a:pt x="1287" y="75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lIns="121917" tIns="60958" rIns="121917" bIns="60958" anchor="ctr"/>
            <a:lstStyle/>
            <a:p>
              <a:endParaRPr lang="zh-CN" altLang="en-US">
                <a:solidFill>
                  <a:schemeClr val="tx1">
                    <a:lumMod val="50000"/>
                    <a:lumOff val="50000"/>
                  </a:schemeClr>
                </a:solidFill>
              </a:endParaRPr>
            </a:p>
          </p:txBody>
        </p:sp>
      </p:grpSp>
      <p:grpSp>
        <p:nvGrpSpPr>
          <p:cNvPr id="65" name="Group 64"/>
          <p:cNvGrpSpPr/>
          <p:nvPr/>
        </p:nvGrpSpPr>
        <p:grpSpPr bwMode="auto">
          <a:xfrm>
            <a:off x="5256899" y="4932674"/>
            <a:ext cx="1713929" cy="1663700"/>
            <a:chOff x="5256522" y="4843675"/>
            <a:chExt cx="1714500" cy="1663735"/>
          </a:xfrm>
        </p:grpSpPr>
        <p:sp>
          <p:nvSpPr>
            <p:cNvPr id="23" name="Teardrop 22"/>
            <p:cNvSpPr/>
            <p:nvPr/>
          </p:nvSpPr>
          <p:spPr bwMode="auto">
            <a:xfrm rot="8100000">
              <a:off x="5829875" y="4843675"/>
              <a:ext cx="556676" cy="556431"/>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913765">
                <a:defRPr/>
              </a:pPr>
              <a:endParaRPr lang="en-US" dirty="0">
                <a:solidFill>
                  <a:schemeClr val="tx1">
                    <a:lumMod val="50000"/>
                    <a:lumOff val="50000"/>
                  </a:schemeClr>
                </a:solidFill>
              </a:endParaRPr>
            </a:p>
          </p:txBody>
        </p:sp>
        <p:sp>
          <p:nvSpPr>
            <p:cNvPr id="80926" name="Content Placeholder 2"/>
            <p:cNvSpPr txBox="1"/>
            <p:nvPr/>
          </p:nvSpPr>
          <p:spPr bwMode="auto">
            <a:xfrm>
              <a:off x="5256522" y="5491375"/>
              <a:ext cx="1714500" cy="101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eaLnBrk="1" hangingPunct="1">
                <a:buFont typeface="Arial" panose="020B0604020202020204" pitchFamily="34" charset="0"/>
                <a:buNone/>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Please enter the content here</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eaLnBrk="1" hangingPunct="1"/>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eaLnBrk="1" hangingPunct="1"/>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Please enter the content here</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eaLnBrk="1" hangingPunct="1"/>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51" name="Group 30"/>
            <p:cNvGrpSpPr/>
            <p:nvPr/>
          </p:nvGrpSpPr>
          <p:grpSpPr bwMode="auto">
            <a:xfrm>
              <a:off x="5934076" y="4946919"/>
              <a:ext cx="357669" cy="357669"/>
              <a:chOff x="1865313" y="2312988"/>
              <a:chExt cx="446087" cy="446087"/>
            </a:xfrm>
            <a:solidFill>
              <a:schemeClr val="bg1"/>
            </a:solidFill>
          </p:grpSpPr>
          <p:sp>
            <p:nvSpPr>
              <p:cNvPr id="52" name="Freeform 205"/>
              <p:cNvSpPr>
                <a:spLocks noChangeArrowheads="1"/>
              </p:cNvSpPr>
              <p:nvPr/>
            </p:nvSpPr>
            <p:spPr bwMode="auto">
              <a:xfrm>
                <a:off x="2052638" y="2455863"/>
                <a:ext cx="112712" cy="157162"/>
              </a:xfrm>
              <a:custGeom>
                <a:avLst/>
                <a:gdLst>
                  <a:gd name="T0" fmla="*/ 302 w 313"/>
                  <a:gd name="T1" fmla="*/ 196 h 437"/>
                  <a:gd name="T2" fmla="*/ 41 w 313"/>
                  <a:gd name="T3" fmla="*/ 9 h 437"/>
                  <a:gd name="T4" fmla="*/ 10 w 313"/>
                  <a:gd name="T5" fmla="*/ 9 h 437"/>
                  <a:gd name="T6" fmla="*/ 0 w 313"/>
                  <a:gd name="T7" fmla="*/ 30 h 437"/>
                  <a:gd name="T8" fmla="*/ 0 w 313"/>
                  <a:gd name="T9" fmla="*/ 405 h 437"/>
                  <a:gd name="T10" fmla="*/ 10 w 313"/>
                  <a:gd name="T11" fmla="*/ 436 h 437"/>
                  <a:gd name="T12" fmla="*/ 31 w 313"/>
                  <a:gd name="T13" fmla="*/ 436 h 437"/>
                  <a:gd name="T14" fmla="*/ 41 w 313"/>
                  <a:gd name="T15" fmla="*/ 436 h 437"/>
                  <a:gd name="T16" fmla="*/ 302 w 313"/>
                  <a:gd name="T17" fmla="*/ 249 h 437"/>
                  <a:gd name="T18" fmla="*/ 312 w 313"/>
                  <a:gd name="T19" fmla="*/ 217 h 437"/>
                  <a:gd name="T20" fmla="*/ 302 w 313"/>
                  <a:gd name="T21" fmla="*/ 196 h 437"/>
                  <a:gd name="T22" fmla="*/ 302 w 313"/>
                  <a:gd name="T23" fmla="*/ 196 h 437"/>
                  <a:gd name="T24" fmla="*/ 302 w 313"/>
                  <a:gd name="T25" fmla="*/ 19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 h="437">
                    <a:moveTo>
                      <a:pt x="302" y="196"/>
                    </a:moveTo>
                    <a:cubicBezTo>
                      <a:pt x="41" y="9"/>
                      <a:pt x="41" y="9"/>
                      <a:pt x="41" y="9"/>
                    </a:cubicBezTo>
                    <a:cubicBezTo>
                      <a:pt x="31" y="0"/>
                      <a:pt x="20" y="0"/>
                      <a:pt x="10" y="9"/>
                    </a:cubicBezTo>
                    <a:cubicBezTo>
                      <a:pt x="0" y="9"/>
                      <a:pt x="0" y="19"/>
                      <a:pt x="0" y="30"/>
                    </a:cubicBezTo>
                    <a:cubicBezTo>
                      <a:pt x="0" y="405"/>
                      <a:pt x="0" y="405"/>
                      <a:pt x="0" y="405"/>
                    </a:cubicBezTo>
                    <a:cubicBezTo>
                      <a:pt x="0" y="426"/>
                      <a:pt x="0" y="436"/>
                      <a:pt x="10" y="436"/>
                    </a:cubicBezTo>
                    <a:cubicBezTo>
                      <a:pt x="20" y="436"/>
                      <a:pt x="20" y="436"/>
                      <a:pt x="31" y="436"/>
                    </a:cubicBezTo>
                    <a:lnTo>
                      <a:pt x="41" y="436"/>
                    </a:lnTo>
                    <a:cubicBezTo>
                      <a:pt x="302" y="249"/>
                      <a:pt x="302" y="249"/>
                      <a:pt x="302" y="249"/>
                    </a:cubicBezTo>
                    <a:cubicBezTo>
                      <a:pt x="312" y="238"/>
                      <a:pt x="312" y="228"/>
                      <a:pt x="312" y="217"/>
                    </a:cubicBezTo>
                    <a:cubicBezTo>
                      <a:pt x="312" y="207"/>
                      <a:pt x="312" y="207"/>
                      <a:pt x="302" y="196"/>
                    </a:cubicBezTo>
                    <a:close/>
                    <a:moveTo>
                      <a:pt x="302" y="196"/>
                    </a:moveTo>
                    <a:lnTo>
                      <a:pt x="302" y="196"/>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solidFill>
                    <a:schemeClr val="tx1">
                      <a:lumMod val="50000"/>
                      <a:lumOff val="50000"/>
                    </a:schemeClr>
                  </a:solidFill>
                  <a:ea typeface="宋体" panose="02010600030101010101" pitchFamily="2" charset="-122"/>
                </a:endParaRPr>
              </a:p>
            </p:txBody>
          </p:sp>
          <p:sp>
            <p:nvSpPr>
              <p:cNvPr id="53" name="Freeform 206"/>
              <p:cNvSpPr>
                <a:spLocks noChangeArrowheads="1"/>
              </p:cNvSpPr>
              <p:nvPr/>
            </p:nvSpPr>
            <p:spPr bwMode="auto">
              <a:xfrm>
                <a:off x="1865313" y="2312988"/>
                <a:ext cx="446087" cy="446087"/>
              </a:xfrm>
              <a:custGeom>
                <a:avLst/>
                <a:gdLst>
                  <a:gd name="T0" fmla="*/ 614 w 1240"/>
                  <a:gd name="T1" fmla="*/ 0 h 1240"/>
                  <a:gd name="T2" fmla="*/ 0 w 1240"/>
                  <a:gd name="T3" fmla="*/ 614 h 1240"/>
                  <a:gd name="T4" fmla="*/ 614 w 1240"/>
                  <a:gd name="T5" fmla="*/ 1239 h 1240"/>
                  <a:gd name="T6" fmla="*/ 1239 w 1240"/>
                  <a:gd name="T7" fmla="*/ 614 h 1240"/>
                  <a:gd name="T8" fmla="*/ 614 w 1240"/>
                  <a:gd name="T9" fmla="*/ 0 h 1240"/>
                  <a:gd name="T10" fmla="*/ 614 w 1240"/>
                  <a:gd name="T11" fmla="*/ 1135 h 1240"/>
                  <a:gd name="T12" fmla="*/ 104 w 1240"/>
                  <a:gd name="T13" fmla="*/ 614 h 1240"/>
                  <a:gd name="T14" fmla="*/ 614 w 1240"/>
                  <a:gd name="T15" fmla="*/ 104 h 1240"/>
                  <a:gd name="T16" fmla="*/ 1135 w 1240"/>
                  <a:gd name="T17" fmla="*/ 614 h 1240"/>
                  <a:gd name="T18" fmla="*/ 614 w 1240"/>
                  <a:gd name="T19" fmla="*/ 1135 h 1240"/>
                  <a:gd name="T20" fmla="*/ 614 w 1240"/>
                  <a:gd name="T21" fmla="*/ 1135 h 1240"/>
                  <a:gd name="T22" fmla="*/ 614 w 1240"/>
                  <a:gd name="T23" fmla="*/ 1135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0" h="1240">
                    <a:moveTo>
                      <a:pt x="614" y="0"/>
                    </a:moveTo>
                    <a:cubicBezTo>
                      <a:pt x="271" y="0"/>
                      <a:pt x="0" y="271"/>
                      <a:pt x="0" y="614"/>
                    </a:cubicBezTo>
                    <a:cubicBezTo>
                      <a:pt x="0" y="958"/>
                      <a:pt x="271" y="1239"/>
                      <a:pt x="614" y="1239"/>
                    </a:cubicBezTo>
                    <a:cubicBezTo>
                      <a:pt x="969" y="1239"/>
                      <a:pt x="1239" y="958"/>
                      <a:pt x="1239" y="614"/>
                    </a:cubicBezTo>
                    <a:cubicBezTo>
                      <a:pt x="1239" y="271"/>
                      <a:pt x="969" y="0"/>
                      <a:pt x="614" y="0"/>
                    </a:cubicBezTo>
                    <a:close/>
                    <a:moveTo>
                      <a:pt x="614" y="1135"/>
                    </a:moveTo>
                    <a:cubicBezTo>
                      <a:pt x="333" y="1135"/>
                      <a:pt x="104" y="906"/>
                      <a:pt x="104" y="614"/>
                    </a:cubicBezTo>
                    <a:cubicBezTo>
                      <a:pt x="104" y="333"/>
                      <a:pt x="333" y="104"/>
                      <a:pt x="614" y="104"/>
                    </a:cubicBezTo>
                    <a:cubicBezTo>
                      <a:pt x="906" y="104"/>
                      <a:pt x="1135" y="333"/>
                      <a:pt x="1135" y="614"/>
                    </a:cubicBezTo>
                    <a:cubicBezTo>
                      <a:pt x="1135" y="906"/>
                      <a:pt x="906" y="1135"/>
                      <a:pt x="614" y="1135"/>
                    </a:cubicBezTo>
                    <a:close/>
                    <a:moveTo>
                      <a:pt x="614" y="1135"/>
                    </a:moveTo>
                    <a:lnTo>
                      <a:pt x="614" y="1135"/>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solidFill>
                    <a:schemeClr val="tx1">
                      <a:lumMod val="50000"/>
                      <a:lumOff val="50000"/>
                    </a:schemeClr>
                  </a:solidFill>
                  <a:ea typeface="宋体" panose="02010600030101010101" pitchFamily="2" charset="-122"/>
                </a:endParaRPr>
              </a:p>
            </p:txBody>
          </p:sp>
        </p:grpSp>
      </p:grpSp>
      <p:grpSp>
        <p:nvGrpSpPr>
          <p:cNvPr id="66" name="Group 65"/>
          <p:cNvGrpSpPr/>
          <p:nvPr/>
        </p:nvGrpSpPr>
        <p:grpSpPr bwMode="auto">
          <a:xfrm>
            <a:off x="9277766" y="4931087"/>
            <a:ext cx="1714723" cy="1663700"/>
            <a:chOff x="9278455" y="4841857"/>
            <a:chExt cx="1714500" cy="1663735"/>
          </a:xfrm>
        </p:grpSpPr>
        <p:sp>
          <p:nvSpPr>
            <p:cNvPr id="21" name="Teardrop 20"/>
            <p:cNvSpPr/>
            <p:nvPr/>
          </p:nvSpPr>
          <p:spPr bwMode="auto">
            <a:xfrm rot="8100000">
              <a:off x="9852337" y="4841857"/>
              <a:ext cx="556419" cy="556431"/>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defTabSz="913765">
                <a:defRPr/>
              </a:pPr>
              <a:endParaRPr lang="en-US" dirty="0">
                <a:solidFill>
                  <a:schemeClr val="tx1">
                    <a:lumMod val="50000"/>
                    <a:lumOff val="50000"/>
                  </a:schemeClr>
                </a:solidFill>
              </a:endParaRPr>
            </a:p>
          </p:txBody>
        </p:sp>
        <p:sp>
          <p:nvSpPr>
            <p:cNvPr id="80923" name="Content Placeholder 2"/>
            <p:cNvSpPr txBox="1"/>
            <p:nvPr/>
          </p:nvSpPr>
          <p:spPr bwMode="auto">
            <a:xfrm>
              <a:off x="9278455" y="5489557"/>
              <a:ext cx="1714500" cy="1016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lstStyle>
              <a:lvl1pPr eaLnBrk="0" hangingPunct="0">
                <a:defRPr sz="3600">
                  <a:solidFill>
                    <a:schemeClr val="tx1"/>
                  </a:solidFill>
                  <a:latin typeface="Lato Light" charset="0"/>
                  <a:ea typeface="MS PGothic" panose="020B0600070205080204" pitchFamily="34" charset="-128"/>
                </a:defRPr>
              </a:lvl1pPr>
              <a:lvl2pPr marL="742950" indent="-285750" eaLnBrk="0" hangingPunct="0">
                <a:defRPr sz="3600">
                  <a:solidFill>
                    <a:schemeClr val="tx1"/>
                  </a:solidFill>
                  <a:latin typeface="Lato Light" charset="0"/>
                  <a:ea typeface="MS PGothic" panose="020B0600070205080204" pitchFamily="34" charset="-128"/>
                </a:defRPr>
              </a:lvl2pPr>
              <a:lvl3pPr marL="1143000" indent="-228600" eaLnBrk="0" hangingPunct="0">
                <a:defRPr sz="3600">
                  <a:solidFill>
                    <a:schemeClr val="tx1"/>
                  </a:solidFill>
                  <a:latin typeface="Lato Light" charset="0"/>
                  <a:ea typeface="MS PGothic" panose="020B0600070205080204" pitchFamily="34" charset="-128"/>
                </a:defRPr>
              </a:lvl3pPr>
              <a:lvl4pPr marL="1600200" indent="-228600" eaLnBrk="0" hangingPunct="0">
                <a:defRPr sz="3600">
                  <a:solidFill>
                    <a:schemeClr val="tx1"/>
                  </a:solidFill>
                  <a:latin typeface="Lato Light" charset="0"/>
                  <a:ea typeface="MS PGothic" panose="020B0600070205080204" pitchFamily="34" charset="-128"/>
                </a:defRPr>
              </a:lvl4pPr>
              <a:lvl5pPr marL="2057400" indent="-228600" eaLnBrk="0" hangingPunct="0">
                <a:defRPr sz="3600">
                  <a:solidFill>
                    <a:schemeClr val="tx1"/>
                  </a:solidFill>
                  <a:latin typeface="Lato Light" charset="0"/>
                  <a:ea typeface="MS PGothic" panose="020B0600070205080204" pitchFamily="34" charset="-128"/>
                </a:defRPr>
              </a:lvl5pPr>
              <a:lvl6pPr marL="25146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6pPr>
              <a:lvl7pPr marL="29718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7pPr>
              <a:lvl8pPr marL="34290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8pPr>
              <a:lvl9pPr marL="3886200" indent="-228600" defTabSz="1826895" eaLnBrk="0" fontAlgn="base" hangingPunct="0">
                <a:spcBef>
                  <a:spcPct val="0"/>
                </a:spcBef>
                <a:spcAft>
                  <a:spcPct val="0"/>
                </a:spcAft>
                <a:defRPr sz="3600">
                  <a:solidFill>
                    <a:schemeClr val="tx1"/>
                  </a:solidFill>
                  <a:latin typeface="Lato Light" charset="0"/>
                  <a:ea typeface="MS PGothic" panose="020B0600070205080204" pitchFamily="34" charset="-128"/>
                </a:defRPr>
              </a:lvl9pPr>
            </a:lstStyle>
            <a:p>
              <a:pPr algn="ctr" eaLnBrk="1" hangingPunct="1">
                <a:buFont typeface="Arial" panose="020B0604020202020204" pitchFamily="34" charset="0"/>
                <a:buNone/>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Please enter the content here</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eaLnBrk="1" hangingPunct="1"/>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eaLnBrk="1" hangingPunct="1"/>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rPr>
                <a:t>Please enter the content here</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eaLnBrk="1" hangingPunct="1"/>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80924" name="Freeform 576"/>
            <p:cNvSpPr>
              <a:spLocks noChangeArrowheads="1"/>
            </p:cNvSpPr>
            <p:nvPr/>
          </p:nvSpPr>
          <p:spPr bwMode="auto">
            <a:xfrm>
              <a:off x="9974502" y="4969156"/>
              <a:ext cx="321257" cy="321257"/>
            </a:xfrm>
            <a:custGeom>
              <a:avLst/>
              <a:gdLst>
                <a:gd name="T0" fmla="*/ 60129235 w 1690"/>
                <a:gd name="T1" fmla="*/ 37472253 h 1690"/>
                <a:gd name="T2" fmla="*/ 61032557 w 1690"/>
                <a:gd name="T3" fmla="*/ 37472253 h 1690"/>
                <a:gd name="T4" fmla="*/ 61032557 w 1690"/>
                <a:gd name="T5" fmla="*/ 24174494 h 1690"/>
                <a:gd name="T6" fmla="*/ 52251596 w 1690"/>
                <a:gd name="T7" fmla="*/ 24174494 h 1690"/>
                <a:gd name="T8" fmla="*/ 50444953 w 1690"/>
                <a:gd name="T9" fmla="*/ 19621389 h 1690"/>
                <a:gd name="T10" fmla="*/ 55901379 w 1690"/>
                <a:gd name="T11" fmla="*/ 14201270 h 1690"/>
                <a:gd name="T12" fmla="*/ 56804701 w 1690"/>
                <a:gd name="T13" fmla="*/ 13586890 h 1690"/>
                <a:gd name="T14" fmla="*/ 55901379 w 1690"/>
                <a:gd name="T15" fmla="*/ 12972510 h 1690"/>
                <a:gd name="T16" fmla="*/ 48023739 w 1690"/>
                <a:gd name="T17" fmla="*/ 4842046 h 1690"/>
                <a:gd name="T18" fmla="*/ 47409549 w 1690"/>
                <a:gd name="T19" fmla="*/ 4227856 h 1690"/>
                <a:gd name="T20" fmla="*/ 46542345 w 1690"/>
                <a:gd name="T21" fmla="*/ 4842046 h 1690"/>
                <a:gd name="T22" fmla="*/ 41085919 w 1690"/>
                <a:gd name="T23" fmla="*/ 10262355 h 1690"/>
                <a:gd name="T24" fmla="*/ 36858063 w 1690"/>
                <a:gd name="T25" fmla="*/ 8455712 h 1690"/>
                <a:gd name="T26" fmla="*/ 36858063 w 1690"/>
                <a:gd name="T27" fmla="*/ 0 h 1690"/>
                <a:gd name="T28" fmla="*/ 23849245 w 1690"/>
                <a:gd name="T29" fmla="*/ 0 h 1690"/>
                <a:gd name="T30" fmla="*/ 23849245 w 1690"/>
                <a:gd name="T31" fmla="*/ 8455712 h 1690"/>
                <a:gd name="T32" fmla="*/ 19946638 w 1690"/>
                <a:gd name="T33" fmla="*/ 10262355 h 1690"/>
                <a:gd name="T34" fmla="*/ 14490211 w 1690"/>
                <a:gd name="T35" fmla="*/ 4842046 h 1690"/>
                <a:gd name="T36" fmla="*/ 13912139 w 1690"/>
                <a:gd name="T37" fmla="*/ 4227856 h 1690"/>
                <a:gd name="T38" fmla="*/ 4516987 w 1690"/>
                <a:gd name="T39" fmla="*/ 13586890 h 1690"/>
                <a:gd name="T40" fmla="*/ 5131178 w 1690"/>
                <a:gd name="T41" fmla="*/ 14201270 h 1690"/>
                <a:gd name="T42" fmla="*/ 10262355 w 1690"/>
                <a:gd name="T43" fmla="*/ 19332448 h 1690"/>
                <a:gd name="T44" fmla="*/ 8455712 w 1690"/>
                <a:gd name="T45" fmla="*/ 23849245 h 1690"/>
                <a:gd name="T46" fmla="*/ 0 w 1690"/>
                <a:gd name="T47" fmla="*/ 23849245 h 1690"/>
                <a:gd name="T48" fmla="*/ 0 w 1690"/>
                <a:gd name="T49" fmla="*/ 37147194 h 1690"/>
                <a:gd name="T50" fmla="*/ 8455712 w 1690"/>
                <a:gd name="T51" fmla="*/ 37147194 h 1690"/>
                <a:gd name="T52" fmla="*/ 10262355 w 1690"/>
                <a:gd name="T53" fmla="*/ 41700109 h 1690"/>
                <a:gd name="T54" fmla="*/ 5131178 w 1690"/>
                <a:gd name="T55" fmla="*/ 46831287 h 1690"/>
                <a:gd name="T56" fmla="*/ 4516987 w 1690"/>
                <a:gd name="T57" fmla="*/ 47409549 h 1690"/>
                <a:gd name="T58" fmla="*/ 5131178 w 1690"/>
                <a:gd name="T59" fmla="*/ 48348988 h 1690"/>
                <a:gd name="T60" fmla="*/ 12972510 w 1690"/>
                <a:gd name="T61" fmla="*/ 56190321 h 1690"/>
                <a:gd name="T62" fmla="*/ 13912139 w 1690"/>
                <a:gd name="T63" fmla="*/ 56804701 h 1690"/>
                <a:gd name="T64" fmla="*/ 14490211 w 1690"/>
                <a:gd name="T65" fmla="*/ 56190321 h 1690"/>
                <a:gd name="T66" fmla="*/ 19946638 w 1690"/>
                <a:gd name="T67" fmla="*/ 51059143 h 1690"/>
                <a:gd name="T68" fmla="*/ 24174494 w 1690"/>
                <a:gd name="T69" fmla="*/ 52576845 h 1690"/>
                <a:gd name="T70" fmla="*/ 24174494 w 1690"/>
                <a:gd name="T71" fmla="*/ 61032557 h 1690"/>
                <a:gd name="T72" fmla="*/ 37472253 w 1690"/>
                <a:gd name="T73" fmla="*/ 61032557 h 1690"/>
                <a:gd name="T74" fmla="*/ 37472253 w 1690"/>
                <a:gd name="T75" fmla="*/ 52576845 h 1690"/>
                <a:gd name="T76" fmla="*/ 41085919 w 1690"/>
                <a:gd name="T77" fmla="*/ 50733894 h 1690"/>
                <a:gd name="T78" fmla="*/ 47409549 w 1690"/>
                <a:gd name="T79" fmla="*/ 56804701 h 1690"/>
                <a:gd name="T80" fmla="*/ 48023739 w 1690"/>
                <a:gd name="T81" fmla="*/ 56190321 h 1690"/>
                <a:gd name="T82" fmla="*/ 55901379 w 1690"/>
                <a:gd name="T83" fmla="*/ 48348988 h 1690"/>
                <a:gd name="T84" fmla="*/ 56804701 w 1690"/>
                <a:gd name="T85" fmla="*/ 47409549 h 1690"/>
                <a:gd name="T86" fmla="*/ 50444953 w 1690"/>
                <a:gd name="T87" fmla="*/ 41374860 h 1690"/>
                <a:gd name="T88" fmla="*/ 52251596 w 1690"/>
                <a:gd name="T89" fmla="*/ 37472253 h 1690"/>
                <a:gd name="T90" fmla="*/ 60129235 w 1690"/>
                <a:gd name="T91" fmla="*/ 37472253 h 1690"/>
                <a:gd name="T92" fmla="*/ 44121132 w 1690"/>
                <a:gd name="T93" fmla="*/ 30498125 h 1690"/>
                <a:gd name="T94" fmla="*/ 30498125 w 1690"/>
                <a:gd name="T95" fmla="*/ 44410264 h 1690"/>
                <a:gd name="T96" fmla="*/ 16622293 w 1690"/>
                <a:gd name="T97" fmla="*/ 30498125 h 1690"/>
                <a:gd name="T98" fmla="*/ 30498125 w 1690"/>
                <a:gd name="T99" fmla="*/ 16911235 h 1690"/>
                <a:gd name="T100" fmla="*/ 44121132 w 1690"/>
                <a:gd name="T101" fmla="*/ 30498125 h 1690"/>
                <a:gd name="T102" fmla="*/ 44121132 w 1690"/>
                <a:gd name="T103" fmla="*/ 30498125 h 1690"/>
                <a:gd name="T104" fmla="*/ 44121132 w 1690"/>
                <a:gd name="T105" fmla="*/ 30498125 h 16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690" h="1690">
                  <a:moveTo>
                    <a:pt x="1664" y="1037"/>
                  </a:moveTo>
                  <a:cubicBezTo>
                    <a:pt x="1689" y="1037"/>
                    <a:pt x="1689" y="1037"/>
                    <a:pt x="1689" y="1037"/>
                  </a:cubicBezTo>
                  <a:cubicBezTo>
                    <a:pt x="1689" y="669"/>
                    <a:pt x="1689" y="669"/>
                    <a:pt x="1689" y="669"/>
                  </a:cubicBezTo>
                  <a:cubicBezTo>
                    <a:pt x="1446" y="669"/>
                    <a:pt x="1446" y="669"/>
                    <a:pt x="1446" y="669"/>
                  </a:cubicBezTo>
                  <a:cubicBezTo>
                    <a:pt x="1438" y="627"/>
                    <a:pt x="1421" y="585"/>
                    <a:pt x="1396" y="543"/>
                  </a:cubicBezTo>
                  <a:cubicBezTo>
                    <a:pt x="1547" y="393"/>
                    <a:pt x="1547" y="393"/>
                    <a:pt x="1547" y="393"/>
                  </a:cubicBezTo>
                  <a:cubicBezTo>
                    <a:pt x="1572" y="376"/>
                    <a:pt x="1572" y="376"/>
                    <a:pt x="1572" y="376"/>
                  </a:cubicBezTo>
                  <a:cubicBezTo>
                    <a:pt x="1547" y="359"/>
                    <a:pt x="1547" y="359"/>
                    <a:pt x="1547" y="359"/>
                  </a:cubicBezTo>
                  <a:cubicBezTo>
                    <a:pt x="1329" y="134"/>
                    <a:pt x="1329" y="134"/>
                    <a:pt x="1329" y="134"/>
                  </a:cubicBezTo>
                  <a:cubicBezTo>
                    <a:pt x="1312" y="117"/>
                    <a:pt x="1312" y="117"/>
                    <a:pt x="1312" y="117"/>
                  </a:cubicBezTo>
                  <a:cubicBezTo>
                    <a:pt x="1288" y="134"/>
                    <a:pt x="1288" y="134"/>
                    <a:pt x="1288" y="134"/>
                  </a:cubicBezTo>
                  <a:cubicBezTo>
                    <a:pt x="1137" y="284"/>
                    <a:pt x="1137" y="284"/>
                    <a:pt x="1137" y="284"/>
                  </a:cubicBezTo>
                  <a:cubicBezTo>
                    <a:pt x="1104" y="267"/>
                    <a:pt x="1062" y="251"/>
                    <a:pt x="1020" y="234"/>
                  </a:cubicBezTo>
                  <a:cubicBezTo>
                    <a:pt x="1020" y="0"/>
                    <a:pt x="1020" y="0"/>
                    <a:pt x="1020" y="0"/>
                  </a:cubicBezTo>
                  <a:cubicBezTo>
                    <a:pt x="660" y="0"/>
                    <a:pt x="660" y="0"/>
                    <a:pt x="660" y="0"/>
                  </a:cubicBezTo>
                  <a:cubicBezTo>
                    <a:pt x="660" y="234"/>
                    <a:pt x="660" y="234"/>
                    <a:pt x="660" y="234"/>
                  </a:cubicBezTo>
                  <a:cubicBezTo>
                    <a:pt x="619" y="251"/>
                    <a:pt x="585" y="267"/>
                    <a:pt x="552" y="284"/>
                  </a:cubicBezTo>
                  <a:cubicBezTo>
                    <a:pt x="401" y="134"/>
                    <a:pt x="401" y="134"/>
                    <a:pt x="401" y="134"/>
                  </a:cubicBezTo>
                  <a:cubicBezTo>
                    <a:pt x="385" y="117"/>
                    <a:pt x="385" y="117"/>
                    <a:pt x="385" y="117"/>
                  </a:cubicBezTo>
                  <a:cubicBezTo>
                    <a:pt x="125" y="376"/>
                    <a:pt x="125" y="376"/>
                    <a:pt x="125" y="376"/>
                  </a:cubicBezTo>
                  <a:cubicBezTo>
                    <a:pt x="142" y="393"/>
                    <a:pt x="142" y="393"/>
                    <a:pt x="142" y="393"/>
                  </a:cubicBezTo>
                  <a:cubicBezTo>
                    <a:pt x="284" y="535"/>
                    <a:pt x="284" y="535"/>
                    <a:pt x="284" y="535"/>
                  </a:cubicBezTo>
                  <a:cubicBezTo>
                    <a:pt x="267" y="577"/>
                    <a:pt x="251" y="619"/>
                    <a:pt x="234" y="660"/>
                  </a:cubicBezTo>
                  <a:cubicBezTo>
                    <a:pt x="0" y="660"/>
                    <a:pt x="0" y="660"/>
                    <a:pt x="0" y="660"/>
                  </a:cubicBezTo>
                  <a:cubicBezTo>
                    <a:pt x="0" y="1028"/>
                    <a:pt x="0" y="1028"/>
                    <a:pt x="0" y="1028"/>
                  </a:cubicBezTo>
                  <a:cubicBezTo>
                    <a:pt x="234" y="1028"/>
                    <a:pt x="234" y="1028"/>
                    <a:pt x="234" y="1028"/>
                  </a:cubicBezTo>
                  <a:cubicBezTo>
                    <a:pt x="242" y="1070"/>
                    <a:pt x="259" y="1112"/>
                    <a:pt x="284" y="1154"/>
                  </a:cubicBezTo>
                  <a:cubicBezTo>
                    <a:pt x="142" y="1296"/>
                    <a:pt x="142" y="1296"/>
                    <a:pt x="142" y="1296"/>
                  </a:cubicBezTo>
                  <a:cubicBezTo>
                    <a:pt x="125" y="1312"/>
                    <a:pt x="125" y="1312"/>
                    <a:pt x="125" y="1312"/>
                  </a:cubicBezTo>
                  <a:cubicBezTo>
                    <a:pt x="142" y="1338"/>
                    <a:pt x="142" y="1338"/>
                    <a:pt x="142" y="1338"/>
                  </a:cubicBezTo>
                  <a:cubicBezTo>
                    <a:pt x="359" y="1555"/>
                    <a:pt x="359" y="1555"/>
                    <a:pt x="359" y="1555"/>
                  </a:cubicBezTo>
                  <a:cubicBezTo>
                    <a:pt x="385" y="1572"/>
                    <a:pt x="385" y="1572"/>
                    <a:pt x="385" y="1572"/>
                  </a:cubicBezTo>
                  <a:cubicBezTo>
                    <a:pt x="401" y="1555"/>
                    <a:pt x="401" y="1555"/>
                    <a:pt x="401" y="1555"/>
                  </a:cubicBezTo>
                  <a:cubicBezTo>
                    <a:pt x="552" y="1413"/>
                    <a:pt x="552" y="1413"/>
                    <a:pt x="552" y="1413"/>
                  </a:cubicBezTo>
                  <a:cubicBezTo>
                    <a:pt x="585" y="1430"/>
                    <a:pt x="627" y="1446"/>
                    <a:pt x="669" y="1455"/>
                  </a:cubicBezTo>
                  <a:cubicBezTo>
                    <a:pt x="669" y="1689"/>
                    <a:pt x="669" y="1689"/>
                    <a:pt x="669" y="1689"/>
                  </a:cubicBezTo>
                  <a:cubicBezTo>
                    <a:pt x="1037" y="1689"/>
                    <a:pt x="1037" y="1689"/>
                    <a:pt x="1037" y="1689"/>
                  </a:cubicBezTo>
                  <a:cubicBezTo>
                    <a:pt x="1037" y="1455"/>
                    <a:pt x="1037" y="1455"/>
                    <a:pt x="1037" y="1455"/>
                  </a:cubicBezTo>
                  <a:cubicBezTo>
                    <a:pt x="1070" y="1438"/>
                    <a:pt x="1104" y="1421"/>
                    <a:pt x="1137" y="1404"/>
                  </a:cubicBezTo>
                  <a:cubicBezTo>
                    <a:pt x="1312" y="1572"/>
                    <a:pt x="1312" y="1572"/>
                    <a:pt x="1312" y="1572"/>
                  </a:cubicBezTo>
                  <a:cubicBezTo>
                    <a:pt x="1329" y="1555"/>
                    <a:pt x="1329" y="1555"/>
                    <a:pt x="1329" y="1555"/>
                  </a:cubicBezTo>
                  <a:cubicBezTo>
                    <a:pt x="1547" y="1338"/>
                    <a:pt x="1547" y="1338"/>
                    <a:pt x="1547" y="1338"/>
                  </a:cubicBezTo>
                  <a:cubicBezTo>
                    <a:pt x="1572" y="1312"/>
                    <a:pt x="1572" y="1312"/>
                    <a:pt x="1572" y="1312"/>
                  </a:cubicBezTo>
                  <a:cubicBezTo>
                    <a:pt x="1396" y="1145"/>
                    <a:pt x="1396" y="1145"/>
                    <a:pt x="1396" y="1145"/>
                  </a:cubicBezTo>
                  <a:cubicBezTo>
                    <a:pt x="1421" y="1112"/>
                    <a:pt x="1438" y="1070"/>
                    <a:pt x="1446" y="1037"/>
                  </a:cubicBezTo>
                  <a:cubicBezTo>
                    <a:pt x="1664" y="1037"/>
                    <a:pt x="1664" y="1037"/>
                    <a:pt x="1664" y="1037"/>
                  </a:cubicBezTo>
                  <a:close/>
                  <a:moveTo>
                    <a:pt x="1221" y="844"/>
                  </a:moveTo>
                  <a:cubicBezTo>
                    <a:pt x="1221" y="1053"/>
                    <a:pt x="1053" y="1229"/>
                    <a:pt x="844" y="1229"/>
                  </a:cubicBezTo>
                  <a:cubicBezTo>
                    <a:pt x="635" y="1229"/>
                    <a:pt x="460" y="1053"/>
                    <a:pt x="460" y="844"/>
                  </a:cubicBezTo>
                  <a:cubicBezTo>
                    <a:pt x="460" y="635"/>
                    <a:pt x="635" y="468"/>
                    <a:pt x="844" y="468"/>
                  </a:cubicBezTo>
                  <a:cubicBezTo>
                    <a:pt x="1053" y="468"/>
                    <a:pt x="1221" y="635"/>
                    <a:pt x="1221" y="844"/>
                  </a:cubicBezTo>
                  <a:close/>
                  <a:moveTo>
                    <a:pt x="1221" y="844"/>
                  </a:moveTo>
                  <a:lnTo>
                    <a:pt x="1221" y="84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wrap="none" lIns="121917" tIns="60958" rIns="121917" bIns="60958" anchor="ctr"/>
            <a:lstStyle/>
            <a:p>
              <a:endParaRPr lang="zh-CN" altLang="en-US">
                <a:solidFill>
                  <a:schemeClr val="tx1">
                    <a:lumMod val="50000"/>
                    <a:lumOff val="50000"/>
                  </a:schemeClr>
                </a:solidFill>
              </a:endParaRPr>
            </a:p>
          </p:txBody>
        </p:sp>
      </p:grpSp>
      <p:sp>
        <p:nvSpPr>
          <p:cNvPr id="6" name="Freeform 1"/>
          <p:cNvSpPr>
            <a:spLocks noChangeArrowheads="1"/>
          </p:cNvSpPr>
          <p:nvPr/>
        </p:nvSpPr>
        <p:spPr bwMode="auto">
          <a:xfrm>
            <a:off x="4519408" y="2350607"/>
            <a:ext cx="1362252" cy="1265237"/>
          </a:xfrm>
          <a:custGeom>
            <a:avLst/>
            <a:gdLst>
              <a:gd name="T0" fmla="*/ 2687 w 3532"/>
              <a:gd name="T1" fmla="*/ 719 h 3282"/>
              <a:gd name="T2" fmla="*/ 2687 w 3532"/>
              <a:gd name="T3" fmla="*/ 719 h 3282"/>
              <a:gd name="T4" fmla="*/ 2687 w 3532"/>
              <a:gd name="T5" fmla="*/ 594 h 3282"/>
              <a:gd name="T6" fmla="*/ 2218 w 3532"/>
              <a:gd name="T7" fmla="*/ 94 h 3282"/>
              <a:gd name="T8" fmla="*/ 1750 w 3532"/>
              <a:gd name="T9" fmla="*/ 375 h 3282"/>
              <a:gd name="T10" fmla="*/ 781 w 3532"/>
              <a:gd name="T11" fmla="*/ 0 h 3282"/>
              <a:gd name="T12" fmla="*/ 750 w 3532"/>
              <a:gd name="T13" fmla="*/ 0 h 3282"/>
              <a:gd name="T14" fmla="*/ 0 w 3532"/>
              <a:gd name="T15" fmla="*/ 3281 h 3282"/>
              <a:gd name="T16" fmla="*/ 593 w 3532"/>
              <a:gd name="T17" fmla="*/ 2906 h 3282"/>
              <a:gd name="T18" fmla="*/ 750 w 3532"/>
              <a:gd name="T19" fmla="*/ 2343 h 3282"/>
              <a:gd name="T20" fmla="*/ 1750 w 3532"/>
              <a:gd name="T21" fmla="*/ 2219 h 3282"/>
              <a:gd name="T22" fmla="*/ 2031 w 3532"/>
              <a:gd name="T23" fmla="*/ 2062 h 3282"/>
              <a:gd name="T24" fmla="*/ 2718 w 3532"/>
              <a:gd name="T25" fmla="*/ 1625 h 3282"/>
              <a:gd name="T26" fmla="*/ 3531 w 3532"/>
              <a:gd name="T27" fmla="*/ 1000 h 3282"/>
              <a:gd name="T28" fmla="*/ 2687 w 3532"/>
              <a:gd name="T29" fmla="*/ 719 h 3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2" h="3282">
                <a:moveTo>
                  <a:pt x="2687" y="719"/>
                </a:moveTo>
                <a:lnTo>
                  <a:pt x="2687" y="719"/>
                </a:lnTo>
                <a:cubicBezTo>
                  <a:pt x="2687" y="656"/>
                  <a:pt x="2687" y="625"/>
                  <a:pt x="2687" y="594"/>
                </a:cubicBezTo>
                <a:cubicBezTo>
                  <a:pt x="2687" y="312"/>
                  <a:pt x="2468" y="94"/>
                  <a:pt x="2218" y="94"/>
                </a:cubicBezTo>
                <a:cubicBezTo>
                  <a:pt x="2000" y="94"/>
                  <a:pt x="1843" y="187"/>
                  <a:pt x="1750" y="375"/>
                </a:cubicBezTo>
                <a:cubicBezTo>
                  <a:pt x="781" y="0"/>
                  <a:pt x="781" y="0"/>
                  <a:pt x="781" y="0"/>
                </a:cubicBezTo>
                <a:cubicBezTo>
                  <a:pt x="750" y="0"/>
                  <a:pt x="750" y="0"/>
                  <a:pt x="750" y="0"/>
                </a:cubicBezTo>
                <a:cubicBezTo>
                  <a:pt x="0" y="3281"/>
                  <a:pt x="0" y="3281"/>
                  <a:pt x="0" y="3281"/>
                </a:cubicBezTo>
                <a:cubicBezTo>
                  <a:pt x="593" y="2906"/>
                  <a:pt x="593" y="2906"/>
                  <a:pt x="593" y="2906"/>
                </a:cubicBezTo>
                <a:cubicBezTo>
                  <a:pt x="562" y="2719"/>
                  <a:pt x="625" y="2531"/>
                  <a:pt x="750" y="2343"/>
                </a:cubicBezTo>
                <a:cubicBezTo>
                  <a:pt x="1000" y="2031"/>
                  <a:pt x="1437" y="2000"/>
                  <a:pt x="1750" y="2219"/>
                </a:cubicBezTo>
                <a:cubicBezTo>
                  <a:pt x="2031" y="2062"/>
                  <a:pt x="2031" y="2062"/>
                  <a:pt x="2031" y="2062"/>
                </a:cubicBezTo>
                <a:cubicBezTo>
                  <a:pt x="2718" y="1625"/>
                  <a:pt x="2718" y="1625"/>
                  <a:pt x="2718" y="1625"/>
                </a:cubicBezTo>
                <a:cubicBezTo>
                  <a:pt x="2937" y="1343"/>
                  <a:pt x="3218" y="1125"/>
                  <a:pt x="3531" y="1000"/>
                </a:cubicBezTo>
                <a:lnTo>
                  <a:pt x="2687" y="719"/>
                </a:lnTo>
              </a:path>
            </a:pathLst>
          </a:custGeom>
          <a:solidFill>
            <a:schemeClr val="accent3"/>
          </a:solidFill>
          <a:ln>
            <a:noFill/>
          </a:ln>
          <a:effectLst/>
        </p:spPr>
        <p:txBody>
          <a:bodyPr wrap="none" lIns="121895" tIns="60947" rIns="121895" bIns="60947" anchor="ctr"/>
          <a:lstStyle/>
          <a:p>
            <a:pPr defTabSz="913765">
              <a:defRPr/>
            </a:pPr>
            <a:endParaRPr lang="en-US" dirty="0">
              <a:solidFill>
                <a:schemeClr val="tx1">
                  <a:lumMod val="50000"/>
                  <a:lumOff val="50000"/>
                </a:schemeClr>
              </a:solidFill>
            </a:endParaRPr>
          </a:p>
        </p:txBody>
      </p:sp>
      <p:sp>
        <p:nvSpPr>
          <p:cNvPr id="7" name="Freeform 3"/>
          <p:cNvSpPr>
            <a:spLocks noChangeArrowheads="1"/>
          </p:cNvSpPr>
          <p:nvPr/>
        </p:nvSpPr>
        <p:spPr bwMode="auto">
          <a:xfrm>
            <a:off x="4519409" y="3144355"/>
            <a:ext cx="964532" cy="1580356"/>
          </a:xfrm>
          <a:custGeom>
            <a:avLst/>
            <a:gdLst>
              <a:gd name="T0" fmla="*/ 2500 w 2501"/>
              <a:gd name="T1" fmla="*/ 0 h 4095"/>
              <a:gd name="T2" fmla="*/ 2500 w 2501"/>
              <a:gd name="T3" fmla="*/ 0 h 4095"/>
              <a:gd name="T4" fmla="*/ 1718 w 2501"/>
              <a:gd name="T5" fmla="*/ 469 h 4095"/>
              <a:gd name="T6" fmla="*/ 1656 w 2501"/>
              <a:gd name="T7" fmla="*/ 375 h 4095"/>
              <a:gd name="T8" fmla="*/ 937 w 2501"/>
              <a:gd name="T9" fmla="*/ 438 h 4095"/>
              <a:gd name="T10" fmla="*/ 875 w 2501"/>
              <a:gd name="T11" fmla="*/ 969 h 4095"/>
              <a:gd name="T12" fmla="*/ 0 w 2501"/>
              <a:gd name="T13" fmla="*/ 1500 h 4095"/>
              <a:gd name="T14" fmla="*/ 2093 w 2501"/>
              <a:gd name="T15" fmla="*/ 4094 h 4095"/>
              <a:gd name="T16" fmla="*/ 2156 w 2501"/>
              <a:gd name="T17" fmla="*/ 3469 h 4095"/>
              <a:gd name="T18" fmla="*/ 1812 w 2501"/>
              <a:gd name="T19" fmla="*/ 3000 h 4095"/>
              <a:gd name="T20" fmla="*/ 2343 w 2501"/>
              <a:gd name="T21" fmla="*/ 2125 h 4095"/>
              <a:gd name="T22" fmla="*/ 2406 w 2501"/>
              <a:gd name="T23" fmla="*/ 1625 h 4095"/>
              <a:gd name="T24" fmla="*/ 2468 w 2501"/>
              <a:gd name="T25" fmla="*/ 1000 h 4095"/>
              <a:gd name="T26" fmla="*/ 2406 w 2501"/>
              <a:gd name="T27" fmla="*/ 532 h 4095"/>
              <a:gd name="T28" fmla="*/ 2500 w 2501"/>
              <a:gd name="T29" fmla="*/ 0 h 4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01" h="4095">
                <a:moveTo>
                  <a:pt x="2500" y="0"/>
                </a:moveTo>
                <a:lnTo>
                  <a:pt x="2500" y="0"/>
                </a:lnTo>
                <a:cubicBezTo>
                  <a:pt x="1718" y="469"/>
                  <a:pt x="1718" y="469"/>
                  <a:pt x="1718" y="469"/>
                </a:cubicBezTo>
                <a:cubicBezTo>
                  <a:pt x="1718" y="438"/>
                  <a:pt x="1687" y="407"/>
                  <a:pt x="1656" y="375"/>
                </a:cubicBezTo>
                <a:cubicBezTo>
                  <a:pt x="1437" y="219"/>
                  <a:pt x="1125" y="250"/>
                  <a:pt x="937" y="438"/>
                </a:cubicBezTo>
                <a:cubicBezTo>
                  <a:pt x="812" y="594"/>
                  <a:pt x="812" y="813"/>
                  <a:pt x="875" y="969"/>
                </a:cubicBezTo>
                <a:cubicBezTo>
                  <a:pt x="0" y="1500"/>
                  <a:pt x="0" y="1500"/>
                  <a:pt x="0" y="1500"/>
                </a:cubicBezTo>
                <a:cubicBezTo>
                  <a:pt x="2093" y="4094"/>
                  <a:pt x="2093" y="4094"/>
                  <a:pt x="2093" y="4094"/>
                </a:cubicBezTo>
                <a:cubicBezTo>
                  <a:pt x="2156" y="3469"/>
                  <a:pt x="2156" y="3469"/>
                  <a:pt x="2156" y="3469"/>
                </a:cubicBezTo>
                <a:cubicBezTo>
                  <a:pt x="2000" y="3375"/>
                  <a:pt x="1875" y="3219"/>
                  <a:pt x="1812" y="3000"/>
                </a:cubicBezTo>
                <a:cubicBezTo>
                  <a:pt x="1718" y="2625"/>
                  <a:pt x="1968" y="2250"/>
                  <a:pt x="2343" y="2125"/>
                </a:cubicBezTo>
                <a:cubicBezTo>
                  <a:pt x="2406" y="1625"/>
                  <a:pt x="2406" y="1625"/>
                  <a:pt x="2406" y="1625"/>
                </a:cubicBezTo>
                <a:cubicBezTo>
                  <a:pt x="2468" y="1000"/>
                  <a:pt x="2468" y="1000"/>
                  <a:pt x="2468" y="1000"/>
                </a:cubicBezTo>
                <a:cubicBezTo>
                  <a:pt x="2437" y="844"/>
                  <a:pt x="2406" y="688"/>
                  <a:pt x="2406" y="532"/>
                </a:cubicBezTo>
                <a:cubicBezTo>
                  <a:pt x="2406" y="344"/>
                  <a:pt x="2437" y="157"/>
                  <a:pt x="2500" y="0"/>
                </a:cubicBezTo>
              </a:path>
            </a:pathLst>
          </a:custGeom>
          <a:solidFill>
            <a:schemeClr val="accent2"/>
          </a:solidFill>
          <a:ln>
            <a:noFill/>
          </a:ln>
          <a:effectLst/>
        </p:spPr>
        <p:txBody>
          <a:bodyPr wrap="none" lIns="121895" tIns="60947" rIns="121895" bIns="60947" anchor="ctr"/>
          <a:lstStyle/>
          <a:p>
            <a:pPr defTabSz="913765">
              <a:defRPr/>
            </a:pPr>
            <a:endParaRPr lang="en-US" dirty="0">
              <a:solidFill>
                <a:schemeClr val="tx1">
                  <a:lumMod val="50000"/>
                  <a:lumOff val="50000"/>
                </a:schemeClr>
              </a:solidFill>
            </a:endParaRPr>
          </a:p>
        </p:txBody>
      </p:sp>
      <p:sp>
        <p:nvSpPr>
          <p:cNvPr id="8" name="Freeform 5"/>
          <p:cNvSpPr>
            <a:spLocks noChangeArrowheads="1"/>
          </p:cNvSpPr>
          <p:nvPr/>
        </p:nvSpPr>
        <p:spPr bwMode="auto">
          <a:xfrm>
            <a:off x="5291829" y="3700774"/>
            <a:ext cx="1385274" cy="1108870"/>
          </a:xfrm>
          <a:custGeom>
            <a:avLst/>
            <a:gdLst>
              <a:gd name="T0" fmla="*/ 3592 w 3593"/>
              <a:gd name="T1" fmla="*/ 2875 h 2876"/>
              <a:gd name="T2" fmla="*/ 3592 w 3593"/>
              <a:gd name="T3" fmla="*/ 2875 h 2876"/>
              <a:gd name="T4" fmla="*/ 3186 w 3593"/>
              <a:gd name="T5" fmla="*/ 2469 h 2876"/>
              <a:gd name="T6" fmla="*/ 2592 w 3593"/>
              <a:gd name="T7" fmla="*/ 2437 h 2876"/>
              <a:gd name="T8" fmla="*/ 2217 w 3593"/>
              <a:gd name="T9" fmla="*/ 1469 h 2876"/>
              <a:gd name="T10" fmla="*/ 1437 w 3593"/>
              <a:gd name="T11" fmla="*/ 656 h 2876"/>
              <a:gd name="T12" fmla="*/ 687 w 3593"/>
              <a:gd name="T13" fmla="*/ 0 h 2876"/>
              <a:gd name="T14" fmla="*/ 562 w 3593"/>
              <a:gd name="T15" fmla="*/ 906 h 2876"/>
              <a:gd name="T16" fmla="*/ 437 w 3593"/>
              <a:gd name="T17" fmla="*/ 937 h 2876"/>
              <a:gd name="T18" fmla="*/ 62 w 3593"/>
              <a:gd name="T19" fmla="*/ 1500 h 2876"/>
              <a:gd name="T20" fmla="*/ 437 w 3593"/>
              <a:gd name="T21" fmla="*/ 1875 h 2876"/>
              <a:gd name="T22" fmla="*/ 312 w 3593"/>
              <a:gd name="T23" fmla="*/ 2875 h 2876"/>
              <a:gd name="T24" fmla="*/ 3592 w 3593"/>
              <a:gd name="T25" fmla="*/ 2875 h 2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93" h="2876">
                <a:moveTo>
                  <a:pt x="3592" y="2875"/>
                </a:moveTo>
                <a:lnTo>
                  <a:pt x="3592" y="2875"/>
                </a:lnTo>
                <a:cubicBezTo>
                  <a:pt x="3186" y="2469"/>
                  <a:pt x="3186" y="2469"/>
                  <a:pt x="3186" y="2469"/>
                </a:cubicBezTo>
                <a:cubicBezTo>
                  <a:pt x="2999" y="2531"/>
                  <a:pt x="2780" y="2531"/>
                  <a:pt x="2592" y="2437"/>
                </a:cubicBezTo>
                <a:cubicBezTo>
                  <a:pt x="2249" y="2250"/>
                  <a:pt x="2093" y="1844"/>
                  <a:pt x="2217" y="1469"/>
                </a:cubicBezTo>
                <a:cubicBezTo>
                  <a:pt x="1437" y="656"/>
                  <a:pt x="1437" y="656"/>
                  <a:pt x="1437" y="656"/>
                </a:cubicBezTo>
                <a:cubicBezTo>
                  <a:pt x="1125" y="531"/>
                  <a:pt x="843" y="312"/>
                  <a:pt x="687" y="0"/>
                </a:cubicBezTo>
                <a:cubicBezTo>
                  <a:pt x="562" y="906"/>
                  <a:pt x="562" y="906"/>
                  <a:pt x="562" y="906"/>
                </a:cubicBezTo>
                <a:cubicBezTo>
                  <a:pt x="531" y="906"/>
                  <a:pt x="468" y="906"/>
                  <a:pt x="437" y="937"/>
                </a:cubicBezTo>
                <a:cubicBezTo>
                  <a:pt x="156" y="969"/>
                  <a:pt x="0" y="1250"/>
                  <a:pt x="62" y="1500"/>
                </a:cubicBezTo>
                <a:cubicBezTo>
                  <a:pt x="93" y="1719"/>
                  <a:pt x="250" y="1844"/>
                  <a:pt x="437" y="1875"/>
                </a:cubicBezTo>
                <a:cubicBezTo>
                  <a:pt x="312" y="2875"/>
                  <a:pt x="312" y="2875"/>
                  <a:pt x="312" y="2875"/>
                </a:cubicBezTo>
                <a:lnTo>
                  <a:pt x="3592" y="2875"/>
                </a:lnTo>
              </a:path>
            </a:pathLst>
          </a:custGeom>
          <a:solidFill>
            <a:schemeClr val="accent5"/>
          </a:solidFill>
          <a:ln>
            <a:noFill/>
          </a:ln>
          <a:effectLst/>
        </p:spPr>
        <p:txBody>
          <a:bodyPr wrap="none" lIns="121895" tIns="60947" rIns="121895" bIns="60947" anchor="ctr"/>
          <a:lstStyle/>
          <a:p>
            <a:pPr defTabSz="913765">
              <a:defRPr/>
            </a:pPr>
            <a:endParaRPr lang="en-US" dirty="0">
              <a:solidFill>
                <a:schemeClr val="tx1">
                  <a:lumMod val="50000"/>
                  <a:lumOff val="50000"/>
                </a:schemeClr>
              </a:solidFill>
            </a:endParaRPr>
          </a:p>
        </p:txBody>
      </p:sp>
      <p:sp>
        <p:nvSpPr>
          <p:cNvPr id="9" name="Freeform 7"/>
          <p:cNvSpPr>
            <a:spLocks noChangeArrowheads="1"/>
          </p:cNvSpPr>
          <p:nvPr/>
        </p:nvSpPr>
        <p:spPr bwMode="auto">
          <a:xfrm>
            <a:off x="6026143" y="3807932"/>
            <a:ext cx="1590089" cy="1000125"/>
          </a:xfrm>
          <a:custGeom>
            <a:avLst/>
            <a:gdLst>
              <a:gd name="T0" fmla="*/ 4124 w 4125"/>
              <a:gd name="T1" fmla="*/ 0 h 2595"/>
              <a:gd name="T2" fmla="*/ 4124 w 4125"/>
              <a:gd name="T3" fmla="*/ 0 h 2595"/>
              <a:gd name="T4" fmla="*/ 3499 w 4125"/>
              <a:gd name="T5" fmla="*/ 63 h 2595"/>
              <a:gd name="T6" fmla="*/ 3093 w 4125"/>
              <a:gd name="T7" fmla="*/ 500 h 2595"/>
              <a:gd name="T8" fmla="*/ 2124 w 4125"/>
              <a:gd name="T9" fmla="*/ 188 h 2595"/>
              <a:gd name="T10" fmla="*/ 999 w 4125"/>
              <a:gd name="T11" fmla="*/ 313 h 2595"/>
              <a:gd name="T12" fmla="*/ 187 w 4125"/>
              <a:gd name="T13" fmla="*/ 531 h 2595"/>
              <a:gd name="T14" fmla="*/ 0 w 4125"/>
              <a:gd name="T15" fmla="*/ 500 h 2595"/>
              <a:gd name="T16" fmla="*/ 655 w 4125"/>
              <a:gd name="T17" fmla="*/ 1156 h 2595"/>
              <a:gd name="T18" fmla="*/ 561 w 4125"/>
              <a:gd name="T19" fmla="*/ 1250 h 2595"/>
              <a:gd name="T20" fmla="*/ 811 w 4125"/>
              <a:gd name="T21" fmla="*/ 1938 h 2595"/>
              <a:gd name="T22" fmla="*/ 1311 w 4125"/>
              <a:gd name="T23" fmla="*/ 1875 h 2595"/>
              <a:gd name="T24" fmla="*/ 2030 w 4125"/>
              <a:gd name="T25" fmla="*/ 2594 h 2595"/>
              <a:gd name="T26" fmla="*/ 4124 w 4125"/>
              <a:gd name="T27" fmla="*/ 0 h 2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25" h="2595">
                <a:moveTo>
                  <a:pt x="4124" y="0"/>
                </a:moveTo>
                <a:lnTo>
                  <a:pt x="4124" y="0"/>
                </a:lnTo>
                <a:cubicBezTo>
                  <a:pt x="3499" y="63"/>
                  <a:pt x="3499" y="63"/>
                  <a:pt x="3499" y="63"/>
                </a:cubicBezTo>
                <a:cubicBezTo>
                  <a:pt x="3436" y="250"/>
                  <a:pt x="3280" y="406"/>
                  <a:pt x="3093" y="500"/>
                </a:cubicBezTo>
                <a:cubicBezTo>
                  <a:pt x="2749" y="688"/>
                  <a:pt x="2311" y="531"/>
                  <a:pt x="2124" y="188"/>
                </a:cubicBezTo>
                <a:cubicBezTo>
                  <a:pt x="999" y="313"/>
                  <a:pt x="999" y="313"/>
                  <a:pt x="999" y="313"/>
                </a:cubicBezTo>
                <a:cubicBezTo>
                  <a:pt x="749" y="438"/>
                  <a:pt x="468" y="531"/>
                  <a:pt x="187" y="531"/>
                </a:cubicBezTo>
                <a:cubicBezTo>
                  <a:pt x="125" y="531"/>
                  <a:pt x="62" y="500"/>
                  <a:pt x="0" y="500"/>
                </a:cubicBezTo>
                <a:cubicBezTo>
                  <a:pt x="655" y="1156"/>
                  <a:pt x="655" y="1156"/>
                  <a:pt x="655" y="1156"/>
                </a:cubicBezTo>
                <a:cubicBezTo>
                  <a:pt x="624" y="1188"/>
                  <a:pt x="593" y="1219"/>
                  <a:pt x="561" y="1250"/>
                </a:cubicBezTo>
                <a:cubicBezTo>
                  <a:pt x="468" y="1500"/>
                  <a:pt x="561" y="1813"/>
                  <a:pt x="811" y="1938"/>
                </a:cubicBezTo>
                <a:cubicBezTo>
                  <a:pt x="968" y="2000"/>
                  <a:pt x="1186" y="1969"/>
                  <a:pt x="1311" y="1875"/>
                </a:cubicBezTo>
                <a:cubicBezTo>
                  <a:pt x="2030" y="2594"/>
                  <a:pt x="2030" y="2594"/>
                  <a:pt x="2030" y="2594"/>
                </a:cubicBezTo>
                <a:lnTo>
                  <a:pt x="4124" y="0"/>
                </a:lnTo>
              </a:path>
            </a:pathLst>
          </a:custGeom>
          <a:solidFill>
            <a:schemeClr val="accent4"/>
          </a:solidFill>
          <a:ln>
            <a:noFill/>
          </a:ln>
          <a:effectLst/>
        </p:spPr>
        <p:txBody>
          <a:bodyPr wrap="none" lIns="121895" tIns="60947" rIns="121895" bIns="60947" anchor="ctr"/>
          <a:lstStyle/>
          <a:p>
            <a:pPr defTabSz="913765">
              <a:defRPr/>
            </a:pPr>
            <a:endParaRPr lang="en-US" dirty="0">
              <a:solidFill>
                <a:schemeClr val="tx1">
                  <a:lumMod val="50000"/>
                  <a:lumOff val="50000"/>
                </a:schemeClr>
              </a:solidFill>
            </a:endParaRPr>
          </a:p>
        </p:txBody>
      </p:sp>
      <p:sp>
        <p:nvSpPr>
          <p:cNvPr id="10" name="Freeform 8"/>
          <p:cNvSpPr>
            <a:spLocks noChangeArrowheads="1"/>
          </p:cNvSpPr>
          <p:nvPr/>
        </p:nvSpPr>
        <p:spPr bwMode="auto">
          <a:xfrm>
            <a:off x="6566756" y="2435537"/>
            <a:ext cx="1132829" cy="1530350"/>
          </a:xfrm>
          <a:custGeom>
            <a:avLst/>
            <a:gdLst>
              <a:gd name="T0" fmla="*/ 2938 w 2939"/>
              <a:gd name="T1" fmla="*/ 3281 h 3969"/>
              <a:gd name="T2" fmla="*/ 2938 w 2939"/>
              <a:gd name="T3" fmla="*/ 3281 h 3969"/>
              <a:gd name="T4" fmla="*/ 2188 w 2939"/>
              <a:gd name="T5" fmla="*/ 0 h 3969"/>
              <a:gd name="T6" fmla="*/ 1813 w 2939"/>
              <a:gd name="T7" fmla="*/ 593 h 3969"/>
              <a:gd name="T8" fmla="*/ 1906 w 2939"/>
              <a:gd name="T9" fmla="*/ 1156 h 3969"/>
              <a:gd name="T10" fmla="*/ 1063 w 2939"/>
              <a:gd name="T11" fmla="*/ 1750 h 3969"/>
              <a:gd name="T12" fmla="*/ 469 w 2939"/>
              <a:gd name="T13" fmla="*/ 2687 h 3969"/>
              <a:gd name="T14" fmla="*/ 0 w 2939"/>
              <a:gd name="T15" fmla="*/ 3593 h 3969"/>
              <a:gd name="T16" fmla="*/ 875 w 2939"/>
              <a:gd name="T17" fmla="*/ 3499 h 3969"/>
              <a:gd name="T18" fmla="*/ 938 w 2939"/>
              <a:gd name="T19" fmla="*/ 3625 h 3969"/>
              <a:gd name="T20" fmla="*/ 1594 w 2939"/>
              <a:gd name="T21" fmla="*/ 3843 h 3969"/>
              <a:gd name="T22" fmla="*/ 1875 w 2939"/>
              <a:gd name="T23" fmla="*/ 3406 h 3969"/>
              <a:gd name="T24" fmla="*/ 2938 w 2939"/>
              <a:gd name="T25" fmla="*/ 3312 h 3969"/>
              <a:gd name="T26" fmla="*/ 2938 w 2939"/>
              <a:gd name="T27" fmla="*/ 3281 h 3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39" h="3969">
                <a:moveTo>
                  <a:pt x="2938" y="3281"/>
                </a:moveTo>
                <a:lnTo>
                  <a:pt x="2938" y="3281"/>
                </a:lnTo>
                <a:cubicBezTo>
                  <a:pt x="2188" y="0"/>
                  <a:pt x="2188" y="0"/>
                  <a:pt x="2188" y="0"/>
                </a:cubicBezTo>
                <a:cubicBezTo>
                  <a:pt x="1813" y="593"/>
                  <a:pt x="1813" y="593"/>
                  <a:pt x="1813" y="593"/>
                </a:cubicBezTo>
                <a:cubicBezTo>
                  <a:pt x="1938" y="750"/>
                  <a:pt x="1969" y="968"/>
                  <a:pt x="1906" y="1156"/>
                </a:cubicBezTo>
                <a:cubicBezTo>
                  <a:pt x="1844" y="1562"/>
                  <a:pt x="1469" y="1812"/>
                  <a:pt x="1063" y="1750"/>
                </a:cubicBezTo>
                <a:cubicBezTo>
                  <a:pt x="469" y="2687"/>
                  <a:pt x="469" y="2687"/>
                  <a:pt x="469" y="2687"/>
                </a:cubicBezTo>
                <a:cubicBezTo>
                  <a:pt x="406" y="3031"/>
                  <a:pt x="219" y="3343"/>
                  <a:pt x="0" y="3593"/>
                </a:cubicBezTo>
                <a:cubicBezTo>
                  <a:pt x="875" y="3499"/>
                  <a:pt x="875" y="3499"/>
                  <a:pt x="875" y="3499"/>
                </a:cubicBezTo>
                <a:cubicBezTo>
                  <a:pt x="906" y="3531"/>
                  <a:pt x="906" y="3562"/>
                  <a:pt x="938" y="3625"/>
                </a:cubicBezTo>
                <a:cubicBezTo>
                  <a:pt x="1031" y="3843"/>
                  <a:pt x="1344" y="3968"/>
                  <a:pt x="1594" y="3843"/>
                </a:cubicBezTo>
                <a:cubicBezTo>
                  <a:pt x="1781" y="3750"/>
                  <a:pt x="1875" y="3593"/>
                  <a:pt x="1875" y="3406"/>
                </a:cubicBezTo>
                <a:cubicBezTo>
                  <a:pt x="2938" y="3312"/>
                  <a:pt x="2938" y="3312"/>
                  <a:pt x="2938" y="3312"/>
                </a:cubicBezTo>
                <a:lnTo>
                  <a:pt x="2938" y="3281"/>
                </a:lnTo>
              </a:path>
            </a:pathLst>
          </a:custGeom>
          <a:solidFill>
            <a:schemeClr val="accent3"/>
          </a:solidFill>
          <a:ln>
            <a:noFill/>
          </a:ln>
          <a:effectLst/>
        </p:spPr>
        <p:txBody>
          <a:bodyPr wrap="none" lIns="121895" tIns="60947" rIns="121895" bIns="60947" anchor="ctr"/>
          <a:lstStyle/>
          <a:p>
            <a:pPr defTabSz="913765">
              <a:defRPr/>
            </a:pPr>
            <a:endParaRPr lang="en-US" dirty="0">
              <a:solidFill>
                <a:schemeClr val="tx1">
                  <a:lumMod val="50000"/>
                  <a:lumOff val="50000"/>
                </a:schemeClr>
              </a:solidFill>
            </a:endParaRPr>
          </a:p>
        </p:txBody>
      </p:sp>
      <p:sp>
        <p:nvSpPr>
          <p:cNvPr id="11" name="Freeform 10"/>
          <p:cNvSpPr>
            <a:spLocks noChangeArrowheads="1"/>
          </p:cNvSpPr>
          <p:nvPr/>
        </p:nvSpPr>
        <p:spPr bwMode="auto">
          <a:xfrm>
            <a:off x="6194440" y="1734656"/>
            <a:ext cx="1193955" cy="1542256"/>
          </a:xfrm>
          <a:custGeom>
            <a:avLst/>
            <a:gdLst>
              <a:gd name="T0" fmla="*/ 1468984979 w 3095"/>
              <a:gd name="T1" fmla="*/ 1449179443 h 4001"/>
              <a:gd name="T2" fmla="*/ 1468984979 w 3095"/>
              <a:gd name="T3" fmla="*/ 1449179443 h 4001"/>
              <a:gd name="T4" fmla="*/ 1840842686 w 3095"/>
              <a:gd name="T5" fmla="*/ 873192891 h 4001"/>
              <a:gd name="T6" fmla="*/ 0 w 3095"/>
              <a:gd name="T7" fmla="*/ 0 h 4001"/>
              <a:gd name="T8" fmla="*/ 148743237 w 3095"/>
              <a:gd name="T9" fmla="*/ 427383384 h 4001"/>
              <a:gd name="T10" fmla="*/ 446228940 w 3095"/>
              <a:gd name="T11" fmla="*/ 594413447 h 4001"/>
              <a:gd name="T12" fmla="*/ 390896792 w 3095"/>
              <a:gd name="T13" fmla="*/ 1188826124 h 4001"/>
              <a:gd name="T14" fmla="*/ 614010490 w 3095"/>
              <a:gd name="T15" fmla="*/ 1839114646 h 4001"/>
              <a:gd name="T16" fmla="*/ 855569267 w 3095"/>
              <a:gd name="T17" fmla="*/ 2147483647 h 4001"/>
              <a:gd name="T18" fmla="*/ 1153054970 w 3095"/>
              <a:gd name="T19" fmla="*/ 1931842740 h 4001"/>
              <a:gd name="T20" fmla="*/ 1227426974 w 3095"/>
              <a:gd name="T21" fmla="*/ 1950269635 h 4001"/>
              <a:gd name="T22" fmla="*/ 1580839603 w 3095"/>
              <a:gd name="T23" fmla="*/ 1727365267 h 4001"/>
              <a:gd name="T24" fmla="*/ 1468984979 w 3095"/>
              <a:gd name="T25" fmla="*/ 1449179443 h 400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095" h="4001">
                <a:moveTo>
                  <a:pt x="2469" y="2438"/>
                </a:moveTo>
                <a:lnTo>
                  <a:pt x="2469" y="2438"/>
                </a:lnTo>
                <a:cubicBezTo>
                  <a:pt x="3094" y="1469"/>
                  <a:pt x="3094" y="1469"/>
                  <a:pt x="3094" y="1469"/>
                </a:cubicBezTo>
                <a:cubicBezTo>
                  <a:pt x="0" y="0"/>
                  <a:pt x="0" y="0"/>
                  <a:pt x="0" y="0"/>
                </a:cubicBezTo>
                <a:cubicBezTo>
                  <a:pt x="250" y="719"/>
                  <a:pt x="250" y="719"/>
                  <a:pt x="250" y="719"/>
                </a:cubicBezTo>
                <a:cubicBezTo>
                  <a:pt x="438" y="719"/>
                  <a:pt x="625" y="813"/>
                  <a:pt x="750" y="1000"/>
                </a:cubicBezTo>
                <a:cubicBezTo>
                  <a:pt x="1000" y="1313"/>
                  <a:pt x="969" y="1750"/>
                  <a:pt x="657" y="2000"/>
                </a:cubicBezTo>
                <a:cubicBezTo>
                  <a:pt x="1032" y="3094"/>
                  <a:pt x="1032" y="3094"/>
                  <a:pt x="1032" y="3094"/>
                </a:cubicBezTo>
                <a:cubicBezTo>
                  <a:pt x="1250" y="3344"/>
                  <a:pt x="1407" y="3656"/>
                  <a:pt x="1438" y="4000"/>
                </a:cubicBezTo>
                <a:cubicBezTo>
                  <a:pt x="1938" y="3250"/>
                  <a:pt x="1938" y="3250"/>
                  <a:pt x="1938" y="3250"/>
                </a:cubicBezTo>
                <a:cubicBezTo>
                  <a:pt x="1969" y="3281"/>
                  <a:pt x="2000" y="3281"/>
                  <a:pt x="2063" y="3281"/>
                </a:cubicBezTo>
                <a:cubicBezTo>
                  <a:pt x="2313" y="3344"/>
                  <a:pt x="2594" y="3188"/>
                  <a:pt x="2657" y="2906"/>
                </a:cubicBezTo>
                <a:cubicBezTo>
                  <a:pt x="2688" y="2719"/>
                  <a:pt x="2625" y="2531"/>
                  <a:pt x="2469" y="2438"/>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wrap="none" lIns="121895" tIns="60947" rIns="121895" bIns="60947" anchor="ctr"/>
          <a:lstStyle/>
          <a:p>
            <a:endParaRPr lang="zh-CN" altLang="en-US">
              <a:solidFill>
                <a:schemeClr val="tx1">
                  <a:lumMod val="50000"/>
                  <a:lumOff val="50000"/>
                </a:schemeClr>
              </a:solidFill>
            </a:endParaRPr>
          </a:p>
        </p:txBody>
      </p:sp>
      <p:sp>
        <p:nvSpPr>
          <p:cNvPr id="12" name="Freeform 12"/>
          <p:cNvSpPr>
            <a:spLocks noChangeArrowheads="1"/>
          </p:cNvSpPr>
          <p:nvPr/>
        </p:nvSpPr>
        <p:spPr bwMode="auto">
          <a:xfrm>
            <a:off x="4893314" y="1698936"/>
            <a:ext cx="1578181" cy="1108870"/>
          </a:xfrm>
          <a:custGeom>
            <a:avLst/>
            <a:gdLst>
              <a:gd name="T0" fmla="*/ 2147483647 w 4094"/>
              <a:gd name="T1" fmla="*/ 1152299960 h 2876"/>
              <a:gd name="T2" fmla="*/ 2147483647 w 4094"/>
              <a:gd name="T3" fmla="*/ 1152299960 h 2876"/>
              <a:gd name="T4" fmla="*/ 2147483647 w 4094"/>
              <a:gd name="T5" fmla="*/ 743227544 h 2876"/>
              <a:gd name="T6" fmla="*/ 2042117807 w 4094"/>
              <a:gd name="T7" fmla="*/ 632040679 h 2876"/>
              <a:gd name="T8" fmla="*/ 1838321603 w 4094"/>
              <a:gd name="T9" fmla="*/ 0 h 2876"/>
              <a:gd name="T10" fmla="*/ 0 w 4094"/>
              <a:gd name="T11" fmla="*/ 891873053 h 2876"/>
              <a:gd name="T12" fmla="*/ 408780321 w 4094"/>
              <a:gd name="T13" fmla="*/ 1040518562 h 2876"/>
              <a:gd name="T14" fmla="*/ 742696636 w 4094"/>
              <a:gd name="T15" fmla="*/ 910899641 h 2876"/>
              <a:gd name="T16" fmla="*/ 1169895402 w 4094"/>
              <a:gd name="T17" fmla="*/ 1319377524 h 2876"/>
              <a:gd name="T18" fmla="*/ 1819903158 w 4094"/>
              <a:gd name="T19" fmla="*/ 1542345787 h 2876"/>
              <a:gd name="T20" fmla="*/ 1856740819 w 4094"/>
              <a:gd name="T21" fmla="*/ 1542345787 h 2876"/>
              <a:gd name="T22" fmla="*/ 2147483647 w 4094"/>
              <a:gd name="T23" fmla="*/ 1709423351 h 2876"/>
              <a:gd name="T24" fmla="*/ 2147483647 w 4094"/>
              <a:gd name="T25" fmla="*/ 1189164070 h 2876"/>
              <a:gd name="T26" fmla="*/ 2147483647 w 4094"/>
              <a:gd name="T27" fmla="*/ 1152299960 h 287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094" h="2876">
                <a:moveTo>
                  <a:pt x="3843" y="1938"/>
                </a:moveTo>
                <a:lnTo>
                  <a:pt x="3843" y="1938"/>
                </a:lnTo>
                <a:cubicBezTo>
                  <a:pt x="4062" y="1782"/>
                  <a:pt x="4093" y="1469"/>
                  <a:pt x="3937" y="1250"/>
                </a:cubicBezTo>
                <a:cubicBezTo>
                  <a:pt x="3812" y="1094"/>
                  <a:pt x="3624" y="1032"/>
                  <a:pt x="3437" y="1063"/>
                </a:cubicBezTo>
                <a:cubicBezTo>
                  <a:pt x="3094" y="0"/>
                  <a:pt x="3094" y="0"/>
                  <a:pt x="3094" y="0"/>
                </a:cubicBezTo>
                <a:cubicBezTo>
                  <a:pt x="0" y="1500"/>
                  <a:pt x="0" y="1500"/>
                  <a:pt x="0" y="1500"/>
                </a:cubicBezTo>
                <a:cubicBezTo>
                  <a:pt x="688" y="1750"/>
                  <a:pt x="688" y="1750"/>
                  <a:pt x="688" y="1750"/>
                </a:cubicBezTo>
                <a:cubicBezTo>
                  <a:pt x="844" y="1594"/>
                  <a:pt x="1032" y="1532"/>
                  <a:pt x="1250" y="1532"/>
                </a:cubicBezTo>
                <a:cubicBezTo>
                  <a:pt x="1625" y="1532"/>
                  <a:pt x="1969" y="1813"/>
                  <a:pt x="1969" y="2219"/>
                </a:cubicBezTo>
                <a:cubicBezTo>
                  <a:pt x="3063" y="2594"/>
                  <a:pt x="3063" y="2594"/>
                  <a:pt x="3063" y="2594"/>
                </a:cubicBezTo>
                <a:cubicBezTo>
                  <a:pt x="3094" y="2594"/>
                  <a:pt x="3094" y="2594"/>
                  <a:pt x="3125" y="2594"/>
                </a:cubicBezTo>
                <a:cubicBezTo>
                  <a:pt x="3437" y="2594"/>
                  <a:pt x="3749" y="2688"/>
                  <a:pt x="4031" y="2875"/>
                </a:cubicBezTo>
                <a:cubicBezTo>
                  <a:pt x="3749" y="2000"/>
                  <a:pt x="3749" y="2000"/>
                  <a:pt x="3749" y="2000"/>
                </a:cubicBezTo>
                <a:cubicBezTo>
                  <a:pt x="3781" y="2000"/>
                  <a:pt x="3812" y="1969"/>
                  <a:pt x="3843" y="1938"/>
                </a:cubicBezTo>
              </a:path>
            </a:pathLst>
          </a:custGeom>
          <a:solidFill>
            <a:schemeClr val="accent1"/>
          </a:solidFill>
          <a:ln w="9525">
            <a:solidFill>
              <a:schemeClr val="accent1"/>
            </a:solidFill>
            <a:round/>
          </a:ln>
        </p:spPr>
        <p:txBody>
          <a:bodyPr wrap="none" lIns="121895" tIns="60947" rIns="121895" bIns="60947" anchor="ctr"/>
          <a:lstStyle/>
          <a:p>
            <a:endParaRPr lang="zh-CN" altLang="en-US">
              <a:solidFill>
                <a:schemeClr val="tx1">
                  <a:lumMod val="50000"/>
                  <a:lumOff val="50000"/>
                </a:schemeClr>
              </a:solidFill>
            </a:endParaRPr>
          </a:p>
        </p:txBody>
      </p:sp>
      <p:grpSp>
        <p:nvGrpSpPr>
          <p:cNvPr id="36" name="Group 30"/>
          <p:cNvGrpSpPr/>
          <p:nvPr/>
        </p:nvGrpSpPr>
        <p:grpSpPr bwMode="auto">
          <a:xfrm>
            <a:off x="4872351" y="3275303"/>
            <a:ext cx="319721" cy="319763"/>
            <a:chOff x="1865313" y="2312988"/>
            <a:chExt cx="446087" cy="446087"/>
          </a:xfrm>
          <a:solidFill>
            <a:srgbClr val="FFFFFF"/>
          </a:solidFill>
        </p:grpSpPr>
        <p:sp>
          <p:nvSpPr>
            <p:cNvPr id="37" name="Freeform 205"/>
            <p:cNvSpPr>
              <a:spLocks noChangeArrowheads="1"/>
            </p:cNvSpPr>
            <p:nvPr/>
          </p:nvSpPr>
          <p:spPr bwMode="auto">
            <a:xfrm>
              <a:off x="2052638" y="2455863"/>
              <a:ext cx="112712" cy="157162"/>
            </a:xfrm>
            <a:custGeom>
              <a:avLst/>
              <a:gdLst>
                <a:gd name="T0" fmla="*/ 302 w 313"/>
                <a:gd name="T1" fmla="*/ 196 h 437"/>
                <a:gd name="T2" fmla="*/ 41 w 313"/>
                <a:gd name="T3" fmla="*/ 9 h 437"/>
                <a:gd name="T4" fmla="*/ 10 w 313"/>
                <a:gd name="T5" fmla="*/ 9 h 437"/>
                <a:gd name="T6" fmla="*/ 0 w 313"/>
                <a:gd name="T7" fmla="*/ 30 h 437"/>
                <a:gd name="T8" fmla="*/ 0 w 313"/>
                <a:gd name="T9" fmla="*/ 405 h 437"/>
                <a:gd name="T10" fmla="*/ 10 w 313"/>
                <a:gd name="T11" fmla="*/ 436 h 437"/>
                <a:gd name="T12" fmla="*/ 31 w 313"/>
                <a:gd name="T13" fmla="*/ 436 h 437"/>
                <a:gd name="T14" fmla="*/ 41 w 313"/>
                <a:gd name="T15" fmla="*/ 436 h 437"/>
                <a:gd name="T16" fmla="*/ 302 w 313"/>
                <a:gd name="T17" fmla="*/ 249 h 437"/>
                <a:gd name="T18" fmla="*/ 312 w 313"/>
                <a:gd name="T19" fmla="*/ 217 h 437"/>
                <a:gd name="T20" fmla="*/ 302 w 313"/>
                <a:gd name="T21" fmla="*/ 196 h 437"/>
                <a:gd name="T22" fmla="*/ 302 w 313"/>
                <a:gd name="T23" fmla="*/ 196 h 437"/>
                <a:gd name="T24" fmla="*/ 302 w 313"/>
                <a:gd name="T25" fmla="*/ 19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3" h="437">
                  <a:moveTo>
                    <a:pt x="302" y="196"/>
                  </a:moveTo>
                  <a:cubicBezTo>
                    <a:pt x="41" y="9"/>
                    <a:pt x="41" y="9"/>
                    <a:pt x="41" y="9"/>
                  </a:cubicBezTo>
                  <a:cubicBezTo>
                    <a:pt x="31" y="0"/>
                    <a:pt x="20" y="0"/>
                    <a:pt x="10" y="9"/>
                  </a:cubicBezTo>
                  <a:cubicBezTo>
                    <a:pt x="0" y="9"/>
                    <a:pt x="0" y="19"/>
                    <a:pt x="0" y="30"/>
                  </a:cubicBezTo>
                  <a:cubicBezTo>
                    <a:pt x="0" y="405"/>
                    <a:pt x="0" y="405"/>
                    <a:pt x="0" y="405"/>
                  </a:cubicBezTo>
                  <a:cubicBezTo>
                    <a:pt x="0" y="426"/>
                    <a:pt x="0" y="436"/>
                    <a:pt x="10" y="436"/>
                  </a:cubicBezTo>
                  <a:cubicBezTo>
                    <a:pt x="20" y="436"/>
                    <a:pt x="20" y="436"/>
                    <a:pt x="31" y="436"/>
                  </a:cubicBezTo>
                  <a:lnTo>
                    <a:pt x="41" y="436"/>
                  </a:lnTo>
                  <a:cubicBezTo>
                    <a:pt x="302" y="249"/>
                    <a:pt x="302" y="249"/>
                    <a:pt x="302" y="249"/>
                  </a:cubicBezTo>
                  <a:cubicBezTo>
                    <a:pt x="312" y="238"/>
                    <a:pt x="312" y="228"/>
                    <a:pt x="312" y="217"/>
                  </a:cubicBezTo>
                  <a:cubicBezTo>
                    <a:pt x="312" y="207"/>
                    <a:pt x="312" y="207"/>
                    <a:pt x="302" y="196"/>
                  </a:cubicBezTo>
                  <a:close/>
                  <a:moveTo>
                    <a:pt x="302" y="196"/>
                  </a:moveTo>
                  <a:lnTo>
                    <a:pt x="302" y="196"/>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solidFill>
                  <a:schemeClr val="tx1">
                    <a:lumMod val="50000"/>
                    <a:lumOff val="50000"/>
                  </a:schemeClr>
                </a:solidFill>
                <a:ea typeface="宋体" panose="02010600030101010101" pitchFamily="2" charset="-122"/>
              </a:endParaRPr>
            </a:p>
          </p:txBody>
        </p:sp>
        <p:sp>
          <p:nvSpPr>
            <p:cNvPr id="38" name="Freeform 206"/>
            <p:cNvSpPr>
              <a:spLocks noChangeArrowheads="1"/>
            </p:cNvSpPr>
            <p:nvPr/>
          </p:nvSpPr>
          <p:spPr bwMode="auto">
            <a:xfrm>
              <a:off x="1865313" y="2312988"/>
              <a:ext cx="446087" cy="446087"/>
            </a:xfrm>
            <a:custGeom>
              <a:avLst/>
              <a:gdLst>
                <a:gd name="T0" fmla="*/ 614 w 1240"/>
                <a:gd name="T1" fmla="*/ 0 h 1240"/>
                <a:gd name="T2" fmla="*/ 0 w 1240"/>
                <a:gd name="T3" fmla="*/ 614 h 1240"/>
                <a:gd name="T4" fmla="*/ 614 w 1240"/>
                <a:gd name="T5" fmla="*/ 1239 h 1240"/>
                <a:gd name="T6" fmla="*/ 1239 w 1240"/>
                <a:gd name="T7" fmla="*/ 614 h 1240"/>
                <a:gd name="T8" fmla="*/ 614 w 1240"/>
                <a:gd name="T9" fmla="*/ 0 h 1240"/>
                <a:gd name="T10" fmla="*/ 614 w 1240"/>
                <a:gd name="T11" fmla="*/ 1135 h 1240"/>
                <a:gd name="T12" fmla="*/ 104 w 1240"/>
                <a:gd name="T13" fmla="*/ 614 h 1240"/>
                <a:gd name="T14" fmla="*/ 614 w 1240"/>
                <a:gd name="T15" fmla="*/ 104 h 1240"/>
                <a:gd name="T16" fmla="*/ 1135 w 1240"/>
                <a:gd name="T17" fmla="*/ 614 h 1240"/>
                <a:gd name="T18" fmla="*/ 614 w 1240"/>
                <a:gd name="T19" fmla="*/ 1135 h 1240"/>
                <a:gd name="T20" fmla="*/ 614 w 1240"/>
                <a:gd name="T21" fmla="*/ 1135 h 1240"/>
                <a:gd name="T22" fmla="*/ 614 w 1240"/>
                <a:gd name="T23" fmla="*/ 1135 h 1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0" h="1240">
                  <a:moveTo>
                    <a:pt x="614" y="0"/>
                  </a:moveTo>
                  <a:cubicBezTo>
                    <a:pt x="271" y="0"/>
                    <a:pt x="0" y="271"/>
                    <a:pt x="0" y="614"/>
                  </a:cubicBezTo>
                  <a:cubicBezTo>
                    <a:pt x="0" y="958"/>
                    <a:pt x="271" y="1239"/>
                    <a:pt x="614" y="1239"/>
                  </a:cubicBezTo>
                  <a:cubicBezTo>
                    <a:pt x="969" y="1239"/>
                    <a:pt x="1239" y="958"/>
                    <a:pt x="1239" y="614"/>
                  </a:cubicBezTo>
                  <a:cubicBezTo>
                    <a:pt x="1239" y="271"/>
                    <a:pt x="969" y="0"/>
                    <a:pt x="614" y="0"/>
                  </a:cubicBezTo>
                  <a:close/>
                  <a:moveTo>
                    <a:pt x="614" y="1135"/>
                  </a:moveTo>
                  <a:cubicBezTo>
                    <a:pt x="333" y="1135"/>
                    <a:pt x="104" y="906"/>
                    <a:pt x="104" y="614"/>
                  </a:cubicBezTo>
                  <a:cubicBezTo>
                    <a:pt x="104" y="333"/>
                    <a:pt x="333" y="104"/>
                    <a:pt x="614" y="104"/>
                  </a:cubicBezTo>
                  <a:cubicBezTo>
                    <a:pt x="906" y="104"/>
                    <a:pt x="1135" y="333"/>
                    <a:pt x="1135" y="614"/>
                  </a:cubicBezTo>
                  <a:cubicBezTo>
                    <a:pt x="1135" y="906"/>
                    <a:pt x="906" y="1135"/>
                    <a:pt x="614" y="1135"/>
                  </a:cubicBezTo>
                  <a:close/>
                  <a:moveTo>
                    <a:pt x="614" y="1135"/>
                  </a:moveTo>
                  <a:lnTo>
                    <a:pt x="614" y="1135"/>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solidFill>
                  <a:schemeClr val="tx1">
                    <a:lumMod val="50000"/>
                    <a:lumOff val="50000"/>
                  </a:schemeClr>
                </a:solidFill>
                <a:ea typeface="宋体" panose="02010600030101010101" pitchFamily="2" charset="-122"/>
              </a:endParaRPr>
            </a:p>
          </p:txBody>
        </p:sp>
      </p:grpSp>
      <p:grpSp>
        <p:nvGrpSpPr>
          <p:cNvPr id="44" name="Group 43"/>
          <p:cNvGrpSpPr/>
          <p:nvPr/>
        </p:nvGrpSpPr>
        <p:grpSpPr>
          <a:xfrm>
            <a:off x="5189406" y="2446852"/>
            <a:ext cx="265460" cy="315273"/>
            <a:chOff x="2060819" y="1388284"/>
            <a:chExt cx="271040" cy="321860"/>
          </a:xfrm>
          <a:solidFill>
            <a:srgbClr val="FFFFFF"/>
          </a:solidFill>
        </p:grpSpPr>
        <p:sp>
          <p:nvSpPr>
            <p:cNvPr id="45" name="Freeform 201"/>
            <p:cNvSpPr>
              <a:spLocks noChangeArrowheads="1"/>
            </p:cNvSpPr>
            <p:nvPr/>
          </p:nvSpPr>
          <p:spPr bwMode="auto">
            <a:xfrm>
              <a:off x="2060819" y="1388284"/>
              <a:ext cx="271040" cy="307527"/>
            </a:xfrm>
            <a:custGeom>
              <a:avLst/>
              <a:gdLst>
                <a:gd name="T0" fmla="*/ 718 w 917"/>
                <a:gd name="T1" fmla="*/ 583 h 1042"/>
                <a:gd name="T2" fmla="*/ 853 w 917"/>
                <a:gd name="T3" fmla="*/ 354 h 1042"/>
                <a:gd name="T4" fmla="*/ 885 w 917"/>
                <a:gd name="T5" fmla="*/ 270 h 1042"/>
                <a:gd name="T6" fmla="*/ 895 w 917"/>
                <a:gd name="T7" fmla="*/ 229 h 1042"/>
                <a:gd name="T8" fmla="*/ 895 w 917"/>
                <a:gd name="T9" fmla="*/ 208 h 1042"/>
                <a:gd name="T10" fmla="*/ 906 w 917"/>
                <a:gd name="T11" fmla="*/ 93 h 1042"/>
                <a:gd name="T12" fmla="*/ 906 w 917"/>
                <a:gd name="T13" fmla="*/ 41 h 1042"/>
                <a:gd name="T14" fmla="*/ 906 w 917"/>
                <a:gd name="T15" fmla="*/ 20 h 1042"/>
                <a:gd name="T16" fmla="*/ 906 w 917"/>
                <a:gd name="T17" fmla="*/ 10 h 1042"/>
                <a:gd name="T18" fmla="*/ 895 w 917"/>
                <a:gd name="T19" fmla="*/ 0 h 1042"/>
                <a:gd name="T20" fmla="*/ 885 w 917"/>
                <a:gd name="T21" fmla="*/ 0 h 1042"/>
                <a:gd name="T22" fmla="*/ 864 w 917"/>
                <a:gd name="T23" fmla="*/ 10 h 1042"/>
                <a:gd name="T24" fmla="*/ 812 w 917"/>
                <a:gd name="T25" fmla="*/ 20 h 1042"/>
                <a:gd name="T26" fmla="*/ 635 w 917"/>
                <a:gd name="T27" fmla="*/ 104 h 1042"/>
                <a:gd name="T28" fmla="*/ 395 w 917"/>
                <a:gd name="T29" fmla="*/ 333 h 1042"/>
                <a:gd name="T30" fmla="*/ 333 w 917"/>
                <a:gd name="T31" fmla="*/ 375 h 1042"/>
                <a:gd name="T32" fmla="*/ 10 w 917"/>
                <a:gd name="T33" fmla="*/ 583 h 1042"/>
                <a:gd name="T34" fmla="*/ 41 w 917"/>
                <a:gd name="T35" fmla="*/ 625 h 1042"/>
                <a:gd name="T36" fmla="*/ 531 w 917"/>
                <a:gd name="T37" fmla="*/ 999 h 1042"/>
                <a:gd name="T38" fmla="*/ 562 w 917"/>
                <a:gd name="T39" fmla="*/ 1020 h 1042"/>
                <a:gd name="T40" fmla="*/ 698 w 917"/>
                <a:gd name="T41" fmla="*/ 656 h 1042"/>
                <a:gd name="T42" fmla="*/ 718 w 917"/>
                <a:gd name="T43" fmla="*/ 583 h 1042"/>
                <a:gd name="T44" fmla="*/ 666 w 917"/>
                <a:gd name="T45" fmla="*/ 458 h 1042"/>
                <a:gd name="T46" fmla="*/ 562 w 917"/>
                <a:gd name="T47" fmla="*/ 468 h 1042"/>
                <a:gd name="T48" fmla="*/ 520 w 917"/>
                <a:gd name="T49" fmla="*/ 354 h 1042"/>
                <a:gd name="T50" fmla="*/ 531 w 917"/>
                <a:gd name="T51" fmla="*/ 333 h 1042"/>
                <a:gd name="T52" fmla="*/ 645 w 917"/>
                <a:gd name="T53" fmla="*/ 323 h 1042"/>
                <a:gd name="T54" fmla="*/ 677 w 917"/>
                <a:gd name="T55" fmla="*/ 437 h 1042"/>
                <a:gd name="T56" fmla="*/ 666 w 917"/>
                <a:gd name="T57" fmla="*/ 458 h 1042"/>
                <a:gd name="T58" fmla="*/ 666 w 917"/>
                <a:gd name="T59" fmla="*/ 458 h 1042"/>
                <a:gd name="T60" fmla="*/ 666 w 917"/>
                <a:gd name="T61" fmla="*/ 458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17" h="1042">
                  <a:moveTo>
                    <a:pt x="718" y="583"/>
                  </a:moveTo>
                  <a:cubicBezTo>
                    <a:pt x="781" y="500"/>
                    <a:pt x="823" y="427"/>
                    <a:pt x="853" y="354"/>
                  </a:cubicBezTo>
                  <a:cubicBezTo>
                    <a:pt x="864" y="333"/>
                    <a:pt x="874" y="302"/>
                    <a:pt x="885" y="270"/>
                  </a:cubicBezTo>
                  <a:cubicBezTo>
                    <a:pt x="885" y="260"/>
                    <a:pt x="885" y="250"/>
                    <a:pt x="895" y="229"/>
                  </a:cubicBezTo>
                  <a:cubicBezTo>
                    <a:pt x="895" y="218"/>
                    <a:pt x="895" y="218"/>
                    <a:pt x="895" y="208"/>
                  </a:cubicBezTo>
                  <a:cubicBezTo>
                    <a:pt x="906" y="166"/>
                    <a:pt x="906" y="125"/>
                    <a:pt x="906" y="93"/>
                  </a:cubicBezTo>
                  <a:cubicBezTo>
                    <a:pt x="906" y="73"/>
                    <a:pt x="906" y="52"/>
                    <a:pt x="906" y="41"/>
                  </a:cubicBezTo>
                  <a:cubicBezTo>
                    <a:pt x="906" y="31"/>
                    <a:pt x="916" y="31"/>
                    <a:pt x="906" y="20"/>
                  </a:cubicBezTo>
                  <a:lnTo>
                    <a:pt x="906" y="10"/>
                  </a:lnTo>
                  <a:cubicBezTo>
                    <a:pt x="916" y="0"/>
                    <a:pt x="906" y="0"/>
                    <a:pt x="895" y="0"/>
                  </a:cubicBezTo>
                  <a:lnTo>
                    <a:pt x="885" y="0"/>
                  </a:lnTo>
                  <a:cubicBezTo>
                    <a:pt x="874" y="0"/>
                    <a:pt x="874" y="10"/>
                    <a:pt x="864" y="10"/>
                  </a:cubicBezTo>
                  <a:cubicBezTo>
                    <a:pt x="864" y="20"/>
                    <a:pt x="843" y="20"/>
                    <a:pt x="812" y="20"/>
                  </a:cubicBezTo>
                  <a:cubicBezTo>
                    <a:pt x="770" y="31"/>
                    <a:pt x="708" y="52"/>
                    <a:pt x="635" y="104"/>
                  </a:cubicBezTo>
                  <a:cubicBezTo>
                    <a:pt x="510" y="177"/>
                    <a:pt x="437" y="281"/>
                    <a:pt x="395" y="333"/>
                  </a:cubicBezTo>
                  <a:cubicBezTo>
                    <a:pt x="385" y="354"/>
                    <a:pt x="354" y="375"/>
                    <a:pt x="333" y="375"/>
                  </a:cubicBezTo>
                  <a:cubicBezTo>
                    <a:pt x="125" y="364"/>
                    <a:pt x="41" y="510"/>
                    <a:pt x="10" y="583"/>
                  </a:cubicBezTo>
                  <a:cubicBezTo>
                    <a:pt x="0" y="604"/>
                    <a:pt x="10" y="625"/>
                    <a:pt x="41" y="625"/>
                  </a:cubicBezTo>
                  <a:cubicBezTo>
                    <a:pt x="489" y="614"/>
                    <a:pt x="531" y="885"/>
                    <a:pt x="531" y="999"/>
                  </a:cubicBezTo>
                  <a:cubicBezTo>
                    <a:pt x="520" y="1031"/>
                    <a:pt x="541" y="1041"/>
                    <a:pt x="562" y="1020"/>
                  </a:cubicBezTo>
                  <a:cubicBezTo>
                    <a:pt x="729" y="926"/>
                    <a:pt x="718" y="739"/>
                    <a:pt x="698" y="656"/>
                  </a:cubicBezTo>
                  <a:cubicBezTo>
                    <a:pt x="698" y="635"/>
                    <a:pt x="708" y="593"/>
                    <a:pt x="718" y="583"/>
                  </a:cubicBezTo>
                  <a:close/>
                  <a:moveTo>
                    <a:pt x="666" y="458"/>
                  </a:moveTo>
                  <a:cubicBezTo>
                    <a:pt x="645" y="489"/>
                    <a:pt x="593" y="489"/>
                    <a:pt x="562" y="468"/>
                  </a:cubicBezTo>
                  <a:cubicBezTo>
                    <a:pt x="510" y="448"/>
                    <a:pt x="500" y="395"/>
                    <a:pt x="520" y="354"/>
                  </a:cubicBezTo>
                  <a:cubicBezTo>
                    <a:pt x="531" y="343"/>
                    <a:pt x="531" y="343"/>
                    <a:pt x="531" y="333"/>
                  </a:cubicBezTo>
                  <a:cubicBezTo>
                    <a:pt x="562" y="302"/>
                    <a:pt x="604" y="302"/>
                    <a:pt x="645" y="323"/>
                  </a:cubicBezTo>
                  <a:cubicBezTo>
                    <a:pt x="687" y="343"/>
                    <a:pt x="708" y="395"/>
                    <a:pt x="677" y="437"/>
                  </a:cubicBezTo>
                  <a:cubicBezTo>
                    <a:pt x="677" y="448"/>
                    <a:pt x="677" y="448"/>
                    <a:pt x="666" y="458"/>
                  </a:cubicBezTo>
                  <a:close/>
                  <a:moveTo>
                    <a:pt x="666" y="458"/>
                  </a:moveTo>
                  <a:lnTo>
                    <a:pt x="666" y="458"/>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solidFill>
                  <a:schemeClr val="tx1">
                    <a:lumMod val="50000"/>
                    <a:lumOff val="50000"/>
                  </a:schemeClr>
                </a:solidFill>
                <a:ea typeface="宋体" panose="02010600030101010101" pitchFamily="2" charset="-122"/>
              </a:endParaRPr>
            </a:p>
          </p:txBody>
        </p:sp>
        <p:sp>
          <p:nvSpPr>
            <p:cNvPr id="46" name="Freeform 202"/>
            <p:cNvSpPr>
              <a:spLocks noChangeArrowheads="1"/>
            </p:cNvSpPr>
            <p:nvPr/>
          </p:nvSpPr>
          <p:spPr bwMode="auto">
            <a:xfrm>
              <a:off x="2131185" y="1637172"/>
              <a:ext cx="58639" cy="67760"/>
            </a:xfrm>
            <a:custGeom>
              <a:avLst/>
              <a:gdLst>
                <a:gd name="T0" fmla="*/ 42 w 199"/>
                <a:gd name="T1" fmla="*/ 219 h 230"/>
                <a:gd name="T2" fmla="*/ 188 w 199"/>
                <a:gd name="T3" fmla="*/ 31 h 230"/>
                <a:gd name="T4" fmla="*/ 156 w 199"/>
                <a:gd name="T5" fmla="*/ 10 h 230"/>
                <a:gd name="T6" fmla="*/ 11 w 199"/>
                <a:gd name="T7" fmla="*/ 198 h 230"/>
                <a:gd name="T8" fmla="*/ 42 w 199"/>
                <a:gd name="T9" fmla="*/ 219 h 230"/>
                <a:gd name="T10" fmla="*/ 42 w 199"/>
                <a:gd name="T11" fmla="*/ 219 h 230"/>
                <a:gd name="T12" fmla="*/ 42 w 199"/>
                <a:gd name="T13" fmla="*/ 219 h 230"/>
              </a:gdLst>
              <a:ahLst/>
              <a:cxnLst>
                <a:cxn ang="0">
                  <a:pos x="T0" y="T1"/>
                </a:cxn>
                <a:cxn ang="0">
                  <a:pos x="T2" y="T3"/>
                </a:cxn>
                <a:cxn ang="0">
                  <a:pos x="T4" y="T5"/>
                </a:cxn>
                <a:cxn ang="0">
                  <a:pos x="T6" y="T7"/>
                </a:cxn>
                <a:cxn ang="0">
                  <a:pos x="T8" y="T9"/>
                </a:cxn>
                <a:cxn ang="0">
                  <a:pos x="T10" y="T11"/>
                </a:cxn>
                <a:cxn ang="0">
                  <a:pos x="T12" y="T13"/>
                </a:cxn>
              </a:cxnLst>
              <a:rect l="0" t="0" r="r" b="b"/>
              <a:pathLst>
                <a:path w="199" h="230">
                  <a:moveTo>
                    <a:pt x="42" y="219"/>
                  </a:moveTo>
                  <a:cubicBezTo>
                    <a:pt x="115" y="177"/>
                    <a:pt x="167" y="83"/>
                    <a:pt x="188" y="31"/>
                  </a:cubicBezTo>
                  <a:cubicBezTo>
                    <a:pt x="198" y="10"/>
                    <a:pt x="177" y="0"/>
                    <a:pt x="156" y="10"/>
                  </a:cubicBezTo>
                  <a:cubicBezTo>
                    <a:pt x="73" y="63"/>
                    <a:pt x="31" y="146"/>
                    <a:pt x="11" y="198"/>
                  </a:cubicBezTo>
                  <a:cubicBezTo>
                    <a:pt x="0" y="219"/>
                    <a:pt x="21" y="229"/>
                    <a:pt x="42" y="219"/>
                  </a:cubicBezTo>
                  <a:close/>
                  <a:moveTo>
                    <a:pt x="42" y="219"/>
                  </a:moveTo>
                  <a:lnTo>
                    <a:pt x="42" y="21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solidFill>
                  <a:schemeClr val="tx1">
                    <a:lumMod val="50000"/>
                    <a:lumOff val="50000"/>
                  </a:schemeClr>
                </a:solidFill>
                <a:ea typeface="宋体" panose="02010600030101010101" pitchFamily="2" charset="-122"/>
              </a:endParaRPr>
            </a:p>
          </p:txBody>
        </p:sp>
        <p:sp>
          <p:nvSpPr>
            <p:cNvPr id="47" name="Freeform 203"/>
            <p:cNvSpPr>
              <a:spLocks noChangeArrowheads="1"/>
            </p:cNvSpPr>
            <p:nvPr/>
          </p:nvSpPr>
          <p:spPr bwMode="auto">
            <a:xfrm>
              <a:off x="2084274" y="1615019"/>
              <a:ext cx="76882" cy="95125"/>
            </a:xfrm>
            <a:custGeom>
              <a:avLst/>
              <a:gdLst>
                <a:gd name="T0" fmla="*/ 31 w 261"/>
                <a:gd name="T1" fmla="*/ 313 h 324"/>
                <a:gd name="T2" fmla="*/ 250 w 261"/>
                <a:gd name="T3" fmla="*/ 31 h 324"/>
                <a:gd name="T4" fmla="*/ 219 w 261"/>
                <a:gd name="T5" fmla="*/ 11 h 324"/>
                <a:gd name="T6" fmla="*/ 10 w 261"/>
                <a:gd name="T7" fmla="*/ 292 h 324"/>
                <a:gd name="T8" fmla="*/ 31 w 261"/>
                <a:gd name="T9" fmla="*/ 313 h 324"/>
                <a:gd name="T10" fmla="*/ 31 w 261"/>
                <a:gd name="T11" fmla="*/ 313 h 324"/>
                <a:gd name="T12" fmla="*/ 31 w 261"/>
                <a:gd name="T13" fmla="*/ 313 h 324"/>
              </a:gdLst>
              <a:ahLst/>
              <a:cxnLst>
                <a:cxn ang="0">
                  <a:pos x="T0" y="T1"/>
                </a:cxn>
                <a:cxn ang="0">
                  <a:pos x="T2" y="T3"/>
                </a:cxn>
                <a:cxn ang="0">
                  <a:pos x="T4" y="T5"/>
                </a:cxn>
                <a:cxn ang="0">
                  <a:pos x="T6" y="T7"/>
                </a:cxn>
                <a:cxn ang="0">
                  <a:pos x="T8" y="T9"/>
                </a:cxn>
                <a:cxn ang="0">
                  <a:pos x="T10" y="T11"/>
                </a:cxn>
                <a:cxn ang="0">
                  <a:pos x="T12" y="T13"/>
                </a:cxn>
              </a:cxnLst>
              <a:rect l="0" t="0" r="r" b="b"/>
              <a:pathLst>
                <a:path w="261" h="324">
                  <a:moveTo>
                    <a:pt x="31" y="313"/>
                  </a:moveTo>
                  <a:cubicBezTo>
                    <a:pt x="156" y="240"/>
                    <a:pt x="219" y="104"/>
                    <a:pt x="250" y="31"/>
                  </a:cubicBezTo>
                  <a:cubicBezTo>
                    <a:pt x="260" y="11"/>
                    <a:pt x="240" y="0"/>
                    <a:pt x="219" y="11"/>
                  </a:cubicBezTo>
                  <a:cubicBezTo>
                    <a:pt x="94" y="83"/>
                    <a:pt x="31" y="219"/>
                    <a:pt x="10" y="292"/>
                  </a:cubicBezTo>
                  <a:cubicBezTo>
                    <a:pt x="0" y="313"/>
                    <a:pt x="10" y="323"/>
                    <a:pt x="31" y="313"/>
                  </a:cubicBezTo>
                  <a:close/>
                  <a:moveTo>
                    <a:pt x="31" y="313"/>
                  </a:moveTo>
                  <a:lnTo>
                    <a:pt x="31" y="313"/>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solidFill>
                  <a:schemeClr val="tx1">
                    <a:lumMod val="50000"/>
                    <a:lumOff val="50000"/>
                  </a:schemeClr>
                </a:solidFill>
                <a:ea typeface="宋体" panose="02010600030101010101" pitchFamily="2" charset="-122"/>
              </a:endParaRPr>
            </a:p>
          </p:txBody>
        </p:sp>
        <p:sp>
          <p:nvSpPr>
            <p:cNvPr id="48" name="Freeform 204"/>
            <p:cNvSpPr>
              <a:spLocks noChangeArrowheads="1"/>
            </p:cNvSpPr>
            <p:nvPr/>
          </p:nvSpPr>
          <p:spPr bwMode="auto">
            <a:xfrm>
              <a:off x="2075153" y="1591564"/>
              <a:ext cx="58638" cy="70366"/>
            </a:xfrm>
            <a:custGeom>
              <a:avLst/>
              <a:gdLst>
                <a:gd name="T0" fmla="*/ 41 w 199"/>
                <a:gd name="T1" fmla="*/ 229 h 240"/>
                <a:gd name="T2" fmla="*/ 187 w 199"/>
                <a:gd name="T3" fmla="*/ 42 h 240"/>
                <a:gd name="T4" fmla="*/ 156 w 199"/>
                <a:gd name="T5" fmla="*/ 21 h 240"/>
                <a:gd name="T6" fmla="*/ 10 w 199"/>
                <a:gd name="T7" fmla="*/ 208 h 240"/>
                <a:gd name="T8" fmla="*/ 41 w 199"/>
                <a:gd name="T9" fmla="*/ 229 h 240"/>
                <a:gd name="T10" fmla="*/ 41 w 199"/>
                <a:gd name="T11" fmla="*/ 229 h 240"/>
                <a:gd name="T12" fmla="*/ 41 w 199"/>
                <a:gd name="T13" fmla="*/ 229 h 240"/>
              </a:gdLst>
              <a:ahLst/>
              <a:cxnLst>
                <a:cxn ang="0">
                  <a:pos x="T0" y="T1"/>
                </a:cxn>
                <a:cxn ang="0">
                  <a:pos x="T2" y="T3"/>
                </a:cxn>
                <a:cxn ang="0">
                  <a:pos x="T4" y="T5"/>
                </a:cxn>
                <a:cxn ang="0">
                  <a:pos x="T6" y="T7"/>
                </a:cxn>
                <a:cxn ang="0">
                  <a:pos x="T8" y="T9"/>
                </a:cxn>
                <a:cxn ang="0">
                  <a:pos x="T10" y="T11"/>
                </a:cxn>
                <a:cxn ang="0">
                  <a:pos x="T12" y="T13"/>
                </a:cxn>
              </a:cxnLst>
              <a:rect l="0" t="0" r="r" b="b"/>
              <a:pathLst>
                <a:path w="199" h="240">
                  <a:moveTo>
                    <a:pt x="41" y="229"/>
                  </a:moveTo>
                  <a:cubicBezTo>
                    <a:pt x="114" y="177"/>
                    <a:pt x="166" y="94"/>
                    <a:pt x="187" y="42"/>
                  </a:cubicBezTo>
                  <a:cubicBezTo>
                    <a:pt x="198" y="21"/>
                    <a:pt x="177" y="0"/>
                    <a:pt x="156" y="21"/>
                  </a:cubicBezTo>
                  <a:cubicBezTo>
                    <a:pt x="73" y="73"/>
                    <a:pt x="31" y="156"/>
                    <a:pt x="10" y="208"/>
                  </a:cubicBezTo>
                  <a:cubicBezTo>
                    <a:pt x="0" y="229"/>
                    <a:pt x="10" y="239"/>
                    <a:pt x="41" y="229"/>
                  </a:cubicBezTo>
                  <a:close/>
                  <a:moveTo>
                    <a:pt x="41" y="229"/>
                  </a:moveTo>
                  <a:lnTo>
                    <a:pt x="41" y="229"/>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913765">
                <a:defRPr/>
              </a:pPr>
              <a:endParaRPr lang="en-US" dirty="0">
                <a:solidFill>
                  <a:schemeClr val="tx1">
                    <a:lumMod val="50000"/>
                    <a:lumOff val="50000"/>
                  </a:schemeClr>
                </a:solidFill>
                <a:ea typeface="宋体" panose="02010600030101010101" pitchFamily="2" charset="-122"/>
              </a:endParaRPr>
            </a:p>
          </p:txBody>
        </p:sp>
      </p:grpSp>
      <p:sp>
        <p:nvSpPr>
          <p:cNvPr id="50" name="Freeform 298"/>
          <p:cNvSpPr>
            <a:spLocks noChangeArrowheads="1"/>
          </p:cNvSpPr>
          <p:nvPr/>
        </p:nvSpPr>
        <p:spPr bwMode="auto">
          <a:xfrm>
            <a:off x="6256360" y="4228618"/>
            <a:ext cx="308809" cy="309563"/>
          </a:xfrm>
          <a:custGeom>
            <a:avLst/>
            <a:gdLst>
              <a:gd name="T0" fmla="*/ 126173857 w 1606"/>
              <a:gd name="T1" fmla="*/ 0 h 1607"/>
              <a:gd name="T2" fmla="*/ 0 w 1606"/>
              <a:gd name="T3" fmla="*/ 111689071 h 1607"/>
              <a:gd name="T4" fmla="*/ 111364865 w 1606"/>
              <a:gd name="T5" fmla="*/ 238210559 h 1607"/>
              <a:gd name="T6" fmla="*/ 237686762 w 1606"/>
              <a:gd name="T7" fmla="*/ 126521488 h 1607"/>
              <a:gd name="T8" fmla="*/ 74193768 w 1606"/>
              <a:gd name="T9" fmla="*/ 26105346 h 1607"/>
              <a:gd name="T10" fmla="*/ 32135816 w 1606"/>
              <a:gd name="T11" fmla="*/ 63334908 h 1607"/>
              <a:gd name="T12" fmla="*/ 23398384 w 1606"/>
              <a:gd name="T13" fmla="*/ 79353949 h 1607"/>
              <a:gd name="T14" fmla="*/ 46944808 w 1606"/>
              <a:gd name="T15" fmla="*/ 111689071 h 1607"/>
              <a:gd name="T16" fmla="*/ 23398384 w 1606"/>
              <a:gd name="T17" fmla="*/ 79353949 h 1607"/>
              <a:gd name="T18" fmla="*/ 46944808 w 1606"/>
              <a:gd name="T19" fmla="*/ 126521488 h 1607"/>
              <a:gd name="T20" fmla="*/ 23398384 w 1606"/>
              <a:gd name="T21" fmla="*/ 158856610 h 1607"/>
              <a:gd name="T22" fmla="*/ 32135816 w 1606"/>
              <a:gd name="T23" fmla="*/ 174875651 h 1607"/>
              <a:gd name="T24" fmla="*/ 74193768 w 1606"/>
              <a:gd name="T25" fmla="*/ 212105213 h 1607"/>
              <a:gd name="T26" fmla="*/ 111364865 w 1606"/>
              <a:gd name="T27" fmla="*/ 222043190 h 1607"/>
              <a:gd name="T28" fmla="*/ 111364865 w 1606"/>
              <a:gd name="T29" fmla="*/ 174875651 h 1607"/>
              <a:gd name="T30" fmla="*/ 111364865 w 1606"/>
              <a:gd name="T31" fmla="*/ 158856610 h 1607"/>
              <a:gd name="T32" fmla="*/ 63086928 w 1606"/>
              <a:gd name="T33" fmla="*/ 126521488 h 1607"/>
              <a:gd name="T34" fmla="*/ 111364865 w 1606"/>
              <a:gd name="T35" fmla="*/ 158856610 h 1607"/>
              <a:gd name="T36" fmla="*/ 63086928 w 1606"/>
              <a:gd name="T37" fmla="*/ 111689071 h 1607"/>
              <a:gd name="T38" fmla="*/ 111364865 w 1606"/>
              <a:gd name="T39" fmla="*/ 79353949 h 1607"/>
              <a:gd name="T40" fmla="*/ 111364865 w 1606"/>
              <a:gd name="T41" fmla="*/ 63334908 h 1607"/>
              <a:gd name="T42" fmla="*/ 111364865 w 1606"/>
              <a:gd name="T43" fmla="*/ 16167369 h 1607"/>
              <a:gd name="T44" fmla="*/ 205402906 w 1606"/>
              <a:gd name="T45" fmla="*/ 63334908 h 1607"/>
              <a:gd name="T46" fmla="*/ 163344953 w 1606"/>
              <a:gd name="T47" fmla="*/ 26105346 h 1607"/>
              <a:gd name="T48" fmla="*/ 126173857 w 1606"/>
              <a:gd name="T49" fmla="*/ 16167369 h 1607"/>
              <a:gd name="T50" fmla="*/ 126173857 w 1606"/>
              <a:gd name="T51" fmla="*/ 63334908 h 1607"/>
              <a:gd name="T52" fmla="*/ 126173857 w 1606"/>
              <a:gd name="T53" fmla="*/ 79353949 h 1607"/>
              <a:gd name="T54" fmla="*/ 174451793 w 1606"/>
              <a:gd name="T55" fmla="*/ 111689071 h 1607"/>
              <a:gd name="T56" fmla="*/ 126173857 w 1606"/>
              <a:gd name="T57" fmla="*/ 79353949 h 1607"/>
              <a:gd name="T58" fmla="*/ 174451793 w 1606"/>
              <a:gd name="T59" fmla="*/ 126521488 h 1607"/>
              <a:gd name="T60" fmla="*/ 126173857 w 1606"/>
              <a:gd name="T61" fmla="*/ 158856610 h 1607"/>
              <a:gd name="T62" fmla="*/ 126173857 w 1606"/>
              <a:gd name="T63" fmla="*/ 222043190 h 1607"/>
              <a:gd name="T64" fmla="*/ 165862401 w 1606"/>
              <a:gd name="T65" fmla="*/ 174875651 h 1607"/>
              <a:gd name="T66" fmla="*/ 163344953 w 1606"/>
              <a:gd name="T67" fmla="*/ 212105213 h 1607"/>
              <a:gd name="T68" fmla="*/ 205402906 w 1606"/>
              <a:gd name="T69" fmla="*/ 174875651 h 1607"/>
              <a:gd name="T70" fmla="*/ 214140338 w 1606"/>
              <a:gd name="T71" fmla="*/ 158856610 h 1607"/>
              <a:gd name="T72" fmla="*/ 190593529 w 1606"/>
              <a:gd name="T73" fmla="*/ 126521488 h 1607"/>
              <a:gd name="T74" fmla="*/ 214140338 w 1606"/>
              <a:gd name="T75" fmla="*/ 158856610 h 1607"/>
              <a:gd name="T76" fmla="*/ 185706673 w 1606"/>
              <a:gd name="T77" fmla="*/ 79353949 h 1607"/>
              <a:gd name="T78" fmla="*/ 221544641 w 1606"/>
              <a:gd name="T79" fmla="*/ 111689071 h 1607"/>
              <a:gd name="T80" fmla="*/ 190593529 w 1606"/>
              <a:gd name="T81" fmla="*/ 111689071 h 160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606" h="1607">
                <a:moveTo>
                  <a:pt x="1605" y="753"/>
                </a:moveTo>
                <a:cubicBezTo>
                  <a:pt x="1580" y="352"/>
                  <a:pt x="1254" y="26"/>
                  <a:pt x="852" y="0"/>
                </a:cubicBezTo>
                <a:cubicBezTo>
                  <a:pt x="752" y="0"/>
                  <a:pt x="752" y="0"/>
                  <a:pt x="752" y="0"/>
                </a:cubicBezTo>
                <a:cubicBezTo>
                  <a:pt x="351" y="26"/>
                  <a:pt x="25" y="352"/>
                  <a:pt x="0" y="753"/>
                </a:cubicBezTo>
                <a:cubicBezTo>
                  <a:pt x="0" y="853"/>
                  <a:pt x="0" y="853"/>
                  <a:pt x="0" y="853"/>
                </a:cubicBezTo>
                <a:cubicBezTo>
                  <a:pt x="25" y="1255"/>
                  <a:pt x="351" y="1581"/>
                  <a:pt x="752" y="1606"/>
                </a:cubicBezTo>
                <a:cubicBezTo>
                  <a:pt x="852" y="1606"/>
                  <a:pt x="852" y="1606"/>
                  <a:pt x="852" y="1606"/>
                </a:cubicBezTo>
                <a:cubicBezTo>
                  <a:pt x="1254" y="1581"/>
                  <a:pt x="1580" y="1255"/>
                  <a:pt x="1605" y="853"/>
                </a:cubicBezTo>
                <a:cubicBezTo>
                  <a:pt x="1605" y="753"/>
                  <a:pt x="1605" y="753"/>
                  <a:pt x="1605" y="753"/>
                </a:cubicBezTo>
                <a:close/>
                <a:moveTo>
                  <a:pt x="501" y="176"/>
                </a:moveTo>
                <a:cubicBezTo>
                  <a:pt x="451" y="243"/>
                  <a:pt x="409" y="327"/>
                  <a:pt x="376" y="427"/>
                </a:cubicBezTo>
                <a:cubicBezTo>
                  <a:pt x="217" y="427"/>
                  <a:pt x="217" y="427"/>
                  <a:pt x="217" y="427"/>
                </a:cubicBezTo>
                <a:cubicBezTo>
                  <a:pt x="284" y="318"/>
                  <a:pt x="384" y="226"/>
                  <a:pt x="501" y="176"/>
                </a:cubicBezTo>
                <a:close/>
                <a:moveTo>
                  <a:pt x="158" y="535"/>
                </a:moveTo>
                <a:cubicBezTo>
                  <a:pt x="351" y="535"/>
                  <a:pt x="351" y="535"/>
                  <a:pt x="351" y="535"/>
                </a:cubicBezTo>
                <a:cubicBezTo>
                  <a:pt x="334" y="602"/>
                  <a:pt x="326" y="678"/>
                  <a:pt x="317" y="753"/>
                </a:cubicBezTo>
                <a:cubicBezTo>
                  <a:pt x="108" y="753"/>
                  <a:pt x="108" y="753"/>
                  <a:pt x="108" y="753"/>
                </a:cubicBezTo>
                <a:cubicBezTo>
                  <a:pt x="108" y="678"/>
                  <a:pt x="133" y="602"/>
                  <a:pt x="158" y="535"/>
                </a:cubicBezTo>
                <a:close/>
                <a:moveTo>
                  <a:pt x="108" y="853"/>
                </a:moveTo>
                <a:cubicBezTo>
                  <a:pt x="317" y="853"/>
                  <a:pt x="317" y="853"/>
                  <a:pt x="317" y="853"/>
                </a:cubicBezTo>
                <a:cubicBezTo>
                  <a:pt x="326" y="929"/>
                  <a:pt x="334" y="1004"/>
                  <a:pt x="351" y="1071"/>
                </a:cubicBezTo>
                <a:cubicBezTo>
                  <a:pt x="158" y="1071"/>
                  <a:pt x="158" y="1071"/>
                  <a:pt x="158" y="1071"/>
                </a:cubicBezTo>
                <a:cubicBezTo>
                  <a:pt x="133" y="1004"/>
                  <a:pt x="108" y="929"/>
                  <a:pt x="108" y="853"/>
                </a:cubicBezTo>
                <a:close/>
                <a:moveTo>
                  <a:pt x="217" y="1179"/>
                </a:moveTo>
                <a:cubicBezTo>
                  <a:pt x="376" y="1179"/>
                  <a:pt x="376" y="1179"/>
                  <a:pt x="376" y="1179"/>
                </a:cubicBezTo>
                <a:cubicBezTo>
                  <a:pt x="409" y="1280"/>
                  <a:pt x="451" y="1363"/>
                  <a:pt x="501" y="1430"/>
                </a:cubicBezTo>
                <a:cubicBezTo>
                  <a:pt x="384" y="1380"/>
                  <a:pt x="284" y="1288"/>
                  <a:pt x="217" y="1179"/>
                </a:cubicBezTo>
                <a:close/>
                <a:moveTo>
                  <a:pt x="752" y="1497"/>
                </a:moveTo>
                <a:cubicBezTo>
                  <a:pt x="635" y="1464"/>
                  <a:pt x="543" y="1346"/>
                  <a:pt x="484" y="1179"/>
                </a:cubicBezTo>
                <a:cubicBezTo>
                  <a:pt x="752" y="1179"/>
                  <a:pt x="752" y="1179"/>
                  <a:pt x="752" y="1179"/>
                </a:cubicBezTo>
                <a:lnTo>
                  <a:pt x="752" y="1497"/>
                </a:lnTo>
                <a:close/>
                <a:moveTo>
                  <a:pt x="752" y="1071"/>
                </a:moveTo>
                <a:cubicBezTo>
                  <a:pt x="459" y="1071"/>
                  <a:pt x="459" y="1071"/>
                  <a:pt x="459" y="1071"/>
                </a:cubicBezTo>
                <a:cubicBezTo>
                  <a:pt x="443" y="1004"/>
                  <a:pt x="434" y="929"/>
                  <a:pt x="426" y="853"/>
                </a:cubicBezTo>
                <a:cubicBezTo>
                  <a:pt x="752" y="853"/>
                  <a:pt x="752" y="853"/>
                  <a:pt x="752" y="853"/>
                </a:cubicBezTo>
                <a:lnTo>
                  <a:pt x="752" y="1071"/>
                </a:lnTo>
                <a:close/>
                <a:moveTo>
                  <a:pt x="752" y="753"/>
                </a:moveTo>
                <a:cubicBezTo>
                  <a:pt x="426" y="753"/>
                  <a:pt x="426" y="753"/>
                  <a:pt x="426" y="753"/>
                </a:cubicBezTo>
                <a:cubicBezTo>
                  <a:pt x="434" y="678"/>
                  <a:pt x="443" y="602"/>
                  <a:pt x="459" y="535"/>
                </a:cubicBezTo>
                <a:cubicBezTo>
                  <a:pt x="752" y="535"/>
                  <a:pt x="752" y="535"/>
                  <a:pt x="752" y="535"/>
                </a:cubicBezTo>
                <a:lnTo>
                  <a:pt x="752" y="753"/>
                </a:lnTo>
                <a:close/>
                <a:moveTo>
                  <a:pt x="752" y="427"/>
                </a:moveTo>
                <a:cubicBezTo>
                  <a:pt x="484" y="427"/>
                  <a:pt x="484" y="427"/>
                  <a:pt x="484" y="427"/>
                </a:cubicBezTo>
                <a:cubicBezTo>
                  <a:pt x="543" y="260"/>
                  <a:pt x="635" y="142"/>
                  <a:pt x="752" y="109"/>
                </a:cubicBezTo>
                <a:lnTo>
                  <a:pt x="752" y="427"/>
                </a:lnTo>
                <a:close/>
                <a:moveTo>
                  <a:pt x="1387" y="427"/>
                </a:moveTo>
                <a:cubicBezTo>
                  <a:pt x="1229" y="427"/>
                  <a:pt x="1229" y="427"/>
                  <a:pt x="1229" y="427"/>
                </a:cubicBezTo>
                <a:cubicBezTo>
                  <a:pt x="1195" y="327"/>
                  <a:pt x="1153" y="243"/>
                  <a:pt x="1103" y="176"/>
                </a:cubicBezTo>
                <a:cubicBezTo>
                  <a:pt x="1220" y="226"/>
                  <a:pt x="1320" y="318"/>
                  <a:pt x="1387" y="427"/>
                </a:cubicBezTo>
                <a:close/>
                <a:moveTo>
                  <a:pt x="852" y="109"/>
                </a:moveTo>
                <a:cubicBezTo>
                  <a:pt x="969" y="142"/>
                  <a:pt x="1061" y="260"/>
                  <a:pt x="1120" y="427"/>
                </a:cubicBezTo>
                <a:cubicBezTo>
                  <a:pt x="852" y="427"/>
                  <a:pt x="852" y="427"/>
                  <a:pt x="852" y="427"/>
                </a:cubicBezTo>
                <a:lnTo>
                  <a:pt x="852" y="109"/>
                </a:lnTo>
                <a:close/>
                <a:moveTo>
                  <a:pt x="852" y="535"/>
                </a:moveTo>
                <a:cubicBezTo>
                  <a:pt x="1153" y="535"/>
                  <a:pt x="1153" y="535"/>
                  <a:pt x="1153" y="535"/>
                </a:cubicBezTo>
                <a:cubicBezTo>
                  <a:pt x="1162" y="602"/>
                  <a:pt x="1170" y="678"/>
                  <a:pt x="1178" y="753"/>
                </a:cubicBezTo>
                <a:cubicBezTo>
                  <a:pt x="852" y="753"/>
                  <a:pt x="852" y="753"/>
                  <a:pt x="852" y="753"/>
                </a:cubicBezTo>
                <a:lnTo>
                  <a:pt x="852" y="535"/>
                </a:lnTo>
                <a:close/>
                <a:moveTo>
                  <a:pt x="852" y="853"/>
                </a:moveTo>
                <a:cubicBezTo>
                  <a:pt x="1178" y="853"/>
                  <a:pt x="1178" y="853"/>
                  <a:pt x="1178" y="853"/>
                </a:cubicBezTo>
                <a:cubicBezTo>
                  <a:pt x="1170" y="929"/>
                  <a:pt x="1162" y="1004"/>
                  <a:pt x="1153" y="1071"/>
                </a:cubicBezTo>
                <a:cubicBezTo>
                  <a:pt x="852" y="1071"/>
                  <a:pt x="852" y="1071"/>
                  <a:pt x="852" y="1071"/>
                </a:cubicBezTo>
                <a:lnTo>
                  <a:pt x="852" y="853"/>
                </a:lnTo>
                <a:close/>
                <a:moveTo>
                  <a:pt x="852" y="1497"/>
                </a:moveTo>
                <a:cubicBezTo>
                  <a:pt x="852" y="1179"/>
                  <a:pt x="852" y="1179"/>
                  <a:pt x="852" y="1179"/>
                </a:cubicBezTo>
                <a:cubicBezTo>
                  <a:pt x="1120" y="1179"/>
                  <a:pt x="1120" y="1179"/>
                  <a:pt x="1120" y="1179"/>
                </a:cubicBezTo>
                <a:cubicBezTo>
                  <a:pt x="1061" y="1346"/>
                  <a:pt x="969" y="1464"/>
                  <a:pt x="852" y="1497"/>
                </a:cubicBezTo>
                <a:close/>
                <a:moveTo>
                  <a:pt x="1103" y="1430"/>
                </a:moveTo>
                <a:cubicBezTo>
                  <a:pt x="1153" y="1363"/>
                  <a:pt x="1195" y="1280"/>
                  <a:pt x="1229" y="1179"/>
                </a:cubicBezTo>
                <a:cubicBezTo>
                  <a:pt x="1387" y="1179"/>
                  <a:pt x="1387" y="1179"/>
                  <a:pt x="1387" y="1179"/>
                </a:cubicBezTo>
                <a:cubicBezTo>
                  <a:pt x="1320" y="1288"/>
                  <a:pt x="1220" y="1380"/>
                  <a:pt x="1103" y="1430"/>
                </a:cubicBezTo>
                <a:close/>
                <a:moveTo>
                  <a:pt x="1446" y="1071"/>
                </a:moveTo>
                <a:cubicBezTo>
                  <a:pt x="1254" y="1071"/>
                  <a:pt x="1254" y="1071"/>
                  <a:pt x="1254" y="1071"/>
                </a:cubicBezTo>
                <a:cubicBezTo>
                  <a:pt x="1270" y="1004"/>
                  <a:pt x="1279" y="929"/>
                  <a:pt x="1287" y="853"/>
                </a:cubicBezTo>
                <a:cubicBezTo>
                  <a:pt x="1496" y="853"/>
                  <a:pt x="1496" y="853"/>
                  <a:pt x="1496" y="853"/>
                </a:cubicBezTo>
                <a:cubicBezTo>
                  <a:pt x="1496" y="929"/>
                  <a:pt x="1471" y="1004"/>
                  <a:pt x="1446" y="1071"/>
                </a:cubicBezTo>
                <a:close/>
                <a:moveTo>
                  <a:pt x="1287" y="753"/>
                </a:moveTo>
                <a:cubicBezTo>
                  <a:pt x="1279" y="678"/>
                  <a:pt x="1270" y="602"/>
                  <a:pt x="1254" y="535"/>
                </a:cubicBezTo>
                <a:cubicBezTo>
                  <a:pt x="1446" y="535"/>
                  <a:pt x="1446" y="535"/>
                  <a:pt x="1446" y="535"/>
                </a:cubicBezTo>
                <a:cubicBezTo>
                  <a:pt x="1471" y="602"/>
                  <a:pt x="1496" y="678"/>
                  <a:pt x="1496" y="753"/>
                </a:cubicBezTo>
                <a:lnTo>
                  <a:pt x="1287" y="753"/>
                </a:lnTo>
                <a:close/>
                <a:moveTo>
                  <a:pt x="1287" y="753"/>
                </a:moveTo>
                <a:lnTo>
                  <a:pt x="1287" y="753"/>
                </a:lnTo>
                <a:close/>
              </a:path>
            </a:pathLst>
          </a:custGeom>
          <a:solidFill>
            <a:srgbClr val="FFFFFF"/>
          </a:solidFill>
          <a:ln>
            <a:noFill/>
          </a:ln>
        </p:spPr>
        <p:txBody>
          <a:bodyPr wrap="none" lIns="121895" tIns="60947" rIns="121895" bIns="60947" anchor="ctr"/>
          <a:lstStyle/>
          <a:p>
            <a:endParaRPr lang="zh-CN" altLang="en-US">
              <a:solidFill>
                <a:schemeClr val="tx1">
                  <a:lumMod val="50000"/>
                  <a:lumOff val="50000"/>
                </a:schemeClr>
              </a:solidFill>
            </a:endParaRPr>
          </a:p>
        </p:txBody>
      </p:sp>
      <p:sp>
        <p:nvSpPr>
          <p:cNvPr id="54" name="Freeform 526"/>
          <p:cNvSpPr>
            <a:spLocks noChangeArrowheads="1"/>
          </p:cNvSpPr>
          <p:nvPr/>
        </p:nvSpPr>
        <p:spPr bwMode="auto">
          <a:xfrm rot="-1251501">
            <a:off x="6162686" y="2110892"/>
            <a:ext cx="255621" cy="330994"/>
          </a:xfrm>
          <a:custGeom>
            <a:avLst/>
            <a:gdLst>
              <a:gd name="T0" fmla="*/ 125867850 w 1222"/>
              <a:gd name="T1" fmla="*/ 234923736 h 1581"/>
              <a:gd name="T2" fmla="*/ 120090569 w 1222"/>
              <a:gd name="T3" fmla="*/ 214380784 h 1581"/>
              <a:gd name="T4" fmla="*/ 120090569 w 1222"/>
              <a:gd name="T5" fmla="*/ 63032384 h 1581"/>
              <a:gd name="T6" fmla="*/ 125867850 w 1222"/>
              <a:gd name="T7" fmla="*/ 42665292 h 1581"/>
              <a:gd name="T8" fmla="*/ 2975858 w 1222"/>
              <a:gd name="T9" fmla="*/ 80765764 h 1581"/>
              <a:gd name="T10" fmla="*/ 0 w 1222"/>
              <a:gd name="T11" fmla="*/ 139409186 h 1581"/>
              <a:gd name="T12" fmla="*/ 2975858 w 1222"/>
              <a:gd name="T13" fmla="*/ 196647405 h 1581"/>
              <a:gd name="T14" fmla="*/ 87879851 w 1222"/>
              <a:gd name="T15" fmla="*/ 268634408 h 1581"/>
              <a:gd name="T16" fmla="*/ 86304076 w 1222"/>
              <a:gd name="T17" fmla="*/ 195243037 h 1581"/>
              <a:gd name="T18" fmla="*/ 49716998 w 1222"/>
              <a:gd name="T19" fmla="*/ 196647405 h 1581"/>
              <a:gd name="T20" fmla="*/ 49716998 w 1222"/>
              <a:gd name="T21" fmla="*/ 139409186 h 1581"/>
              <a:gd name="T22" fmla="*/ 49716998 w 1222"/>
              <a:gd name="T23" fmla="*/ 80765764 h 1581"/>
              <a:gd name="T24" fmla="*/ 86304076 w 1222"/>
              <a:gd name="T25" fmla="*/ 82170550 h 1581"/>
              <a:gd name="T26" fmla="*/ 87879851 w 1222"/>
              <a:gd name="T27" fmla="*/ 10183546 h 1581"/>
              <a:gd name="T28" fmla="*/ 2975858 w 1222"/>
              <a:gd name="T29" fmla="*/ 80765764 h 1581"/>
              <a:gd name="T30" fmla="*/ 105385712 w 1222"/>
              <a:gd name="T31" fmla="*/ 159951719 h 1581"/>
              <a:gd name="T32" fmla="*/ 86304076 w 1222"/>
              <a:gd name="T33" fmla="*/ 151172959 h 1581"/>
              <a:gd name="T34" fmla="*/ 95057216 w 1222"/>
              <a:gd name="T35" fmla="*/ 145378793 h 1581"/>
              <a:gd name="T36" fmla="*/ 106786214 w 1222"/>
              <a:gd name="T37" fmla="*/ 136599615 h 1581"/>
              <a:gd name="T38" fmla="*/ 109762073 w 1222"/>
              <a:gd name="T39" fmla="*/ 115881641 h 1581"/>
              <a:gd name="T40" fmla="*/ 83328218 w 1222"/>
              <a:gd name="T41" fmla="*/ 118866235 h 1581"/>
              <a:gd name="T42" fmla="*/ 89280353 w 1222"/>
              <a:gd name="T43" fmla="*/ 129225641 h 1581"/>
              <a:gd name="T44" fmla="*/ 98033075 w 1222"/>
              <a:gd name="T45" fmla="*/ 118866235 h 1581"/>
              <a:gd name="T46" fmla="*/ 102409854 w 1222"/>
              <a:gd name="T47" fmla="*/ 126240628 h 1581"/>
              <a:gd name="T48" fmla="*/ 87879851 w 1222"/>
              <a:gd name="T49" fmla="*/ 140989413 h 1581"/>
              <a:gd name="T50" fmla="*/ 71774492 w 1222"/>
              <a:gd name="T51" fmla="*/ 159951719 h 1581"/>
              <a:gd name="T52" fmla="*/ 143373711 w 1222"/>
              <a:gd name="T53" fmla="*/ 142393781 h 1581"/>
              <a:gd name="T54" fmla="*/ 138997351 w 1222"/>
              <a:gd name="T55" fmla="*/ 111492261 h 1581"/>
              <a:gd name="T56" fmla="*/ 112738349 w 1222"/>
              <a:gd name="T57" fmla="*/ 149768173 h 1581"/>
              <a:gd name="T58" fmla="*/ 130244211 w 1222"/>
              <a:gd name="T59" fmla="*/ 159951719 h 1581"/>
              <a:gd name="T60" fmla="*/ 140572707 w 1222"/>
              <a:gd name="T61" fmla="*/ 149768173 h 1581"/>
              <a:gd name="T62" fmla="*/ 147750072 w 1222"/>
              <a:gd name="T63" fmla="*/ 142393781 h 1581"/>
              <a:gd name="T64" fmla="*/ 137596848 w 1222"/>
              <a:gd name="T65" fmla="*/ 120446462 h 1581"/>
              <a:gd name="T66" fmla="*/ 121491071 w 1222"/>
              <a:gd name="T67" fmla="*/ 142393781 h 1581"/>
              <a:gd name="T68" fmla="*/ 121491071 w 1222"/>
              <a:gd name="T69" fmla="*/ 142393781 h 158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22" h="1581">
                <a:moveTo>
                  <a:pt x="1221" y="794"/>
                </a:moveTo>
                <a:cubicBezTo>
                  <a:pt x="1221" y="1079"/>
                  <a:pt x="995" y="1313"/>
                  <a:pt x="719" y="1338"/>
                </a:cubicBezTo>
                <a:cubicBezTo>
                  <a:pt x="719" y="1329"/>
                  <a:pt x="711" y="1313"/>
                  <a:pt x="711" y="1296"/>
                </a:cubicBezTo>
                <a:cubicBezTo>
                  <a:pt x="711" y="1296"/>
                  <a:pt x="702" y="1262"/>
                  <a:pt x="686" y="1221"/>
                </a:cubicBezTo>
                <a:cubicBezTo>
                  <a:pt x="911" y="1212"/>
                  <a:pt x="1095" y="1028"/>
                  <a:pt x="1095" y="794"/>
                </a:cubicBezTo>
                <a:cubicBezTo>
                  <a:pt x="1095" y="560"/>
                  <a:pt x="911" y="368"/>
                  <a:pt x="686" y="359"/>
                </a:cubicBezTo>
                <a:cubicBezTo>
                  <a:pt x="702" y="326"/>
                  <a:pt x="711" y="293"/>
                  <a:pt x="711" y="284"/>
                </a:cubicBezTo>
                <a:cubicBezTo>
                  <a:pt x="711" y="276"/>
                  <a:pt x="719" y="259"/>
                  <a:pt x="719" y="243"/>
                </a:cubicBezTo>
                <a:cubicBezTo>
                  <a:pt x="995" y="267"/>
                  <a:pt x="1221" y="510"/>
                  <a:pt x="1221" y="794"/>
                </a:cubicBezTo>
                <a:close/>
                <a:moveTo>
                  <a:pt x="17" y="460"/>
                </a:moveTo>
                <a:cubicBezTo>
                  <a:pt x="8" y="568"/>
                  <a:pt x="0" y="677"/>
                  <a:pt x="0" y="786"/>
                </a:cubicBezTo>
                <a:lnTo>
                  <a:pt x="0" y="794"/>
                </a:lnTo>
                <a:lnTo>
                  <a:pt x="0" y="803"/>
                </a:lnTo>
                <a:cubicBezTo>
                  <a:pt x="0" y="911"/>
                  <a:pt x="8" y="1012"/>
                  <a:pt x="17" y="1120"/>
                </a:cubicBezTo>
                <a:cubicBezTo>
                  <a:pt x="42" y="1396"/>
                  <a:pt x="259" y="1580"/>
                  <a:pt x="468" y="1538"/>
                </a:cubicBezTo>
                <a:cubicBezTo>
                  <a:pt x="485" y="1530"/>
                  <a:pt x="493" y="1530"/>
                  <a:pt x="502" y="1530"/>
                </a:cubicBezTo>
                <a:cubicBezTo>
                  <a:pt x="552" y="1505"/>
                  <a:pt x="594" y="1471"/>
                  <a:pt x="644" y="1438"/>
                </a:cubicBezTo>
                <a:cubicBezTo>
                  <a:pt x="702" y="1396"/>
                  <a:pt x="569" y="1070"/>
                  <a:pt x="493" y="1112"/>
                </a:cubicBezTo>
                <a:cubicBezTo>
                  <a:pt x="460" y="1129"/>
                  <a:pt x="376" y="1196"/>
                  <a:pt x="343" y="1196"/>
                </a:cubicBezTo>
                <a:cubicBezTo>
                  <a:pt x="309" y="1204"/>
                  <a:pt x="293" y="1162"/>
                  <a:pt x="284" y="1120"/>
                </a:cubicBezTo>
                <a:cubicBezTo>
                  <a:pt x="276" y="1028"/>
                  <a:pt x="284" y="903"/>
                  <a:pt x="284" y="803"/>
                </a:cubicBezTo>
                <a:cubicBezTo>
                  <a:pt x="284" y="794"/>
                  <a:pt x="284" y="794"/>
                  <a:pt x="284" y="794"/>
                </a:cubicBezTo>
                <a:cubicBezTo>
                  <a:pt x="284" y="786"/>
                  <a:pt x="284" y="786"/>
                  <a:pt x="284" y="786"/>
                </a:cubicBezTo>
                <a:cubicBezTo>
                  <a:pt x="284" y="677"/>
                  <a:pt x="276" y="560"/>
                  <a:pt x="284" y="460"/>
                </a:cubicBezTo>
                <a:cubicBezTo>
                  <a:pt x="293" y="426"/>
                  <a:pt x="309" y="385"/>
                  <a:pt x="343" y="385"/>
                </a:cubicBezTo>
                <a:cubicBezTo>
                  <a:pt x="376" y="393"/>
                  <a:pt x="460" y="452"/>
                  <a:pt x="493" y="468"/>
                </a:cubicBezTo>
                <a:cubicBezTo>
                  <a:pt x="569" y="510"/>
                  <a:pt x="702" y="184"/>
                  <a:pt x="644" y="142"/>
                </a:cubicBezTo>
                <a:cubicBezTo>
                  <a:pt x="594" y="117"/>
                  <a:pt x="552" y="75"/>
                  <a:pt x="502" y="58"/>
                </a:cubicBezTo>
                <a:cubicBezTo>
                  <a:pt x="493" y="50"/>
                  <a:pt x="485" y="50"/>
                  <a:pt x="468" y="50"/>
                </a:cubicBezTo>
                <a:cubicBezTo>
                  <a:pt x="259" y="0"/>
                  <a:pt x="42" y="184"/>
                  <a:pt x="17" y="460"/>
                </a:cubicBezTo>
                <a:close/>
                <a:moveTo>
                  <a:pt x="410" y="911"/>
                </a:moveTo>
                <a:cubicBezTo>
                  <a:pt x="602" y="911"/>
                  <a:pt x="602" y="911"/>
                  <a:pt x="602" y="911"/>
                </a:cubicBezTo>
                <a:cubicBezTo>
                  <a:pt x="610" y="861"/>
                  <a:pt x="610" y="861"/>
                  <a:pt x="610" y="861"/>
                </a:cubicBezTo>
                <a:cubicBezTo>
                  <a:pt x="493" y="861"/>
                  <a:pt x="493" y="861"/>
                  <a:pt x="493" y="861"/>
                </a:cubicBezTo>
                <a:cubicBezTo>
                  <a:pt x="493" y="861"/>
                  <a:pt x="502" y="853"/>
                  <a:pt x="510" y="853"/>
                </a:cubicBezTo>
                <a:cubicBezTo>
                  <a:pt x="510" y="845"/>
                  <a:pt x="527" y="836"/>
                  <a:pt x="543" y="828"/>
                </a:cubicBezTo>
                <a:cubicBezTo>
                  <a:pt x="569" y="811"/>
                  <a:pt x="569" y="811"/>
                  <a:pt x="569" y="811"/>
                </a:cubicBezTo>
                <a:cubicBezTo>
                  <a:pt x="585" y="803"/>
                  <a:pt x="602" y="786"/>
                  <a:pt x="610" y="778"/>
                </a:cubicBezTo>
                <a:cubicBezTo>
                  <a:pt x="627" y="761"/>
                  <a:pt x="635" y="744"/>
                  <a:pt x="644" y="719"/>
                </a:cubicBezTo>
                <a:cubicBezTo>
                  <a:pt x="652" y="694"/>
                  <a:pt x="644" y="677"/>
                  <a:pt x="627" y="660"/>
                </a:cubicBezTo>
                <a:cubicBezTo>
                  <a:pt x="619" y="644"/>
                  <a:pt x="594" y="635"/>
                  <a:pt x="569" y="635"/>
                </a:cubicBezTo>
                <a:cubicBezTo>
                  <a:pt x="527" y="635"/>
                  <a:pt x="502" y="644"/>
                  <a:pt x="476" y="677"/>
                </a:cubicBezTo>
                <a:cubicBezTo>
                  <a:pt x="468" y="686"/>
                  <a:pt x="460" y="711"/>
                  <a:pt x="452" y="736"/>
                </a:cubicBezTo>
                <a:cubicBezTo>
                  <a:pt x="510" y="736"/>
                  <a:pt x="510" y="736"/>
                  <a:pt x="510" y="736"/>
                </a:cubicBezTo>
                <a:cubicBezTo>
                  <a:pt x="510" y="719"/>
                  <a:pt x="518" y="702"/>
                  <a:pt x="518" y="694"/>
                </a:cubicBezTo>
                <a:cubicBezTo>
                  <a:pt x="527" y="686"/>
                  <a:pt x="543" y="677"/>
                  <a:pt x="560" y="677"/>
                </a:cubicBezTo>
                <a:cubicBezTo>
                  <a:pt x="569" y="677"/>
                  <a:pt x="577" y="686"/>
                  <a:pt x="585" y="694"/>
                </a:cubicBezTo>
                <a:cubicBezTo>
                  <a:pt x="585" y="702"/>
                  <a:pt x="594" y="711"/>
                  <a:pt x="585" y="719"/>
                </a:cubicBezTo>
                <a:cubicBezTo>
                  <a:pt x="585" y="736"/>
                  <a:pt x="577" y="744"/>
                  <a:pt x="560" y="761"/>
                </a:cubicBezTo>
                <a:cubicBezTo>
                  <a:pt x="552" y="769"/>
                  <a:pt x="535" y="778"/>
                  <a:pt x="502" y="803"/>
                </a:cubicBezTo>
                <a:cubicBezTo>
                  <a:pt x="468" y="819"/>
                  <a:pt x="452" y="836"/>
                  <a:pt x="435" y="861"/>
                </a:cubicBezTo>
                <a:cubicBezTo>
                  <a:pt x="426" y="878"/>
                  <a:pt x="418" y="895"/>
                  <a:pt x="410" y="911"/>
                </a:cubicBezTo>
                <a:close/>
                <a:moveTo>
                  <a:pt x="844" y="811"/>
                </a:moveTo>
                <a:cubicBezTo>
                  <a:pt x="819" y="811"/>
                  <a:pt x="819" y="811"/>
                  <a:pt x="819" y="811"/>
                </a:cubicBezTo>
                <a:cubicBezTo>
                  <a:pt x="853" y="635"/>
                  <a:pt x="853" y="635"/>
                  <a:pt x="853" y="635"/>
                </a:cubicBezTo>
                <a:cubicBezTo>
                  <a:pt x="794" y="635"/>
                  <a:pt x="794" y="635"/>
                  <a:pt x="794" y="635"/>
                </a:cubicBezTo>
                <a:cubicBezTo>
                  <a:pt x="652" y="803"/>
                  <a:pt x="652" y="803"/>
                  <a:pt x="652" y="803"/>
                </a:cubicBezTo>
                <a:cubicBezTo>
                  <a:pt x="644" y="853"/>
                  <a:pt x="644" y="853"/>
                  <a:pt x="644" y="853"/>
                </a:cubicBezTo>
                <a:cubicBezTo>
                  <a:pt x="753" y="853"/>
                  <a:pt x="753" y="853"/>
                  <a:pt x="753" y="853"/>
                </a:cubicBezTo>
                <a:cubicBezTo>
                  <a:pt x="744" y="911"/>
                  <a:pt x="744" y="911"/>
                  <a:pt x="744" y="911"/>
                </a:cubicBezTo>
                <a:cubicBezTo>
                  <a:pt x="794" y="911"/>
                  <a:pt x="794" y="911"/>
                  <a:pt x="794" y="911"/>
                </a:cubicBezTo>
                <a:cubicBezTo>
                  <a:pt x="803" y="853"/>
                  <a:pt x="803" y="853"/>
                  <a:pt x="803" y="853"/>
                </a:cubicBezTo>
                <a:cubicBezTo>
                  <a:pt x="836" y="853"/>
                  <a:pt x="836" y="853"/>
                  <a:pt x="836" y="853"/>
                </a:cubicBezTo>
                <a:lnTo>
                  <a:pt x="844" y="811"/>
                </a:lnTo>
                <a:close/>
                <a:moveTo>
                  <a:pt x="694" y="811"/>
                </a:moveTo>
                <a:cubicBezTo>
                  <a:pt x="786" y="686"/>
                  <a:pt x="786" y="686"/>
                  <a:pt x="786" y="686"/>
                </a:cubicBezTo>
                <a:cubicBezTo>
                  <a:pt x="761" y="811"/>
                  <a:pt x="761" y="811"/>
                  <a:pt x="761" y="811"/>
                </a:cubicBezTo>
                <a:lnTo>
                  <a:pt x="694" y="811"/>
                </a:lnTo>
                <a:close/>
                <a:moveTo>
                  <a:pt x="694" y="811"/>
                </a:moveTo>
                <a:lnTo>
                  <a:pt x="694" y="811"/>
                </a:lnTo>
                <a:close/>
              </a:path>
            </a:pathLst>
          </a:custGeom>
          <a:solidFill>
            <a:srgbClr val="FFFFFF"/>
          </a:solidFill>
          <a:ln>
            <a:noFill/>
          </a:ln>
        </p:spPr>
        <p:txBody>
          <a:bodyPr wrap="none" lIns="121895" tIns="60947" rIns="121895" bIns="60947" anchor="ctr"/>
          <a:lstStyle/>
          <a:p>
            <a:endParaRPr lang="zh-CN" altLang="en-US">
              <a:solidFill>
                <a:schemeClr val="tx1">
                  <a:lumMod val="50000"/>
                  <a:lumOff val="50000"/>
                </a:schemeClr>
              </a:solidFill>
            </a:endParaRPr>
          </a:p>
        </p:txBody>
      </p:sp>
      <p:sp>
        <p:nvSpPr>
          <p:cNvPr id="55" name="Freeform 168"/>
          <p:cNvSpPr>
            <a:spLocks noChangeArrowheads="1"/>
          </p:cNvSpPr>
          <p:nvPr/>
        </p:nvSpPr>
        <p:spPr bwMode="auto">
          <a:xfrm>
            <a:off x="6931930" y="2699856"/>
            <a:ext cx="244507" cy="244475"/>
          </a:xfrm>
          <a:custGeom>
            <a:avLst/>
            <a:gdLst>
              <a:gd name="T0" fmla="*/ 114492588 w 1043"/>
              <a:gd name="T1" fmla="*/ 0 h 1043"/>
              <a:gd name="T2" fmla="*/ 0 w 1043"/>
              <a:gd name="T3" fmla="*/ 114521653 h 1043"/>
              <a:gd name="T4" fmla="*/ 114492588 w 1043"/>
              <a:gd name="T5" fmla="*/ 229042838 h 1043"/>
              <a:gd name="T6" fmla="*/ 228985177 w 1043"/>
              <a:gd name="T7" fmla="*/ 114521653 h 1043"/>
              <a:gd name="T8" fmla="*/ 114492588 w 1043"/>
              <a:gd name="T9" fmla="*/ 0 h 1043"/>
              <a:gd name="T10" fmla="*/ 70981195 w 1043"/>
              <a:gd name="T11" fmla="*/ 171672080 h 1043"/>
              <a:gd name="T12" fmla="*/ 70981195 w 1043"/>
              <a:gd name="T13" fmla="*/ 57150895 h 1043"/>
              <a:gd name="T14" fmla="*/ 185473783 w 1043"/>
              <a:gd name="T15" fmla="*/ 114521653 h 1043"/>
              <a:gd name="T16" fmla="*/ 70981195 w 1043"/>
              <a:gd name="T17" fmla="*/ 171672080 h 1043"/>
              <a:gd name="T18" fmla="*/ 70981195 w 1043"/>
              <a:gd name="T19" fmla="*/ 171672080 h 1043"/>
              <a:gd name="T20" fmla="*/ 70981195 w 1043"/>
              <a:gd name="T21" fmla="*/ 171672080 h 10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043" h="1043">
                <a:moveTo>
                  <a:pt x="521" y="0"/>
                </a:moveTo>
                <a:cubicBezTo>
                  <a:pt x="229" y="0"/>
                  <a:pt x="0" y="240"/>
                  <a:pt x="0" y="521"/>
                </a:cubicBezTo>
                <a:cubicBezTo>
                  <a:pt x="0" y="812"/>
                  <a:pt x="229" y="1042"/>
                  <a:pt x="521" y="1042"/>
                </a:cubicBezTo>
                <a:cubicBezTo>
                  <a:pt x="802" y="1042"/>
                  <a:pt x="1042" y="812"/>
                  <a:pt x="1042" y="521"/>
                </a:cubicBezTo>
                <a:cubicBezTo>
                  <a:pt x="1042" y="240"/>
                  <a:pt x="802" y="0"/>
                  <a:pt x="521" y="0"/>
                </a:cubicBezTo>
                <a:close/>
                <a:moveTo>
                  <a:pt x="323" y="781"/>
                </a:moveTo>
                <a:cubicBezTo>
                  <a:pt x="323" y="260"/>
                  <a:pt x="323" y="260"/>
                  <a:pt x="323" y="260"/>
                </a:cubicBezTo>
                <a:cubicBezTo>
                  <a:pt x="844" y="521"/>
                  <a:pt x="844" y="521"/>
                  <a:pt x="844" y="521"/>
                </a:cubicBezTo>
                <a:lnTo>
                  <a:pt x="323" y="781"/>
                </a:lnTo>
                <a:close/>
                <a:moveTo>
                  <a:pt x="323" y="781"/>
                </a:moveTo>
                <a:lnTo>
                  <a:pt x="323" y="781"/>
                </a:lnTo>
                <a:close/>
              </a:path>
            </a:pathLst>
          </a:custGeom>
          <a:solidFill>
            <a:srgbClr val="FFFFFF"/>
          </a:solidFill>
          <a:ln>
            <a:noFill/>
          </a:ln>
        </p:spPr>
        <p:txBody>
          <a:bodyPr wrap="none" lIns="121895" tIns="60947" rIns="121895" bIns="60947" anchor="ctr"/>
          <a:lstStyle/>
          <a:p>
            <a:endParaRPr lang="zh-CN" altLang="en-US">
              <a:solidFill>
                <a:schemeClr val="tx1">
                  <a:lumMod val="50000"/>
                  <a:lumOff val="50000"/>
                </a:schemeClr>
              </a:solidFill>
            </a:endParaRPr>
          </a:p>
        </p:txBody>
      </p:sp>
      <p:sp>
        <p:nvSpPr>
          <p:cNvPr id="57" name="Freeform 576"/>
          <p:cNvSpPr>
            <a:spLocks noChangeArrowheads="1"/>
          </p:cNvSpPr>
          <p:nvPr/>
        </p:nvSpPr>
        <p:spPr bwMode="auto">
          <a:xfrm>
            <a:off x="6963685" y="3612667"/>
            <a:ext cx="287375" cy="287338"/>
          </a:xfrm>
          <a:custGeom>
            <a:avLst/>
            <a:gdLst>
              <a:gd name="T0" fmla="*/ 192273673 w 1690"/>
              <a:gd name="T1" fmla="*/ 119855442 h 1690"/>
              <a:gd name="T2" fmla="*/ 195162350 w 1690"/>
              <a:gd name="T3" fmla="*/ 119855442 h 1690"/>
              <a:gd name="T4" fmla="*/ 195162350 w 1690"/>
              <a:gd name="T5" fmla="*/ 77322351 h 1690"/>
              <a:gd name="T6" fmla="*/ 167083866 w 1690"/>
              <a:gd name="T7" fmla="*/ 77322351 h 1690"/>
              <a:gd name="T8" fmla="*/ 161306512 w 1690"/>
              <a:gd name="T9" fmla="*/ 62759271 h 1690"/>
              <a:gd name="T10" fmla="*/ 178754529 w 1690"/>
              <a:gd name="T11" fmla="*/ 45422448 h 1690"/>
              <a:gd name="T12" fmla="*/ 181643206 w 1690"/>
              <a:gd name="T13" fmla="*/ 43457672 h 1690"/>
              <a:gd name="T14" fmla="*/ 178754529 w 1690"/>
              <a:gd name="T15" fmla="*/ 41492895 h 1690"/>
              <a:gd name="T16" fmla="*/ 153564722 w 1690"/>
              <a:gd name="T17" fmla="*/ 15487661 h 1690"/>
              <a:gd name="T18" fmla="*/ 151600285 w 1690"/>
              <a:gd name="T19" fmla="*/ 13522885 h 1690"/>
              <a:gd name="T20" fmla="*/ 148827223 w 1690"/>
              <a:gd name="T21" fmla="*/ 15487661 h 1690"/>
              <a:gd name="T22" fmla="*/ 131379206 w 1690"/>
              <a:gd name="T23" fmla="*/ 32824484 h 1690"/>
              <a:gd name="T24" fmla="*/ 117860062 w 1690"/>
              <a:gd name="T25" fmla="*/ 27045430 h 1690"/>
              <a:gd name="T26" fmla="*/ 117860062 w 1690"/>
              <a:gd name="T27" fmla="*/ 0 h 1690"/>
              <a:gd name="T28" fmla="*/ 76262433 w 1690"/>
              <a:gd name="T29" fmla="*/ 0 h 1690"/>
              <a:gd name="T30" fmla="*/ 76262433 w 1690"/>
              <a:gd name="T31" fmla="*/ 27045430 h 1690"/>
              <a:gd name="T32" fmla="*/ 63783144 w 1690"/>
              <a:gd name="T33" fmla="*/ 32824484 h 1690"/>
              <a:gd name="T34" fmla="*/ 46335127 w 1690"/>
              <a:gd name="T35" fmla="*/ 15487661 h 1690"/>
              <a:gd name="T36" fmla="*/ 44486306 w 1690"/>
              <a:gd name="T37" fmla="*/ 13522885 h 1690"/>
              <a:gd name="T38" fmla="*/ 14443725 w 1690"/>
              <a:gd name="T39" fmla="*/ 43457672 h 1690"/>
              <a:gd name="T40" fmla="*/ 16407821 w 1690"/>
              <a:gd name="T41" fmla="*/ 45422448 h 1690"/>
              <a:gd name="T42" fmla="*/ 32815983 w 1690"/>
              <a:gd name="T43" fmla="*/ 61834690 h 1690"/>
              <a:gd name="T44" fmla="*/ 27038629 w 1690"/>
              <a:gd name="T45" fmla="*/ 76282155 h 1690"/>
              <a:gd name="T46" fmla="*/ 0 w 1690"/>
              <a:gd name="T47" fmla="*/ 76282155 h 1690"/>
              <a:gd name="T48" fmla="*/ 0 w 1690"/>
              <a:gd name="T49" fmla="*/ 118815246 h 1690"/>
              <a:gd name="T50" fmla="*/ 27038629 w 1690"/>
              <a:gd name="T51" fmla="*/ 118815246 h 1690"/>
              <a:gd name="T52" fmla="*/ 32815983 w 1690"/>
              <a:gd name="T53" fmla="*/ 133377987 h 1690"/>
              <a:gd name="T54" fmla="*/ 16407821 w 1690"/>
              <a:gd name="T55" fmla="*/ 149790229 h 1690"/>
              <a:gd name="T56" fmla="*/ 14443725 w 1690"/>
              <a:gd name="T57" fmla="*/ 151639390 h 1690"/>
              <a:gd name="T58" fmla="*/ 16407821 w 1690"/>
              <a:gd name="T59" fmla="*/ 154644362 h 1690"/>
              <a:gd name="T60" fmla="*/ 41482014 w 1690"/>
              <a:gd name="T61" fmla="*/ 179725016 h 1690"/>
              <a:gd name="T62" fmla="*/ 44486306 w 1690"/>
              <a:gd name="T63" fmla="*/ 181690132 h 1690"/>
              <a:gd name="T64" fmla="*/ 46335127 w 1690"/>
              <a:gd name="T65" fmla="*/ 179725016 h 1690"/>
              <a:gd name="T66" fmla="*/ 63783144 w 1690"/>
              <a:gd name="T67" fmla="*/ 163313114 h 1690"/>
              <a:gd name="T68" fmla="*/ 77302289 w 1690"/>
              <a:gd name="T69" fmla="*/ 168167247 h 1690"/>
              <a:gd name="T70" fmla="*/ 77302289 w 1690"/>
              <a:gd name="T71" fmla="*/ 195212677 h 1690"/>
              <a:gd name="T72" fmla="*/ 119824498 w 1690"/>
              <a:gd name="T73" fmla="*/ 195212677 h 1690"/>
              <a:gd name="T74" fmla="*/ 119824498 w 1690"/>
              <a:gd name="T75" fmla="*/ 168167247 h 1690"/>
              <a:gd name="T76" fmla="*/ 131379206 w 1690"/>
              <a:gd name="T77" fmla="*/ 162272578 h 1690"/>
              <a:gd name="T78" fmla="*/ 151600285 w 1690"/>
              <a:gd name="T79" fmla="*/ 181690132 h 1690"/>
              <a:gd name="T80" fmla="*/ 153564722 w 1690"/>
              <a:gd name="T81" fmla="*/ 179725016 h 1690"/>
              <a:gd name="T82" fmla="*/ 178754529 w 1690"/>
              <a:gd name="T83" fmla="*/ 154644362 h 1690"/>
              <a:gd name="T84" fmla="*/ 181643206 w 1690"/>
              <a:gd name="T85" fmla="*/ 151639390 h 1690"/>
              <a:gd name="T86" fmla="*/ 161306512 w 1690"/>
              <a:gd name="T87" fmla="*/ 132337791 h 1690"/>
              <a:gd name="T88" fmla="*/ 167083866 w 1690"/>
              <a:gd name="T89" fmla="*/ 119855442 h 1690"/>
              <a:gd name="T90" fmla="*/ 192273673 w 1690"/>
              <a:gd name="T91" fmla="*/ 119855442 h 1690"/>
              <a:gd name="T92" fmla="*/ 141085433 w 1690"/>
              <a:gd name="T93" fmla="*/ 97548531 h 1690"/>
              <a:gd name="T94" fmla="*/ 97523368 w 1690"/>
              <a:gd name="T95" fmla="*/ 142046398 h 1690"/>
              <a:gd name="T96" fmla="*/ 53152677 w 1690"/>
              <a:gd name="T97" fmla="*/ 97548531 h 1690"/>
              <a:gd name="T98" fmla="*/ 97523368 w 1690"/>
              <a:gd name="T99" fmla="*/ 54090859 h 1690"/>
              <a:gd name="T100" fmla="*/ 141085433 w 1690"/>
              <a:gd name="T101" fmla="*/ 97548531 h 1690"/>
              <a:gd name="T102" fmla="*/ 141085433 w 1690"/>
              <a:gd name="T103" fmla="*/ 97548531 h 1690"/>
              <a:gd name="T104" fmla="*/ 141085433 w 1690"/>
              <a:gd name="T105" fmla="*/ 97548531 h 169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690" h="1690">
                <a:moveTo>
                  <a:pt x="1664" y="1037"/>
                </a:moveTo>
                <a:cubicBezTo>
                  <a:pt x="1689" y="1037"/>
                  <a:pt x="1689" y="1037"/>
                  <a:pt x="1689" y="1037"/>
                </a:cubicBezTo>
                <a:cubicBezTo>
                  <a:pt x="1689" y="669"/>
                  <a:pt x="1689" y="669"/>
                  <a:pt x="1689" y="669"/>
                </a:cubicBezTo>
                <a:cubicBezTo>
                  <a:pt x="1446" y="669"/>
                  <a:pt x="1446" y="669"/>
                  <a:pt x="1446" y="669"/>
                </a:cubicBezTo>
                <a:cubicBezTo>
                  <a:pt x="1438" y="627"/>
                  <a:pt x="1421" y="585"/>
                  <a:pt x="1396" y="543"/>
                </a:cubicBezTo>
                <a:cubicBezTo>
                  <a:pt x="1547" y="393"/>
                  <a:pt x="1547" y="393"/>
                  <a:pt x="1547" y="393"/>
                </a:cubicBezTo>
                <a:cubicBezTo>
                  <a:pt x="1572" y="376"/>
                  <a:pt x="1572" y="376"/>
                  <a:pt x="1572" y="376"/>
                </a:cubicBezTo>
                <a:cubicBezTo>
                  <a:pt x="1547" y="359"/>
                  <a:pt x="1547" y="359"/>
                  <a:pt x="1547" y="359"/>
                </a:cubicBezTo>
                <a:cubicBezTo>
                  <a:pt x="1329" y="134"/>
                  <a:pt x="1329" y="134"/>
                  <a:pt x="1329" y="134"/>
                </a:cubicBezTo>
                <a:cubicBezTo>
                  <a:pt x="1312" y="117"/>
                  <a:pt x="1312" y="117"/>
                  <a:pt x="1312" y="117"/>
                </a:cubicBezTo>
                <a:cubicBezTo>
                  <a:pt x="1288" y="134"/>
                  <a:pt x="1288" y="134"/>
                  <a:pt x="1288" y="134"/>
                </a:cubicBezTo>
                <a:cubicBezTo>
                  <a:pt x="1137" y="284"/>
                  <a:pt x="1137" y="284"/>
                  <a:pt x="1137" y="284"/>
                </a:cubicBezTo>
                <a:cubicBezTo>
                  <a:pt x="1104" y="267"/>
                  <a:pt x="1062" y="251"/>
                  <a:pt x="1020" y="234"/>
                </a:cubicBezTo>
                <a:cubicBezTo>
                  <a:pt x="1020" y="0"/>
                  <a:pt x="1020" y="0"/>
                  <a:pt x="1020" y="0"/>
                </a:cubicBezTo>
                <a:cubicBezTo>
                  <a:pt x="660" y="0"/>
                  <a:pt x="660" y="0"/>
                  <a:pt x="660" y="0"/>
                </a:cubicBezTo>
                <a:cubicBezTo>
                  <a:pt x="660" y="234"/>
                  <a:pt x="660" y="234"/>
                  <a:pt x="660" y="234"/>
                </a:cubicBezTo>
                <a:cubicBezTo>
                  <a:pt x="619" y="251"/>
                  <a:pt x="585" y="267"/>
                  <a:pt x="552" y="284"/>
                </a:cubicBezTo>
                <a:cubicBezTo>
                  <a:pt x="401" y="134"/>
                  <a:pt x="401" y="134"/>
                  <a:pt x="401" y="134"/>
                </a:cubicBezTo>
                <a:cubicBezTo>
                  <a:pt x="385" y="117"/>
                  <a:pt x="385" y="117"/>
                  <a:pt x="385" y="117"/>
                </a:cubicBezTo>
                <a:cubicBezTo>
                  <a:pt x="125" y="376"/>
                  <a:pt x="125" y="376"/>
                  <a:pt x="125" y="376"/>
                </a:cubicBezTo>
                <a:cubicBezTo>
                  <a:pt x="142" y="393"/>
                  <a:pt x="142" y="393"/>
                  <a:pt x="142" y="393"/>
                </a:cubicBezTo>
                <a:cubicBezTo>
                  <a:pt x="284" y="535"/>
                  <a:pt x="284" y="535"/>
                  <a:pt x="284" y="535"/>
                </a:cubicBezTo>
                <a:cubicBezTo>
                  <a:pt x="267" y="577"/>
                  <a:pt x="251" y="619"/>
                  <a:pt x="234" y="660"/>
                </a:cubicBezTo>
                <a:cubicBezTo>
                  <a:pt x="0" y="660"/>
                  <a:pt x="0" y="660"/>
                  <a:pt x="0" y="660"/>
                </a:cubicBezTo>
                <a:cubicBezTo>
                  <a:pt x="0" y="1028"/>
                  <a:pt x="0" y="1028"/>
                  <a:pt x="0" y="1028"/>
                </a:cubicBezTo>
                <a:cubicBezTo>
                  <a:pt x="234" y="1028"/>
                  <a:pt x="234" y="1028"/>
                  <a:pt x="234" y="1028"/>
                </a:cubicBezTo>
                <a:cubicBezTo>
                  <a:pt x="242" y="1070"/>
                  <a:pt x="259" y="1112"/>
                  <a:pt x="284" y="1154"/>
                </a:cubicBezTo>
                <a:cubicBezTo>
                  <a:pt x="142" y="1296"/>
                  <a:pt x="142" y="1296"/>
                  <a:pt x="142" y="1296"/>
                </a:cubicBezTo>
                <a:cubicBezTo>
                  <a:pt x="125" y="1312"/>
                  <a:pt x="125" y="1312"/>
                  <a:pt x="125" y="1312"/>
                </a:cubicBezTo>
                <a:cubicBezTo>
                  <a:pt x="142" y="1338"/>
                  <a:pt x="142" y="1338"/>
                  <a:pt x="142" y="1338"/>
                </a:cubicBezTo>
                <a:cubicBezTo>
                  <a:pt x="359" y="1555"/>
                  <a:pt x="359" y="1555"/>
                  <a:pt x="359" y="1555"/>
                </a:cubicBezTo>
                <a:cubicBezTo>
                  <a:pt x="385" y="1572"/>
                  <a:pt x="385" y="1572"/>
                  <a:pt x="385" y="1572"/>
                </a:cubicBezTo>
                <a:cubicBezTo>
                  <a:pt x="401" y="1555"/>
                  <a:pt x="401" y="1555"/>
                  <a:pt x="401" y="1555"/>
                </a:cubicBezTo>
                <a:cubicBezTo>
                  <a:pt x="552" y="1413"/>
                  <a:pt x="552" y="1413"/>
                  <a:pt x="552" y="1413"/>
                </a:cubicBezTo>
                <a:cubicBezTo>
                  <a:pt x="585" y="1430"/>
                  <a:pt x="627" y="1446"/>
                  <a:pt x="669" y="1455"/>
                </a:cubicBezTo>
                <a:cubicBezTo>
                  <a:pt x="669" y="1689"/>
                  <a:pt x="669" y="1689"/>
                  <a:pt x="669" y="1689"/>
                </a:cubicBezTo>
                <a:cubicBezTo>
                  <a:pt x="1037" y="1689"/>
                  <a:pt x="1037" y="1689"/>
                  <a:pt x="1037" y="1689"/>
                </a:cubicBezTo>
                <a:cubicBezTo>
                  <a:pt x="1037" y="1455"/>
                  <a:pt x="1037" y="1455"/>
                  <a:pt x="1037" y="1455"/>
                </a:cubicBezTo>
                <a:cubicBezTo>
                  <a:pt x="1070" y="1438"/>
                  <a:pt x="1104" y="1421"/>
                  <a:pt x="1137" y="1404"/>
                </a:cubicBezTo>
                <a:cubicBezTo>
                  <a:pt x="1312" y="1572"/>
                  <a:pt x="1312" y="1572"/>
                  <a:pt x="1312" y="1572"/>
                </a:cubicBezTo>
                <a:cubicBezTo>
                  <a:pt x="1329" y="1555"/>
                  <a:pt x="1329" y="1555"/>
                  <a:pt x="1329" y="1555"/>
                </a:cubicBezTo>
                <a:cubicBezTo>
                  <a:pt x="1547" y="1338"/>
                  <a:pt x="1547" y="1338"/>
                  <a:pt x="1547" y="1338"/>
                </a:cubicBezTo>
                <a:cubicBezTo>
                  <a:pt x="1572" y="1312"/>
                  <a:pt x="1572" y="1312"/>
                  <a:pt x="1572" y="1312"/>
                </a:cubicBezTo>
                <a:cubicBezTo>
                  <a:pt x="1396" y="1145"/>
                  <a:pt x="1396" y="1145"/>
                  <a:pt x="1396" y="1145"/>
                </a:cubicBezTo>
                <a:cubicBezTo>
                  <a:pt x="1421" y="1112"/>
                  <a:pt x="1438" y="1070"/>
                  <a:pt x="1446" y="1037"/>
                </a:cubicBezTo>
                <a:cubicBezTo>
                  <a:pt x="1664" y="1037"/>
                  <a:pt x="1664" y="1037"/>
                  <a:pt x="1664" y="1037"/>
                </a:cubicBezTo>
                <a:close/>
                <a:moveTo>
                  <a:pt x="1221" y="844"/>
                </a:moveTo>
                <a:cubicBezTo>
                  <a:pt x="1221" y="1053"/>
                  <a:pt x="1053" y="1229"/>
                  <a:pt x="844" y="1229"/>
                </a:cubicBezTo>
                <a:cubicBezTo>
                  <a:pt x="635" y="1229"/>
                  <a:pt x="460" y="1053"/>
                  <a:pt x="460" y="844"/>
                </a:cubicBezTo>
                <a:cubicBezTo>
                  <a:pt x="460" y="635"/>
                  <a:pt x="635" y="468"/>
                  <a:pt x="844" y="468"/>
                </a:cubicBezTo>
                <a:cubicBezTo>
                  <a:pt x="1053" y="468"/>
                  <a:pt x="1221" y="635"/>
                  <a:pt x="1221" y="844"/>
                </a:cubicBezTo>
                <a:close/>
                <a:moveTo>
                  <a:pt x="1221" y="844"/>
                </a:moveTo>
                <a:lnTo>
                  <a:pt x="1221" y="844"/>
                </a:lnTo>
                <a:close/>
              </a:path>
            </a:pathLst>
          </a:custGeom>
          <a:solidFill>
            <a:srgbClr val="FFFFFF"/>
          </a:solidFill>
          <a:ln>
            <a:noFill/>
          </a:ln>
        </p:spPr>
        <p:txBody>
          <a:bodyPr wrap="none" lIns="121895" tIns="60947" rIns="121895" bIns="60947" anchor="ctr"/>
          <a:lstStyle/>
          <a:p>
            <a:endParaRPr lang="zh-CN" altLang="en-US">
              <a:solidFill>
                <a:schemeClr val="tx1">
                  <a:lumMod val="50000"/>
                  <a:lumOff val="50000"/>
                </a:schemeClr>
              </a:solidFill>
            </a:endParaRPr>
          </a:p>
        </p:txBody>
      </p:sp>
      <p:sp>
        <p:nvSpPr>
          <p:cNvPr id="58" name="Freeform 523"/>
          <p:cNvSpPr>
            <a:spLocks noChangeArrowheads="1"/>
          </p:cNvSpPr>
          <p:nvPr/>
        </p:nvSpPr>
        <p:spPr bwMode="auto">
          <a:xfrm>
            <a:off x="5361687" y="4107173"/>
            <a:ext cx="243712" cy="242888"/>
          </a:xfrm>
          <a:custGeom>
            <a:avLst/>
            <a:gdLst>
              <a:gd name="T0" fmla="*/ 32234871 w 1406"/>
              <a:gd name="T1" fmla="*/ 94876343 h 1397"/>
              <a:gd name="T2" fmla="*/ 32234871 w 1406"/>
              <a:gd name="T3" fmla="*/ 168508289 h 1397"/>
              <a:gd name="T4" fmla="*/ 37286659 w 1406"/>
              <a:gd name="T5" fmla="*/ 168508289 h 1397"/>
              <a:gd name="T6" fmla="*/ 42218167 w 1406"/>
              <a:gd name="T7" fmla="*/ 168508289 h 1397"/>
              <a:gd name="T8" fmla="*/ 42218167 w 1406"/>
              <a:gd name="T9" fmla="*/ 94876343 h 1397"/>
              <a:gd name="T10" fmla="*/ 37286659 w 1406"/>
              <a:gd name="T11" fmla="*/ 94876343 h 1397"/>
              <a:gd name="T12" fmla="*/ 32234871 w 1406"/>
              <a:gd name="T13" fmla="*/ 94876343 h 1397"/>
              <a:gd name="T14" fmla="*/ 126775127 w 1406"/>
              <a:gd name="T15" fmla="*/ 94876343 h 1397"/>
              <a:gd name="T16" fmla="*/ 126775127 w 1406"/>
              <a:gd name="T17" fmla="*/ 168508289 h 1397"/>
              <a:gd name="T18" fmla="*/ 131826915 w 1406"/>
              <a:gd name="T19" fmla="*/ 168508289 h 1397"/>
              <a:gd name="T20" fmla="*/ 136758422 w 1406"/>
              <a:gd name="T21" fmla="*/ 168508289 h 1397"/>
              <a:gd name="T22" fmla="*/ 136758422 w 1406"/>
              <a:gd name="T23" fmla="*/ 94876343 h 1397"/>
              <a:gd name="T24" fmla="*/ 131826915 w 1406"/>
              <a:gd name="T25" fmla="*/ 94876343 h 1397"/>
              <a:gd name="T26" fmla="*/ 126775127 w 1406"/>
              <a:gd name="T27" fmla="*/ 94876343 h 1397"/>
              <a:gd name="T28" fmla="*/ 168993293 w 1406"/>
              <a:gd name="T29" fmla="*/ 84736964 h 1397"/>
              <a:gd name="T30" fmla="*/ 84556614 w 1406"/>
              <a:gd name="T31" fmla="*/ 0 h 1397"/>
              <a:gd name="T32" fmla="*/ 0 w 1406"/>
              <a:gd name="T33" fmla="*/ 84736964 h 1397"/>
              <a:gd name="T34" fmla="*/ 5051788 w 1406"/>
              <a:gd name="T35" fmla="*/ 112982502 h 1397"/>
              <a:gd name="T36" fmla="*/ 0 w 1406"/>
              <a:gd name="T37" fmla="*/ 132175309 h 1397"/>
              <a:gd name="T38" fmla="*/ 21169397 w 1406"/>
              <a:gd name="T39" fmla="*/ 165490711 h 1397"/>
              <a:gd name="T40" fmla="*/ 21169397 w 1406"/>
              <a:gd name="T41" fmla="*/ 97894268 h 1397"/>
              <a:gd name="T42" fmla="*/ 12148347 w 1406"/>
              <a:gd name="T43" fmla="*/ 105015723 h 1397"/>
              <a:gd name="T44" fmla="*/ 11065821 w 1406"/>
              <a:gd name="T45" fmla="*/ 89806827 h 1397"/>
              <a:gd name="T46" fmla="*/ 84556614 w 1406"/>
              <a:gd name="T47" fmla="*/ 16174882 h 1397"/>
              <a:gd name="T48" fmla="*/ 157927472 w 1406"/>
              <a:gd name="T49" fmla="*/ 89806827 h 1397"/>
              <a:gd name="T50" fmla="*/ 156965227 w 1406"/>
              <a:gd name="T51" fmla="*/ 105015723 h 1397"/>
              <a:gd name="T52" fmla="*/ 147823897 w 1406"/>
              <a:gd name="T53" fmla="*/ 97894268 h 1397"/>
              <a:gd name="T54" fmla="*/ 147823897 w 1406"/>
              <a:gd name="T55" fmla="*/ 165490711 h 1397"/>
              <a:gd name="T56" fmla="*/ 168993293 w 1406"/>
              <a:gd name="T57" fmla="*/ 132175309 h 1397"/>
              <a:gd name="T58" fmla="*/ 163941506 w 1406"/>
              <a:gd name="T59" fmla="*/ 112982502 h 1397"/>
              <a:gd name="T60" fmla="*/ 168993293 w 1406"/>
              <a:gd name="T61" fmla="*/ 84736964 h 1397"/>
              <a:gd name="T62" fmla="*/ 168993293 w 1406"/>
              <a:gd name="T63" fmla="*/ 84736964 h 1397"/>
              <a:gd name="T64" fmla="*/ 168993293 w 1406"/>
              <a:gd name="T65" fmla="*/ 84736964 h 13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06" h="1397">
                <a:moveTo>
                  <a:pt x="268" y="786"/>
                </a:moveTo>
                <a:cubicBezTo>
                  <a:pt x="268" y="1396"/>
                  <a:pt x="268" y="1396"/>
                  <a:pt x="268" y="1396"/>
                </a:cubicBezTo>
                <a:cubicBezTo>
                  <a:pt x="276" y="1396"/>
                  <a:pt x="293" y="1396"/>
                  <a:pt x="310" y="1396"/>
                </a:cubicBezTo>
                <a:cubicBezTo>
                  <a:pt x="351" y="1396"/>
                  <a:pt x="351" y="1396"/>
                  <a:pt x="351" y="1396"/>
                </a:cubicBezTo>
                <a:cubicBezTo>
                  <a:pt x="351" y="786"/>
                  <a:pt x="351" y="786"/>
                  <a:pt x="351" y="786"/>
                </a:cubicBezTo>
                <a:cubicBezTo>
                  <a:pt x="310" y="786"/>
                  <a:pt x="310" y="786"/>
                  <a:pt x="310" y="786"/>
                </a:cubicBezTo>
                <a:cubicBezTo>
                  <a:pt x="293" y="786"/>
                  <a:pt x="276" y="786"/>
                  <a:pt x="268" y="786"/>
                </a:cubicBezTo>
                <a:close/>
                <a:moveTo>
                  <a:pt x="1054" y="786"/>
                </a:moveTo>
                <a:cubicBezTo>
                  <a:pt x="1054" y="1396"/>
                  <a:pt x="1054" y="1396"/>
                  <a:pt x="1054" y="1396"/>
                </a:cubicBezTo>
                <a:cubicBezTo>
                  <a:pt x="1096" y="1396"/>
                  <a:pt x="1096" y="1396"/>
                  <a:pt x="1096" y="1396"/>
                </a:cubicBezTo>
                <a:cubicBezTo>
                  <a:pt x="1112" y="1396"/>
                  <a:pt x="1129" y="1396"/>
                  <a:pt x="1137" y="1396"/>
                </a:cubicBezTo>
                <a:cubicBezTo>
                  <a:pt x="1137" y="786"/>
                  <a:pt x="1137" y="786"/>
                  <a:pt x="1137" y="786"/>
                </a:cubicBezTo>
                <a:cubicBezTo>
                  <a:pt x="1129" y="786"/>
                  <a:pt x="1112" y="786"/>
                  <a:pt x="1096" y="786"/>
                </a:cubicBezTo>
                <a:lnTo>
                  <a:pt x="1054" y="786"/>
                </a:lnTo>
                <a:close/>
                <a:moveTo>
                  <a:pt x="1405" y="702"/>
                </a:moveTo>
                <a:cubicBezTo>
                  <a:pt x="1405" y="309"/>
                  <a:pt x="1087" y="0"/>
                  <a:pt x="703" y="0"/>
                </a:cubicBezTo>
                <a:cubicBezTo>
                  <a:pt x="318" y="0"/>
                  <a:pt x="0" y="309"/>
                  <a:pt x="0" y="702"/>
                </a:cubicBezTo>
                <a:cubicBezTo>
                  <a:pt x="0" y="786"/>
                  <a:pt x="17" y="861"/>
                  <a:pt x="42" y="936"/>
                </a:cubicBezTo>
                <a:cubicBezTo>
                  <a:pt x="17" y="978"/>
                  <a:pt x="0" y="1037"/>
                  <a:pt x="0" y="1095"/>
                </a:cubicBezTo>
                <a:cubicBezTo>
                  <a:pt x="0" y="1212"/>
                  <a:pt x="76" y="1321"/>
                  <a:pt x="176" y="1371"/>
                </a:cubicBezTo>
                <a:cubicBezTo>
                  <a:pt x="176" y="811"/>
                  <a:pt x="176" y="811"/>
                  <a:pt x="176" y="811"/>
                </a:cubicBezTo>
                <a:cubicBezTo>
                  <a:pt x="151" y="828"/>
                  <a:pt x="126" y="844"/>
                  <a:pt x="101" y="870"/>
                </a:cubicBezTo>
                <a:cubicBezTo>
                  <a:pt x="92" y="828"/>
                  <a:pt x="92" y="786"/>
                  <a:pt x="92" y="744"/>
                </a:cubicBezTo>
                <a:cubicBezTo>
                  <a:pt x="92" y="401"/>
                  <a:pt x="368" y="134"/>
                  <a:pt x="703" y="134"/>
                </a:cubicBezTo>
                <a:cubicBezTo>
                  <a:pt x="1037" y="134"/>
                  <a:pt x="1313" y="401"/>
                  <a:pt x="1313" y="744"/>
                </a:cubicBezTo>
                <a:cubicBezTo>
                  <a:pt x="1313" y="786"/>
                  <a:pt x="1313" y="828"/>
                  <a:pt x="1305" y="870"/>
                </a:cubicBezTo>
                <a:cubicBezTo>
                  <a:pt x="1279" y="844"/>
                  <a:pt x="1254" y="828"/>
                  <a:pt x="1229" y="811"/>
                </a:cubicBezTo>
                <a:cubicBezTo>
                  <a:pt x="1229" y="1371"/>
                  <a:pt x="1229" y="1371"/>
                  <a:pt x="1229" y="1371"/>
                </a:cubicBezTo>
                <a:cubicBezTo>
                  <a:pt x="1330" y="1321"/>
                  <a:pt x="1405" y="1212"/>
                  <a:pt x="1405" y="1095"/>
                </a:cubicBezTo>
                <a:cubicBezTo>
                  <a:pt x="1405" y="1037"/>
                  <a:pt x="1388" y="978"/>
                  <a:pt x="1363" y="936"/>
                </a:cubicBezTo>
                <a:cubicBezTo>
                  <a:pt x="1388" y="861"/>
                  <a:pt x="1405" y="786"/>
                  <a:pt x="1405" y="702"/>
                </a:cubicBezTo>
                <a:close/>
                <a:moveTo>
                  <a:pt x="1405" y="702"/>
                </a:moveTo>
                <a:lnTo>
                  <a:pt x="1405" y="702"/>
                </a:lnTo>
                <a:close/>
              </a:path>
            </a:pathLst>
          </a:custGeom>
          <a:solidFill>
            <a:srgbClr val="FFFFFF"/>
          </a:solidFill>
          <a:ln>
            <a:noFill/>
          </a:ln>
        </p:spPr>
        <p:txBody>
          <a:bodyPr wrap="none" lIns="121895" tIns="60947" rIns="121895" bIns="60947" anchor="ctr"/>
          <a:lstStyle/>
          <a:p>
            <a:endParaRPr lang="zh-CN" altLang="en-US">
              <a:solidFill>
                <a:schemeClr val="tx1">
                  <a:lumMod val="50000"/>
                  <a:lumOff val="50000"/>
                </a:schemeClr>
              </a:solidFill>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3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900" decel="100000" fill="hold"/>
                                        <p:tgtEl>
                                          <p:spTgt spid="1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par>
                          <p:cTn id="16" fill="hold">
                            <p:stCondLst>
                              <p:cond delay="500"/>
                            </p:stCondLst>
                            <p:childTnLst>
                              <p:par>
                                <p:cTn id="17" presetID="49" presetClass="entr" presetSubtype="0" decel="100000" fill="hold" grpId="0" nodeType="after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 calcmode="lin" valueType="num">
                                      <p:cBhvr>
                                        <p:cTn id="21" dur="500" fill="hold"/>
                                        <p:tgtEl>
                                          <p:spTgt spid="54"/>
                                        </p:tgtEl>
                                        <p:attrNameLst>
                                          <p:attrName>style.rotation</p:attrName>
                                        </p:attrNameLst>
                                      </p:cBhvr>
                                      <p:tavLst>
                                        <p:tav tm="0">
                                          <p:val>
                                            <p:fltVal val="360"/>
                                          </p:val>
                                        </p:tav>
                                        <p:tav tm="100000">
                                          <p:val>
                                            <p:fltVal val="0"/>
                                          </p:val>
                                        </p:tav>
                                      </p:tavLst>
                                    </p:anim>
                                    <p:animEffect transition="in" filter="fade">
                                      <p:cBhvr>
                                        <p:cTn id="22" dur="500"/>
                                        <p:tgtEl>
                                          <p:spTgt spid="54"/>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61"/>
                                        </p:tgtEl>
                                        <p:attrNameLst>
                                          <p:attrName>style.visibility</p:attrName>
                                        </p:attrNameLst>
                                      </p:cBhvr>
                                      <p:to>
                                        <p:strVal val="visible"/>
                                      </p:to>
                                    </p:set>
                                    <p:anim calcmode="lin" valueType="num">
                                      <p:cBhvr>
                                        <p:cTn id="26" dur="500" fill="hold"/>
                                        <p:tgtEl>
                                          <p:spTgt spid="61"/>
                                        </p:tgtEl>
                                        <p:attrNameLst>
                                          <p:attrName>ppt_w</p:attrName>
                                        </p:attrNameLst>
                                      </p:cBhvr>
                                      <p:tavLst>
                                        <p:tav tm="0">
                                          <p:val>
                                            <p:fltVal val="0"/>
                                          </p:val>
                                        </p:tav>
                                        <p:tav tm="100000">
                                          <p:val>
                                            <p:strVal val="#ppt_w"/>
                                          </p:val>
                                        </p:tav>
                                      </p:tavLst>
                                    </p:anim>
                                    <p:anim calcmode="lin" valueType="num">
                                      <p:cBhvr>
                                        <p:cTn id="27" dur="500" fill="hold"/>
                                        <p:tgtEl>
                                          <p:spTgt spid="61"/>
                                        </p:tgtEl>
                                        <p:attrNameLst>
                                          <p:attrName>ppt_h</p:attrName>
                                        </p:attrNameLst>
                                      </p:cBhvr>
                                      <p:tavLst>
                                        <p:tav tm="0">
                                          <p:val>
                                            <p:fltVal val="0"/>
                                          </p:val>
                                        </p:tav>
                                        <p:tav tm="100000">
                                          <p:val>
                                            <p:strVal val="#ppt_h"/>
                                          </p:val>
                                        </p:tav>
                                      </p:tavLst>
                                    </p:anim>
                                    <p:animEffect transition="in" filter="fade">
                                      <p:cBhvr>
                                        <p:cTn id="28" dur="500"/>
                                        <p:tgtEl>
                                          <p:spTgt spid="61"/>
                                        </p:tgtEl>
                                      </p:cBhvr>
                                    </p:animEffect>
                                  </p:childTnLst>
                                </p:cTn>
                              </p:par>
                              <p:par>
                                <p:cTn id="29" presetID="37"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900" decel="100000" fill="hold"/>
                                        <p:tgtEl>
                                          <p:spTgt spid="1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35" fill="hold">
                            <p:stCondLst>
                              <p:cond delay="1500"/>
                            </p:stCondLst>
                            <p:childTnLst>
                              <p:par>
                                <p:cTn id="36" presetID="49" presetClass="entr" presetSubtype="0" decel="100000" fill="hold" grpId="0" nodeType="afterEffect">
                                  <p:stCondLst>
                                    <p:cond delay="0"/>
                                  </p:stCondLst>
                                  <p:childTnLst>
                                    <p:set>
                                      <p:cBhvr>
                                        <p:cTn id="37" dur="1" fill="hold">
                                          <p:stCondLst>
                                            <p:cond delay="0"/>
                                          </p:stCondLst>
                                        </p:cTn>
                                        <p:tgtEl>
                                          <p:spTgt spid="55"/>
                                        </p:tgtEl>
                                        <p:attrNameLst>
                                          <p:attrName>style.visibility</p:attrName>
                                        </p:attrNameLst>
                                      </p:cBhvr>
                                      <p:to>
                                        <p:strVal val="visible"/>
                                      </p:to>
                                    </p:set>
                                    <p:anim calcmode="lin" valueType="num">
                                      <p:cBhvr>
                                        <p:cTn id="38" dur="500" fill="hold"/>
                                        <p:tgtEl>
                                          <p:spTgt spid="55"/>
                                        </p:tgtEl>
                                        <p:attrNameLst>
                                          <p:attrName>ppt_w</p:attrName>
                                        </p:attrNameLst>
                                      </p:cBhvr>
                                      <p:tavLst>
                                        <p:tav tm="0">
                                          <p:val>
                                            <p:fltVal val="0"/>
                                          </p:val>
                                        </p:tav>
                                        <p:tav tm="100000">
                                          <p:val>
                                            <p:strVal val="#ppt_w"/>
                                          </p:val>
                                        </p:tav>
                                      </p:tavLst>
                                    </p:anim>
                                    <p:anim calcmode="lin" valueType="num">
                                      <p:cBhvr>
                                        <p:cTn id="39" dur="500" fill="hold"/>
                                        <p:tgtEl>
                                          <p:spTgt spid="55"/>
                                        </p:tgtEl>
                                        <p:attrNameLst>
                                          <p:attrName>ppt_h</p:attrName>
                                        </p:attrNameLst>
                                      </p:cBhvr>
                                      <p:tavLst>
                                        <p:tav tm="0">
                                          <p:val>
                                            <p:fltVal val="0"/>
                                          </p:val>
                                        </p:tav>
                                        <p:tav tm="100000">
                                          <p:val>
                                            <p:strVal val="#ppt_h"/>
                                          </p:val>
                                        </p:tav>
                                      </p:tavLst>
                                    </p:anim>
                                    <p:anim calcmode="lin" valueType="num">
                                      <p:cBhvr>
                                        <p:cTn id="40" dur="500" fill="hold"/>
                                        <p:tgtEl>
                                          <p:spTgt spid="55"/>
                                        </p:tgtEl>
                                        <p:attrNameLst>
                                          <p:attrName>style.rotation</p:attrName>
                                        </p:attrNameLst>
                                      </p:cBhvr>
                                      <p:tavLst>
                                        <p:tav tm="0">
                                          <p:val>
                                            <p:fltVal val="360"/>
                                          </p:val>
                                        </p:tav>
                                        <p:tav tm="100000">
                                          <p:val>
                                            <p:fltVal val="0"/>
                                          </p:val>
                                        </p:tav>
                                      </p:tavLst>
                                    </p:anim>
                                    <p:animEffect transition="in" filter="fade">
                                      <p:cBhvr>
                                        <p:cTn id="41" dur="500"/>
                                        <p:tgtEl>
                                          <p:spTgt spid="55"/>
                                        </p:tgtEl>
                                      </p:cBhvr>
                                    </p:animEffect>
                                  </p:childTnLst>
                                </p:cTn>
                              </p:par>
                            </p:childTnLst>
                          </p:cTn>
                        </p:par>
                        <p:par>
                          <p:cTn id="42" fill="hold">
                            <p:stCondLst>
                              <p:cond delay="2000"/>
                            </p:stCondLst>
                            <p:childTnLst>
                              <p:par>
                                <p:cTn id="43" presetID="53" presetClass="entr" presetSubtype="16" fill="hold" nodeType="afterEffect">
                                  <p:stCondLst>
                                    <p:cond delay="0"/>
                                  </p:stCondLst>
                                  <p:childTnLst>
                                    <p:set>
                                      <p:cBhvr>
                                        <p:cTn id="44" dur="1" fill="hold">
                                          <p:stCondLst>
                                            <p:cond delay="0"/>
                                          </p:stCondLst>
                                        </p:cTn>
                                        <p:tgtEl>
                                          <p:spTgt spid="62"/>
                                        </p:tgtEl>
                                        <p:attrNameLst>
                                          <p:attrName>style.visibility</p:attrName>
                                        </p:attrNameLst>
                                      </p:cBhvr>
                                      <p:to>
                                        <p:strVal val="visible"/>
                                      </p:to>
                                    </p:set>
                                    <p:anim calcmode="lin" valueType="num">
                                      <p:cBhvr>
                                        <p:cTn id="45" dur="500" fill="hold"/>
                                        <p:tgtEl>
                                          <p:spTgt spid="62"/>
                                        </p:tgtEl>
                                        <p:attrNameLst>
                                          <p:attrName>ppt_w</p:attrName>
                                        </p:attrNameLst>
                                      </p:cBhvr>
                                      <p:tavLst>
                                        <p:tav tm="0">
                                          <p:val>
                                            <p:fltVal val="0"/>
                                          </p:val>
                                        </p:tav>
                                        <p:tav tm="100000">
                                          <p:val>
                                            <p:strVal val="#ppt_w"/>
                                          </p:val>
                                        </p:tav>
                                      </p:tavLst>
                                    </p:anim>
                                    <p:anim calcmode="lin" valueType="num">
                                      <p:cBhvr>
                                        <p:cTn id="46" dur="500" fill="hold"/>
                                        <p:tgtEl>
                                          <p:spTgt spid="62"/>
                                        </p:tgtEl>
                                        <p:attrNameLst>
                                          <p:attrName>ppt_h</p:attrName>
                                        </p:attrNameLst>
                                      </p:cBhvr>
                                      <p:tavLst>
                                        <p:tav tm="0">
                                          <p:val>
                                            <p:fltVal val="0"/>
                                          </p:val>
                                        </p:tav>
                                        <p:tav tm="100000">
                                          <p:val>
                                            <p:strVal val="#ppt_h"/>
                                          </p:val>
                                        </p:tav>
                                      </p:tavLst>
                                    </p:anim>
                                    <p:animEffect transition="in" filter="fade">
                                      <p:cBhvr>
                                        <p:cTn id="47" dur="500"/>
                                        <p:tgtEl>
                                          <p:spTgt spid="62"/>
                                        </p:tgtEl>
                                      </p:cBhvr>
                                    </p:animEffect>
                                  </p:childTnLst>
                                </p:cTn>
                              </p:par>
                              <p:par>
                                <p:cTn id="48" presetID="37" presetClass="entr" presetSubtype="0" fill="hold"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900" decel="100000" fill="hold"/>
                                        <p:tgtEl>
                                          <p:spTgt spid="10"/>
                                        </p:tgtEl>
                                        <p:attrNameLst>
                                          <p:attrName>ppt_y</p:attrName>
                                        </p:attrNameLst>
                                      </p:cBhvr>
                                      <p:tavLst>
                                        <p:tav tm="0">
                                          <p:val>
                                            <p:strVal val="#ppt_y+1"/>
                                          </p:val>
                                        </p:tav>
                                        <p:tav tm="100000">
                                          <p:val>
                                            <p:strVal val="#ppt_y-.03"/>
                                          </p:val>
                                        </p:tav>
                                      </p:tavLst>
                                    </p:anim>
                                    <p:anim calcmode="lin" valueType="num">
                                      <p:cBhvr>
                                        <p:cTn id="5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54" fill="hold">
                            <p:stCondLst>
                              <p:cond delay="2500"/>
                            </p:stCondLst>
                            <p:childTnLst>
                              <p:par>
                                <p:cTn id="55" presetID="49" presetClass="entr" presetSubtype="0" decel="100000" fill="hold" grpId="0" nodeType="after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p:cTn id="57" dur="500" fill="hold"/>
                                        <p:tgtEl>
                                          <p:spTgt spid="57"/>
                                        </p:tgtEl>
                                        <p:attrNameLst>
                                          <p:attrName>ppt_w</p:attrName>
                                        </p:attrNameLst>
                                      </p:cBhvr>
                                      <p:tavLst>
                                        <p:tav tm="0">
                                          <p:val>
                                            <p:fltVal val="0"/>
                                          </p:val>
                                        </p:tav>
                                        <p:tav tm="100000">
                                          <p:val>
                                            <p:strVal val="#ppt_w"/>
                                          </p:val>
                                        </p:tav>
                                      </p:tavLst>
                                    </p:anim>
                                    <p:anim calcmode="lin" valueType="num">
                                      <p:cBhvr>
                                        <p:cTn id="58" dur="500" fill="hold"/>
                                        <p:tgtEl>
                                          <p:spTgt spid="57"/>
                                        </p:tgtEl>
                                        <p:attrNameLst>
                                          <p:attrName>ppt_h</p:attrName>
                                        </p:attrNameLst>
                                      </p:cBhvr>
                                      <p:tavLst>
                                        <p:tav tm="0">
                                          <p:val>
                                            <p:fltVal val="0"/>
                                          </p:val>
                                        </p:tav>
                                        <p:tav tm="100000">
                                          <p:val>
                                            <p:strVal val="#ppt_h"/>
                                          </p:val>
                                        </p:tav>
                                      </p:tavLst>
                                    </p:anim>
                                    <p:anim calcmode="lin" valueType="num">
                                      <p:cBhvr>
                                        <p:cTn id="59" dur="500" fill="hold"/>
                                        <p:tgtEl>
                                          <p:spTgt spid="57"/>
                                        </p:tgtEl>
                                        <p:attrNameLst>
                                          <p:attrName>style.rotation</p:attrName>
                                        </p:attrNameLst>
                                      </p:cBhvr>
                                      <p:tavLst>
                                        <p:tav tm="0">
                                          <p:val>
                                            <p:fltVal val="360"/>
                                          </p:val>
                                        </p:tav>
                                        <p:tav tm="100000">
                                          <p:val>
                                            <p:fltVal val="0"/>
                                          </p:val>
                                        </p:tav>
                                      </p:tavLst>
                                    </p:anim>
                                    <p:animEffect transition="in" filter="fade">
                                      <p:cBhvr>
                                        <p:cTn id="60" dur="500"/>
                                        <p:tgtEl>
                                          <p:spTgt spid="57"/>
                                        </p:tgtEl>
                                      </p:cBhvr>
                                    </p:animEffect>
                                  </p:childTnLst>
                                </p:cTn>
                              </p:par>
                            </p:childTnLst>
                          </p:cTn>
                        </p:par>
                        <p:par>
                          <p:cTn id="61" fill="hold">
                            <p:stCondLst>
                              <p:cond delay="3000"/>
                            </p:stCondLst>
                            <p:childTnLst>
                              <p:par>
                                <p:cTn id="62" presetID="53" presetClass="entr" presetSubtype="16" fill="hold" nodeType="afterEffect">
                                  <p:stCondLst>
                                    <p:cond delay="0"/>
                                  </p:stCondLst>
                                  <p:childTnLst>
                                    <p:set>
                                      <p:cBhvr>
                                        <p:cTn id="63" dur="1" fill="hold">
                                          <p:stCondLst>
                                            <p:cond delay="0"/>
                                          </p:stCondLst>
                                        </p:cTn>
                                        <p:tgtEl>
                                          <p:spTgt spid="63"/>
                                        </p:tgtEl>
                                        <p:attrNameLst>
                                          <p:attrName>style.visibility</p:attrName>
                                        </p:attrNameLst>
                                      </p:cBhvr>
                                      <p:to>
                                        <p:strVal val="visible"/>
                                      </p:to>
                                    </p:set>
                                    <p:anim calcmode="lin" valueType="num">
                                      <p:cBhvr>
                                        <p:cTn id="64" dur="500" fill="hold"/>
                                        <p:tgtEl>
                                          <p:spTgt spid="63"/>
                                        </p:tgtEl>
                                        <p:attrNameLst>
                                          <p:attrName>ppt_w</p:attrName>
                                        </p:attrNameLst>
                                      </p:cBhvr>
                                      <p:tavLst>
                                        <p:tav tm="0">
                                          <p:val>
                                            <p:fltVal val="0"/>
                                          </p:val>
                                        </p:tav>
                                        <p:tav tm="100000">
                                          <p:val>
                                            <p:strVal val="#ppt_w"/>
                                          </p:val>
                                        </p:tav>
                                      </p:tavLst>
                                    </p:anim>
                                    <p:anim calcmode="lin" valueType="num">
                                      <p:cBhvr>
                                        <p:cTn id="65" dur="500" fill="hold"/>
                                        <p:tgtEl>
                                          <p:spTgt spid="63"/>
                                        </p:tgtEl>
                                        <p:attrNameLst>
                                          <p:attrName>ppt_h</p:attrName>
                                        </p:attrNameLst>
                                      </p:cBhvr>
                                      <p:tavLst>
                                        <p:tav tm="0">
                                          <p:val>
                                            <p:fltVal val="0"/>
                                          </p:val>
                                        </p:tav>
                                        <p:tav tm="100000">
                                          <p:val>
                                            <p:strVal val="#ppt_h"/>
                                          </p:val>
                                        </p:tav>
                                      </p:tavLst>
                                    </p:anim>
                                    <p:animEffect transition="in" filter="fade">
                                      <p:cBhvr>
                                        <p:cTn id="66" dur="500"/>
                                        <p:tgtEl>
                                          <p:spTgt spid="63"/>
                                        </p:tgtEl>
                                      </p:cBhvr>
                                    </p:animEffect>
                                  </p:childTnLst>
                                </p:cTn>
                              </p:par>
                              <p:par>
                                <p:cTn id="67" presetID="37" presetClass="entr" presetSubtype="0" fill="hold"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1000"/>
                                        <p:tgtEl>
                                          <p:spTgt spid="9"/>
                                        </p:tgtEl>
                                      </p:cBhvr>
                                    </p:animEffect>
                                    <p:anim calcmode="lin" valueType="num">
                                      <p:cBhvr>
                                        <p:cTn id="70" dur="1000" fill="hold"/>
                                        <p:tgtEl>
                                          <p:spTgt spid="9"/>
                                        </p:tgtEl>
                                        <p:attrNameLst>
                                          <p:attrName>ppt_x</p:attrName>
                                        </p:attrNameLst>
                                      </p:cBhvr>
                                      <p:tavLst>
                                        <p:tav tm="0">
                                          <p:val>
                                            <p:strVal val="#ppt_x"/>
                                          </p:val>
                                        </p:tav>
                                        <p:tav tm="100000">
                                          <p:val>
                                            <p:strVal val="#ppt_x"/>
                                          </p:val>
                                        </p:tav>
                                      </p:tavLst>
                                    </p:anim>
                                    <p:anim calcmode="lin" valueType="num">
                                      <p:cBhvr>
                                        <p:cTn id="71" dur="900" decel="100000" fill="hold"/>
                                        <p:tgtEl>
                                          <p:spTgt spid="9"/>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73" fill="hold">
                            <p:stCondLst>
                              <p:cond delay="3500"/>
                            </p:stCondLst>
                            <p:childTnLst>
                              <p:par>
                                <p:cTn id="74" presetID="49" presetClass="entr" presetSubtype="0" decel="100000" fill="hold" grpId="0" nodeType="afterEffect">
                                  <p:stCondLst>
                                    <p:cond delay="0"/>
                                  </p:stCondLst>
                                  <p:childTnLst>
                                    <p:set>
                                      <p:cBhvr>
                                        <p:cTn id="75" dur="1" fill="hold">
                                          <p:stCondLst>
                                            <p:cond delay="0"/>
                                          </p:stCondLst>
                                        </p:cTn>
                                        <p:tgtEl>
                                          <p:spTgt spid="50"/>
                                        </p:tgtEl>
                                        <p:attrNameLst>
                                          <p:attrName>style.visibility</p:attrName>
                                        </p:attrNameLst>
                                      </p:cBhvr>
                                      <p:to>
                                        <p:strVal val="visible"/>
                                      </p:to>
                                    </p:set>
                                    <p:anim calcmode="lin" valueType="num">
                                      <p:cBhvr>
                                        <p:cTn id="76" dur="500" fill="hold"/>
                                        <p:tgtEl>
                                          <p:spTgt spid="50"/>
                                        </p:tgtEl>
                                        <p:attrNameLst>
                                          <p:attrName>ppt_w</p:attrName>
                                        </p:attrNameLst>
                                      </p:cBhvr>
                                      <p:tavLst>
                                        <p:tav tm="0">
                                          <p:val>
                                            <p:fltVal val="0"/>
                                          </p:val>
                                        </p:tav>
                                        <p:tav tm="100000">
                                          <p:val>
                                            <p:strVal val="#ppt_w"/>
                                          </p:val>
                                        </p:tav>
                                      </p:tavLst>
                                    </p:anim>
                                    <p:anim calcmode="lin" valueType="num">
                                      <p:cBhvr>
                                        <p:cTn id="77" dur="500" fill="hold"/>
                                        <p:tgtEl>
                                          <p:spTgt spid="50"/>
                                        </p:tgtEl>
                                        <p:attrNameLst>
                                          <p:attrName>ppt_h</p:attrName>
                                        </p:attrNameLst>
                                      </p:cBhvr>
                                      <p:tavLst>
                                        <p:tav tm="0">
                                          <p:val>
                                            <p:fltVal val="0"/>
                                          </p:val>
                                        </p:tav>
                                        <p:tav tm="100000">
                                          <p:val>
                                            <p:strVal val="#ppt_h"/>
                                          </p:val>
                                        </p:tav>
                                      </p:tavLst>
                                    </p:anim>
                                    <p:anim calcmode="lin" valueType="num">
                                      <p:cBhvr>
                                        <p:cTn id="78" dur="500" fill="hold"/>
                                        <p:tgtEl>
                                          <p:spTgt spid="50"/>
                                        </p:tgtEl>
                                        <p:attrNameLst>
                                          <p:attrName>style.rotation</p:attrName>
                                        </p:attrNameLst>
                                      </p:cBhvr>
                                      <p:tavLst>
                                        <p:tav tm="0">
                                          <p:val>
                                            <p:fltVal val="360"/>
                                          </p:val>
                                        </p:tav>
                                        <p:tav tm="100000">
                                          <p:val>
                                            <p:fltVal val="0"/>
                                          </p:val>
                                        </p:tav>
                                      </p:tavLst>
                                    </p:anim>
                                    <p:animEffect transition="in" filter="fade">
                                      <p:cBhvr>
                                        <p:cTn id="79" dur="500"/>
                                        <p:tgtEl>
                                          <p:spTgt spid="50"/>
                                        </p:tgtEl>
                                      </p:cBhvr>
                                    </p:animEffect>
                                  </p:childTnLst>
                                </p:cTn>
                              </p:par>
                            </p:childTnLst>
                          </p:cTn>
                        </p:par>
                        <p:par>
                          <p:cTn id="80" fill="hold">
                            <p:stCondLst>
                              <p:cond delay="4000"/>
                            </p:stCondLst>
                            <p:childTnLst>
                              <p:par>
                                <p:cTn id="81" presetID="53" presetClass="entr" presetSubtype="16" fill="hold" nodeType="afterEffect">
                                  <p:stCondLst>
                                    <p:cond delay="0"/>
                                  </p:stCondLst>
                                  <p:childTnLst>
                                    <p:set>
                                      <p:cBhvr>
                                        <p:cTn id="82" dur="1" fill="hold">
                                          <p:stCondLst>
                                            <p:cond delay="0"/>
                                          </p:stCondLst>
                                        </p:cTn>
                                        <p:tgtEl>
                                          <p:spTgt spid="64"/>
                                        </p:tgtEl>
                                        <p:attrNameLst>
                                          <p:attrName>style.visibility</p:attrName>
                                        </p:attrNameLst>
                                      </p:cBhvr>
                                      <p:to>
                                        <p:strVal val="visible"/>
                                      </p:to>
                                    </p:set>
                                    <p:anim calcmode="lin" valueType="num">
                                      <p:cBhvr>
                                        <p:cTn id="83" dur="500" fill="hold"/>
                                        <p:tgtEl>
                                          <p:spTgt spid="64"/>
                                        </p:tgtEl>
                                        <p:attrNameLst>
                                          <p:attrName>ppt_w</p:attrName>
                                        </p:attrNameLst>
                                      </p:cBhvr>
                                      <p:tavLst>
                                        <p:tav tm="0">
                                          <p:val>
                                            <p:fltVal val="0"/>
                                          </p:val>
                                        </p:tav>
                                        <p:tav tm="100000">
                                          <p:val>
                                            <p:strVal val="#ppt_w"/>
                                          </p:val>
                                        </p:tav>
                                      </p:tavLst>
                                    </p:anim>
                                    <p:anim calcmode="lin" valueType="num">
                                      <p:cBhvr>
                                        <p:cTn id="84" dur="500" fill="hold"/>
                                        <p:tgtEl>
                                          <p:spTgt spid="64"/>
                                        </p:tgtEl>
                                        <p:attrNameLst>
                                          <p:attrName>ppt_h</p:attrName>
                                        </p:attrNameLst>
                                      </p:cBhvr>
                                      <p:tavLst>
                                        <p:tav tm="0">
                                          <p:val>
                                            <p:fltVal val="0"/>
                                          </p:val>
                                        </p:tav>
                                        <p:tav tm="100000">
                                          <p:val>
                                            <p:strVal val="#ppt_h"/>
                                          </p:val>
                                        </p:tav>
                                      </p:tavLst>
                                    </p:anim>
                                    <p:animEffect transition="in" filter="fade">
                                      <p:cBhvr>
                                        <p:cTn id="85" dur="500"/>
                                        <p:tgtEl>
                                          <p:spTgt spid="64"/>
                                        </p:tgtEl>
                                      </p:cBhvr>
                                    </p:animEffect>
                                  </p:childTnLst>
                                </p:cTn>
                              </p:par>
                              <p:par>
                                <p:cTn id="86" presetID="37" presetClass="entr" presetSubtype="0" fill="hold" nodeType="with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1000"/>
                                        <p:tgtEl>
                                          <p:spTgt spid="8"/>
                                        </p:tgtEl>
                                      </p:cBhvr>
                                    </p:animEffect>
                                    <p:anim calcmode="lin" valueType="num">
                                      <p:cBhvr>
                                        <p:cTn id="89" dur="1000" fill="hold"/>
                                        <p:tgtEl>
                                          <p:spTgt spid="8"/>
                                        </p:tgtEl>
                                        <p:attrNameLst>
                                          <p:attrName>ppt_x</p:attrName>
                                        </p:attrNameLst>
                                      </p:cBhvr>
                                      <p:tavLst>
                                        <p:tav tm="0">
                                          <p:val>
                                            <p:strVal val="#ppt_x"/>
                                          </p:val>
                                        </p:tav>
                                        <p:tav tm="100000">
                                          <p:val>
                                            <p:strVal val="#ppt_x"/>
                                          </p:val>
                                        </p:tav>
                                      </p:tavLst>
                                    </p:anim>
                                    <p:anim calcmode="lin" valueType="num">
                                      <p:cBhvr>
                                        <p:cTn id="90" dur="900" decel="100000" fill="hold"/>
                                        <p:tgtEl>
                                          <p:spTgt spid="8"/>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92" fill="hold">
                            <p:stCondLst>
                              <p:cond delay="4500"/>
                            </p:stCondLst>
                            <p:childTnLst>
                              <p:par>
                                <p:cTn id="93" presetID="49" presetClass="entr" presetSubtype="0" decel="100000" fill="hold" grpId="0" nodeType="afterEffect">
                                  <p:stCondLst>
                                    <p:cond delay="0"/>
                                  </p:stCondLst>
                                  <p:childTnLst>
                                    <p:set>
                                      <p:cBhvr>
                                        <p:cTn id="94" dur="1" fill="hold">
                                          <p:stCondLst>
                                            <p:cond delay="0"/>
                                          </p:stCondLst>
                                        </p:cTn>
                                        <p:tgtEl>
                                          <p:spTgt spid="58"/>
                                        </p:tgtEl>
                                        <p:attrNameLst>
                                          <p:attrName>style.visibility</p:attrName>
                                        </p:attrNameLst>
                                      </p:cBhvr>
                                      <p:to>
                                        <p:strVal val="visible"/>
                                      </p:to>
                                    </p:set>
                                    <p:anim calcmode="lin" valueType="num">
                                      <p:cBhvr>
                                        <p:cTn id="95" dur="500" fill="hold"/>
                                        <p:tgtEl>
                                          <p:spTgt spid="58"/>
                                        </p:tgtEl>
                                        <p:attrNameLst>
                                          <p:attrName>ppt_w</p:attrName>
                                        </p:attrNameLst>
                                      </p:cBhvr>
                                      <p:tavLst>
                                        <p:tav tm="0">
                                          <p:val>
                                            <p:fltVal val="0"/>
                                          </p:val>
                                        </p:tav>
                                        <p:tav tm="100000">
                                          <p:val>
                                            <p:strVal val="#ppt_w"/>
                                          </p:val>
                                        </p:tav>
                                      </p:tavLst>
                                    </p:anim>
                                    <p:anim calcmode="lin" valueType="num">
                                      <p:cBhvr>
                                        <p:cTn id="96" dur="500" fill="hold"/>
                                        <p:tgtEl>
                                          <p:spTgt spid="58"/>
                                        </p:tgtEl>
                                        <p:attrNameLst>
                                          <p:attrName>ppt_h</p:attrName>
                                        </p:attrNameLst>
                                      </p:cBhvr>
                                      <p:tavLst>
                                        <p:tav tm="0">
                                          <p:val>
                                            <p:fltVal val="0"/>
                                          </p:val>
                                        </p:tav>
                                        <p:tav tm="100000">
                                          <p:val>
                                            <p:strVal val="#ppt_h"/>
                                          </p:val>
                                        </p:tav>
                                      </p:tavLst>
                                    </p:anim>
                                    <p:anim calcmode="lin" valueType="num">
                                      <p:cBhvr>
                                        <p:cTn id="97" dur="500" fill="hold"/>
                                        <p:tgtEl>
                                          <p:spTgt spid="58"/>
                                        </p:tgtEl>
                                        <p:attrNameLst>
                                          <p:attrName>style.rotation</p:attrName>
                                        </p:attrNameLst>
                                      </p:cBhvr>
                                      <p:tavLst>
                                        <p:tav tm="0">
                                          <p:val>
                                            <p:fltVal val="360"/>
                                          </p:val>
                                        </p:tav>
                                        <p:tav tm="100000">
                                          <p:val>
                                            <p:fltVal val="0"/>
                                          </p:val>
                                        </p:tav>
                                      </p:tavLst>
                                    </p:anim>
                                    <p:animEffect transition="in" filter="fade">
                                      <p:cBhvr>
                                        <p:cTn id="98" dur="500"/>
                                        <p:tgtEl>
                                          <p:spTgt spid="58"/>
                                        </p:tgtEl>
                                      </p:cBhvr>
                                    </p:animEffect>
                                  </p:childTnLst>
                                </p:cTn>
                              </p:par>
                            </p:childTnLst>
                          </p:cTn>
                        </p:par>
                        <p:par>
                          <p:cTn id="99" fill="hold">
                            <p:stCondLst>
                              <p:cond delay="5000"/>
                            </p:stCondLst>
                            <p:childTnLst>
                              <p:par>
                                <p:cTn id="100" presetID="53" presetClass="entr" presetSubtype="16" fill="hold" nodeType="afterEffect">
                                  <p:stCondLst>
                                    <p:cond delay="0"/>
                                  </p:stCondLst>
                                  <p:childTnLst>
                                    <p:set>
                                      <p:cBhvr>
                                        <p:cTn id="101" dur="1" fill="hold">
                                          <p:stCondLst>
                                            <p:cond delay="0"/>
                                          </p:stCondLst>
                                        </p:cTn>
                                        <p:tgtEl>
                                          <p:spTgt spid="66"/>
                                        </p:tgtEl>
                                        <p:attrNameLst>
                                          <p:attrName>style.visibility</p:attrName>
                                        </p:attrNameLst>
                                      </p:cBhvr>
                                      <p:to>
                                        <p:strVal val="visible"/>
                                      </p:to>
                                    </p:set>
                                    <p:anim calcmode="lin" valueType="num">
                                      <p:cBhvr>
                                        <p:cTn id="102" dur="500" fill="hold"/>
                                        <p:tgtEl>
                                          <p:spTgt spid="66"/>
                                        </p:tgtEl>
                                        <p:attrNameLst>
                                          <p:attrName>ppt_w</p:attrName>
                                        </p:attrNameLst>
                                      </p:cBhvr>
                                      <p:tavLst>
                                        <p:tav tm="0">
                                          <p:val>
                                            <p:fltVal val="0"/>
                                          </p:val>
                                        </p:tav>
                                        <p:tav tm="100000">
                                          <p:val>
                                            <p:strVal val="#ppt_w"/>
                                          </p:val>
                                        </p:tav>
                                      </p:tavLst>
                                    </p:anim>
                                    <p:anim calcmode="lin" valueType="num">
                                      <p:cBhvr>
                                        <p:cTn id="103" dur="500" fill="hold"/>
                                        <p:tgtEl>
                                          <p:spTgt spid="66"/>
                                        </p:tgtEl>
                                        <p:attrNameLst>
                                          <p:attrName>ppt_h</p:attrName>
                                        </p:attrNameLst>
                                      </p:cBhvr>
                                      <p:tavLst>
                                        <p:tav tm="0">
                                          <p:val>
                                            <p:fltVal val="0"/>
                                          </p:val>
                                        </p:tav>
                                        <p:tav tm="100000">
                                          <p:val>
                                            <p:strVal val="#ppt_h"/>
                                          </p:val>
                                        </p:tav>
                                      </p:tavLst>
                                    </p:anim>
                                    <p:animEffect transition="in" filter="fade">
                                      <p:cBhvr>
                                        <p:cTn id="104" dur="500"/>
                                        <p:tgtEl>
                                          <p:spTgt spid="66"/>
                                        </p:tgtEl>
                                      </p:cBhvr>
                                    </p:animEffect>
                                  </p:childTnLst>
                                </p:cTn>
                              </p:par>
                              <p:par>
                                <p:cTn id="105" presetID="37" presetClass="entr" presetSubtype="0" fill="hold" nodeType="with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fade">
                                      <p:cBhvr>
                                        <p:cTn id="107" dur="1000"/>
                                        <p:tgtEl>
                                          <p:spTgt spid="7"/>
                                        </p:tgtEl>
                                      </p:cBhvr>
                                    </p:animEffect>
                                    <p:anim calcmode="lin" valueType="num">
                                      <p:cBhvr>
                                        <p:cTn id="108" dur="1000" fill="hold"/>
                                        <p:tgtEl>
                                          <p:spTgt spid="7"/>
                                        </p:tgtEl>
                                        <p:attrNameLst>
                                          <p:attrName>ppt_x</p:attrName>
                                        </p:attrNameLst>
                                      </p:cBhvr>
                                      <p:tavLst>
                                        <p:tav tm="0">
                                          <p:val>
                                            <p:strVal val="#ppt_x"/>
                                          </p:val>
                                        </p:tav>
                                        <p:tav tm="100000">
                                          <p:val>
                                            <p:strVal val="#ppt_x"/>
                                          </p:val>
                                        </p:tav>
                                      </p:tavLst>
                                    </p:anim>
                                    <p:anim calcmode="lin" valueType="num">
                                      <p:cBhvr>
                                        <p:cTn id="109" dur="900" decel="100000" fill="hold"/>
                                        <p:tgtEl>
                                          <p:spTgt spid="7"/>
                                        </p:tgtEl>
                                        <p:attrNameLst>
                                          <p:attrName>ppt_y</p:attrName>
                                        </p:attrNameLst>
                                      </p:cBhvr>
                                      <p:tavLst>
                                        <p:tav tm="0">
                                          <p:val>
                                            <p:strVal val="#ppt_y+1"/>
                                          </p:val>
                                        </p:tav>
                                        <p:tav tm="100000">
                                          <p:val>
                                            <p:strVal val="#ppt_y-.03"/>
                                          </p:val>
                                        </p:tav>
                                      </p:tavLst>
                                    </p:anim>
                                    <p:anim calcmode="lin" valueType="num">
                                      <p:cBhvr>
                                        <p:cTn id="1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1" fill="hold">
                            <p:stCondLst>
                              <p:cond delay="5500"/>
                            </p:stCondLst>
                            <p:childTnLst>
                              <p:par>
                                <p:cTn id="112" presetID="49" presetClass="entr" presetSubtype="0" decel="100000" fill="hold" nodeType="afterEffect">
                                  <p:stCondLst>
                                    <p:cond delay="0"/>
                                  </p:stCondLst>
                                  <p:childTnLst>
                                    <p:set>
                                      <p:cBhvr>
                                        <p:cTn id="113" dur="1" fill="hold">
                                          <p:stCondLst>
                                            <p:cond delay="0"/>
                                          </p:stCondLst>
                                        </p:cTn>
                                        <p:tgtEl>
                                          <p:spTgt spid="36"/>
                                        </p:tgtEl>
                                        <p:attrNameLst>
                                          <p:attrName>style.visibility</p:attrName>
                                        </p:attrNameLst>
                                      </p:cBhvr>
                                      <p:to>
                                        <p:strVal val="visible"/>
                                      </p:to>
                                    </p:set>
                                    <p:anim calcmode="lin" valueType="num">
                                      <p:cBhvr>
                                        <p:cTn id="114" dur="500" fill="hold"/>
                                        <p:tgtEl>
                                          <p:spTgt spid="36"/>
                                        </p:tgtEl>
                                        <p:attrNameLst>
                                          <p:attrName>ppt_w</p:attrName>
                                        </p:attrNameLst>
                                      </p:cBhvr>
                                      <p:tavLst>
                                        <p:tav tm="0">
                                          <p:val>
                                            <p:fltVal val="0"/>
                                          </p:val>
                                        </p:tav>
                                        <p:tav tm="100000">
                                          <p:val>
                                            <p:strVal val="#ppt_w"/>
                                          </p:val>
                                        </p:tav>
                                      </p:tavLst>
                                    </p:anim>
                                    <p:anim calcmode="lin" valueType="num">
                                      <p:cBhvr>
                                        <p:cTn id="115" dur="500" fill="hold"/>
                                        <p:tgtEl>
                                          <p:spTgt spid="36"/>
                                        </p:tgtEl>
                                        <p:attrNameLst>
                                          <p:attrName>ppt_h</p:attrName>
                                        </p:attrNameLst>
                                      </p:cBhvr>
                                      <p:tavLst>
                                        <p:tav tm="0">
                                          <p:val>
                                            <p:fltVal val="0"/>
                                          </p:val>
                                        </p:tav>
                                        <p:tav tm="100000">
                                          <p:val>
                                            <p:strVal val="#ppt_h"/>
                                          </p:val>
                                        </p:tav>
                                      </p:tavLst>
                                    </p:anim>
                                    <p:anim calcmode="lin" valueType="num">
                                      <p:cBhvr>
                                        <p:cTn id="116" dur="500" fill="hold"/>
                                        <p:tgtEl>
                                          <p:spTgt spid="36"/>
                                        </p:tgtEl>
                                        <p:attrNameLst>
                                          <p:attrName>style.rotation</p:attrName>
                                        </p:attrNameLst>
                                      </p:cBhvr>
                                      <p:tavLst>
                                        <p:tav tm="0">
                                          <p:val>
                                            <p:fltVal val="360"/>
                                          </p:val>
                                        </p:tav>
                                        <p:tav tm="100000">
                                          <p:val>
                                            <p:fltVal val="0"/>
                                          </p:val>
                                        </p:tav>
                                      </p:tavLst>
                                    </p:anim>
                                    <p:animEffect transition="in" filter="fade">
                                      <p:cBhvr>
                                        <p:cTn id="117" dur="500"/>
                                        <p:tgtEl>
                                          <p:spTgt spid="36"/>
                                        </p:tgtEl>
                                      </p:cBhvr>
                                    </p:animEffect>
                                  </p:childTnLst>
                                </p:cTn>
                              </p:par>
                            </p:childTnLst>
                          </p:cTn>
                        </p:par>
                        <p:par>
                          <p:cTn id="118" fill="hold">
                            <p:stCondLst>
                              <p:cond delay="6000"/>
                            </p:stCondLst>
                            <p:childTnLst>
                              <p:par>
                                <p:cTn id="119" presetID="53" presetClass="entr" presetSubtype="16" fill="hold" nodeType="afterEffect">
                                  <p:stCondLst>
                                    <p:cond delay="0"/>
                                  </p:stCondLst>
                                  <p:childTnLst>
                                    <p:set>
                                      <p:cBhvr>
                                        <p:cTn id="120" dur="1" fill="hold">
                                          <p:stCondLst>
                                            <p:cond delay="0"/>
                                          </p:stCondLst>
                                        </p:cTn>
                                        <p:tgtEl>
                                          <p:spTgt spid="65"/>
                                        </p:tgtEl>
                                        <p:attrNameLst>
                                          <p:attrName>style.visibility</p:attrName>
                                        </p:attrNameLst>
                                      </p:cBhvr>
                                      <p:to>
                                        <p:strVal val="visible"/>
                                      </p:to>
                                    </p:set>
                                    <p:anim calcmode="lin" valueType="num">
                                      <p:cBhvr>
                                        <p:cTn id="121" dur="500" fill="hold"/>
                                        <p:tgtEl>
                                          <p:spTgt spid="65"/>
                                        </p:tgtEl>
                                        <p:attrNameLst>
                                          <p:attrName>ppt_w</p:attrName>
                                        </p:attrNameLst>
                                      </p:cBhvr>
                                      <p:tavLst>
                                        <p:tav tm="0">
                                          <p:val>
                                            <p:fltVal val="0"/>
                                          </p:val>
                                        </p:tav>
                                        <p:tav tm="100000">
                                          <p:val>
                                            <p:strVal val="#ppt_w"/>
                                          </p:val>
                                        </p:tav>
                                      </p:tavLst>
                                    </p:anim>
                                    <p:anim calcmode="lin" valueType="num">
                                      <p:cBhvr>
                                        <p:cTn id="122" dur="500" fill="hold"/>
                                        <p:tgtEl>
                                          <p:spTgt spid="65"/>
                                        </p:tgtEl>
                                        <p:attrNameLst>
                                          <p:attrName>ppt_h</p:attrName>
                                        </p:attrNameLst>
                                      </p:cBhvr>
                                      <p:tavLst>
                                        <p:tav tm="0">
                                          <p:val>
                                            <p:fltVal val="0"/>
                                          </p:val>
                                        </p:tav>
                                        <p:tav tm="100000">
                                          <p:val>
                                            <p:strVal val="#ppt_h"/>
                                          </p:val>
                                        </p:tav>
                                      </p:tavLst>
                                    </p:anim>
                                    <p:animEffect transition="in" filter="fade">
                                      <p:cBhvr>
                                        <p:cTn id="123" dur="500"/>
                                        <p:tgtEl>
                                          <p:spTgt spid="65"/>
                                        </p:tgtEl>
                                      </p:cBhvr>
                                    </p:animEffect>
                                  </p:childTnLst>
                                </p:cTn>
                              </p:par>
                              <p:par>
                                <p:cTn id="124" presetID="37" presetClass="entr" presetSubtype="0" fill="hold" nodeType="withEffect">
                                  <p:stCondLst>
                                    <p:cond delay="0"/>
                                  </p:stCondLst>
                                  <p:childTnLst>
                                    <p:set>
                                      <p:cBhvr>
                                        <p:cTn id="125" dur="1" fill="hold">
                                          <p:stCondLst>
                                            <p:cond delay="0"/>
                                          </p:stCondLst>
                                        </p:cTn>
                                        <p:tgtEl>
                                          <p:spTgt spid="6"/>
                                        </p:tgtEl>
                                        <p:attrNameLst>
                                          <p:attrName>style.visibility</p:attrName>
                                        </p:attrNameLst>
                                      </p:cBhvr>
                                      <p:to>
                                        <p:strVal val="visible"/>
                                      </p:to>
                                    </p:set>
                                    <p:animEffect transition="in" filter="fade">
                                      <p:cBhvr>
                                        <p:cTn id="126" dur="1000"/>
                                        <p:tgtEl>
                                          <p:spTgt spid="6"/>
                                        </p:tgtEl>
                                      </p:cBhvr>
                                    </p:animEffect>
                                    <p:anim calcmode="lin" valueType="num">
                                      <p:cBhvr>
                                        <p:cTn id="127" dur="1000" fill="hold"/>
                                        <p:tgtEl>
                                          <p:spTgt spid="6"/>
                                        </p:tgtEl>
                                        <p:attrNameLst>
                                          <p:attrName>ppt_x</p:attrName>
                                        </p:attrNameLst>
                                      </p:cBhvr>
                                      <p:tavLst>
                                        <p:tav tm="0">
                                          <p:val>
                                            <p:strVal val="#ppt_x"/>
                                          </p:val>
                                        </p:tav>
                                        <p:tav tm="100000">
                                          <p:val>
                                            <p:strVal val="#ppt_x"/>
                                          </p:val>
                                        </p:tav>
                                      </p:tavLst>
                                    </p:anim>
                                    <p:anim calcmode="lin" valueType="num">
                                      <p:cBhvr>
                                        <p:cTn id="128" dur="900" decel="100000" fill="hold"/>
                                        <p:tgtEl>
                                          <p:spTgt spid="6"/>
                                        </p:tgtEl>
                                        <p:attrNameLst>
                                          <p:attrName>ppt_y</p:attrName>
                                        </p:attrNameLst>
                                      </p:cBhvr>
                                      <p:tavLst>
                                        <p:tav tm="0">
                                          <p:val>
                                            <p:strVal val="#ppt_y+1"/>
                                          </p:val>
                                        </p:tav>
                                        <p:tav tm="100000">
                                          <p:val>
                                            <p:strVal val="#ppt_y-.03"/>
                                          </p:val>
                                        </p:tav>
                                      </p:tavLst>
                                    </p:anim>
                                    <p:anim calcmode="lin" valueType="num">
                                      <p:cBhvr>
                                        <p:cTn id="129"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30" fill="hold">
                            <p:stCondLst>
                              <p:cond delay="6500"/>
                            </p:stCondLst>
                            <p:childTnLst>
                              <p:par>
                                <p:cTn id="131" presetID="49" presetClass="entr" presetSubtype="0" decel="100000" fill="hold" nodeType="afterEffect">
                                  <p:stCondLst>
                                    <p:cond delay="0"/>
                                  </p:stCondLst>
                                  <p:childTnLst>
                                    <p:set>
                                      <p:cBhvr>
                                        <p:cTn id="132" dur="1" fill="hold">
                                          <p:stCondLst>
                                            <p:cond delay="0"/>
                                          </p:stCondLst>
                                        </p:cTn>
                                        <p:tgtEl>
                                          <p:spTgt spid="44"/>
                                        </p:tgtEl>
                                        <p:attrNameLst>
                                          <p:attrName>style.visibility</p:attrName>
                                        </p:attrNameLst>
                                      </p:cBhvr>
                                      <p:to>
                                        <p:strVal val="visible"/>
                                      </p:to>
                                    </p:set>
                                    <p:anim calcmode="lin" valueType="num">
                                      <p:cBhvr>
                                        <p:cTn id="133" dur="500" fill="hold"/>
                                        <p:tgtEl>
                                          <p:spTgt spid="44"/>
                                        </p:tgtEl>
                                        <p:attrNameLst>
                                          <p:attrName>ppt_w</p:attrName>
                                        </p:attrNameLst>
                                      </p:cBhvr>
                                      <p:tavLst>
                                        <p:tav tm="0">
                                          <p:val>
                                            <p:fltVal val="0"/>
                                          </p:val>
                                        </p:tav>
                                        <p:tav tm="100000">
                                          <p:val>
                                            <p:strVal val="#ppt_w"/>
                                          </p:val>
                                        </p:tav>
                                      </p:tavLst>
                                    </p:anim>
                                    <p:anim calcmode="lin" valueType="num">
                                      <p:cBhvr>
                                        <p:cTn id="134" dur="500" fill="hold"/>
                                        <p:tgtEl>
                                          <p:spTgt spid="44"/>
                                        </p:tgtEl>
                                        <p:attrNameLst>
                                          <p:attrName>ppt_h</p:attrName>
                                        </p:attrNameLst>
                                      </p:cBhvr>
                                      <p:tavLst>
                                        <p:tav tm="0">
                                          <p:val>
                                            <p:fltVal val="0"/>
                                          </p:val>
                                        </p:tav>
                                        <p:tav tm="100000">
                                          <p:val>
                                            <p:strVal val="#ppt_h"/>
                                          </p:val>
                                        </p:tav>
                                      </p:tavLst>
                                    </p:anim>
                                    <p:anim calcmode="lin" valueType="num">
                                      <p:cBhvr>
                                        <p:cTn id="135" dur="500" fill="hold"/>
                                        <p:tgtEl>
                                          <p:spTgt spid="44"/>
                                        </p:tgtEl>
                                        <p:attrNameLst>
                                          <p:attrName>style.rotation</p:attrName>
                                        </p:attrNameLst>
                                      </p:cBhvr>
                                      <p:tavLst>
                                        <p:tav tm="0">
                                          <p:val>
                                            <p:fltVal val="360"/>
                                          </p:val>
                                        </p:tav>
                                        <p:tav tm="100000">
                                          <p:val>
                                            <p:fltVal val="0"/>
                                          </p:val>
                                        </p:tav>
                                      </p:tavLst>
                                    </p:anim>
                                    <p:animEffect transition="in" filter="fade">
                                      <p:cBhvr>
                                        <p:cTn id="13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50" grpId="0" animBg="1"/>
      <p:bldP spid="54" grpId="0" animBg="1"/>
      <p:bldP spid="55" grpId="0" animBg="1"/>
      <p:bldP spid="57" grpId="0" animBg="1"/>
      <p:bldP spid="5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a:spLocks noChangeArrowheads="1"/>
          </p:cNvSpPr>
          <p:nvPr/>
        </p:nvSpPr>
        <p:spPr bwMode="auto">
          <a:xfrm>
            <a:off x="8215038" y="4494214"/>
            <a:ext cx="2701574" cy="64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gn="l"/>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to your text content at will</a:t>
            </a:r>
            <a:endParaRPr lang="en-US" altLang="zh-CN" sz="1200" dirty="0">
              <a:solidFill>
                <a:schemeClr val="tx1">
                  <a:lumMod val="50000"/>
                  <a:lumOff val="50000"/>
                </a:schemeClr>
              </a:solidFill>
              <a:latin typeface="Arial" panose="020B0604020202020204" pitchFamily="34" charset="0"/>
            </a:endParaRPr>
          </a:p>
        </p:txBody>
      </p:sp>
      <p:grpSp>
        <p:nvGrpSpPr>
          <p:cNvPr id="8" name="Group 7"/>
          <p:cNvGrpSpPr/>
          <p:nvPr/>
        </p:nvGrpSpPr>
        <p:grpSpPr bwMode="auto">
          <a:xfrm>
            <a:off x="4065855" y="1635127"/>
            <a:ext cx="4223787" cy="4271962"/>
            <a:chOff x="4065588" y="1635126"/>
            <a:chExt cx="4224337" cy="4271962"/>
          </a:xfrm>
        </p:grpSpPr>
        <p:sp>
          <p:nvSpPr>
            <p:cNvPr id="128013" name="Freeform 5"/>
            <p:cNvSpPr>
              <a:spLocks noEditPoints="1"/>
            </p:cNvSpPr>
            <p:nvPr/>
          </p:nvSpPr>
          <p:spPr bwMode="auto">
            <a:xfrm>
              <a:off x="4197350" y="1819275"/>
              <a:ext cx="4092575" cy="4087813"/>
            </a:xfrm>
            <a:custGeom>
              <a:avLst/>
              <a:gdLst>
                <a:gd name="T0" fmla="*/ 1608468 w 1089"/>
                <a:gd name="T1" fmla="*/ 1891601 h 1087"/>
                <a:gd name="T2" fmla="*/ 1743760 w 1089"/>
                <a:gd name="T3" fmla="*/ 586659 h 1087"/>
                <a:gd name="T4" fmla="*/ 1807648 w 1089"/>
                <a:gd name="T5" fmla="*/ 424952 h 1087"/>
                <a:gd name="T6" fmla="*/ 2055683 w 1089"/>
                <a:gd name="T7" fmla="*/ 282048 h 1087"/>
                <a:gd name="T8" fmla="*/ 2292443 w 1089"/>
                <a:gd name="T9" fmla="*/ 421191 h 1087"/>
                <a:gd name="T10" fmla="*/ 2273653 w 1089"/>
                <a:gd name="T11" fmla="*/ 707000 h 1087"/>
                <a:gd name="T12" fmla="*/ 2901256 w 1089"/>
                <a:gd name="T13" fmla="*/ 2015702 h 1087"/>
                <a:gd name="T14" fmla="*/ 3506311 w 1089"/>
                <a:gd name="T15" fmla="*/ 1741175 h 1087"/>
                <a:gd name="T16" fmla="*/ 3667909 w 1089"/>
                <a:gd name="T17" fmla="*/ 1805106 h 1087"/>
                <a:gd name="T18" fmla="*/ 3810717 w 1089"/>
                <a:gd name="T19" fmla="*/ 2087154 h 1087"/>
                <a:gd name="T20" fmla="*/ 3671667 w 1089"/>
                <a:gd name="T21" fmla="*/ 2290228 h 1087"/>
                <a:gd name="T22" fmla="*/ 3389810 w 1089"/>
                <a:gd name="T23" fmla="*/ 2271425 h 1087"/>
                <a:gd name="T24" fmla="*/ 2487865 w 1089"/>
                <a:gd name="T25" fmla="*/ 2196212 h 1087"/>
                <a:gd name="T26" fmla="*/ 2352573 w 1089"/>
                <a:gd name="T27" fmla="*/ 3504914 h 1087"/>
                <a:gd name="T28" fmla="*/ 2288685 w 1089"/>
                <a:gd name="T29" fmla="*/ 3666622 h 1087"/>
                <a:gd name="T30" fmla="*/ 2036892 w 1089"/>
                <a:gd name="T31" fmla="*/ 3809526 h 1087"/>
                <a:gd name="T32" fmla="*/ 1803890 w 1089"/>
                <a:gd name="T33" fmla="*/ 3670382 h 1087"/>
                <a:gd name="T34" fmla="*/ 1822680 w 1089"/>
                <a:gd name="T35" fmla="*/ 3384574 h 1087"/>
                <a:gd name="T36" fmla="*/ 1195077 w 1089"/>
                <a:gd name="T37" fmla="*/ 2072111 h 1087"/>
                <a:gd name="T38" fmla="*/ 586264 w 1089"/>
                <a:gd name="T39" fmla="*/ 2350398 h 1087"/>
                <a:gd name="T40" fmla="*/ 424666 w 1089"/>
                <a:gd name="T41" fmla="*/ 2286468 h 1087"/>
                <a:gd name="T42" fmla="*/ 285616 w 1089"/>
                <a:gd name="T43" fmla="*/ 2004420 h 1087"/>
                <a:gd name="T44" fmla="*/ 420908 w 1089"/>
                <a:gd name="T45" fmla="*/ 1801345 h 1087"/>
                <a:gd name="T46" fmla="*/ 706524 w 1089"/>
                <a:gd name="T47" fmla="*/ 1820149 h 1087"/>
                <a:gd name="T48" fmla="*/ 2051925 w 1089"/>
                <a:gd name="T49" fmla="*/ 0 h 1087"/>
                <a:gd name="T50" fmla="*/ 1570887 w 1089"/>
                <a:gd name="T51" fmla="*/ 278287 h 1087"/>
                <a:gd name="T52" fmla="*/ 1458144 w 1089"/>
                <a:gd name="T53" fmla="*/ 424952 h 1087"/>
                <a:gd name="T54" fmla="*/ 841815 w 1089"/>
                <a:gd name="T55" fmla="*/ 477601 h 1087"/>
                <a:gd name="T56" fmla="*/ 289374 w 1089"/>
                <a:gd name="T57" fmla="*/ 1553143 h 1087"/>
                <a:gd name="T58" fmla="*/ 0 w 1089"/>
                <a:gd name="T59" fmla="*/ 2042026 h 1087"/>
                <a:gd name="T60" fmla="*/ 341987 w 1089"/>
                <a:gd name="T61" fmla="*/ 2560994 h 1087"/>
                <a:gd name="T62" fmla="*/ 477279 w 1089"/>
                <a:gd name="T63" fmla="*/ 3249191 h 1087"/>
                <a:gd name="T64" fmla="*/ 1304062 w 1089"/>
                <a:gd name="T65" fmla="*/ 3677904 h 1087"/>
                <a:gd name="T66" fmla="*/ 1555855 w 1089"/>
                <a:gd name="T67" fmla="*/ 3802005 h 1087"/>
                <a:gd name="T68" fmla="*/ 2044408 w 1089"/>
                <a:gd name="T69" fmla="*/ 4087813 h 1087"/>
                <a:gd name="T70" fmla="*/ 2525446 w 1089"/>
                <a:gd name="T71" fmla="*/ 3809526 h 1087"/>
                <a:gd name="T72" fmla="*/ 2638189 w 1089"/>
                <a:gd name="T73" fmla="*/ 3666622 h 1087"/>
                <a:gd name="T74" fmla="*/ 3254518 w 1089"/>
                <a:gd name="T75" fmla="*/ 3613973 h 1087"/>
                <a:gd name="T76" fmla="*/ 3806959 w 1089"/>
                <a:gd name="T77" fmla="*/ 2534670 h 1087"/>
                <a:gd name="T78" fmla="*/ 4092575 w 1089"/>
                <a:gd name="T79" fmla="*/ 2049547 h 1087"/>
                <a:gd name="T80" fmla="*/ 3754346 w 1089"/>
                <a:gd name="T81" fmla="*/ 1530579 h 1087"/>
                <a:gd name="T82" fmla="*/ 3615296 w 1089"/>
                <a:gd name="T83" fmla="*/ 842383 h 1087"/>
                <a:gd name="T84" fmla="*/ 2792271 w 1089"/>
                <a:gd name="T85" fmla="*/ 413670 h 1087"/>
                <a:gd name="T86" fmla="*/ 2540478 w 1089"/>
                <a:gd name="T87" fmla="*/ 285808 h 1087"/>
                <a:gd name="T88" fmla="*/ 2051925 w 1089"/>
                <a:gd name="T89" fmla="*/ 0 h 108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89" h="1087">
                  <a:moveTo>
                    <a:pt x="323" y="531"/>
                  </a:moveTo>
                  <a:cubicBezTo>
                    <a:pt x="358" y="531"/>
                    <a:pt x="394" y="522"/>
                    <a:pt x="428" y="503"/>
                  </a:cubicBezTo>
                  <a:cubicBezTo>
                    <a:pt x="532" y="445"/>
                    <a:pt x="568" y="312"/>
                    <a:pt x="507" y="209"/>
                  </a:cubicBezTo>
                  <a:cubicBezTo>
                    <a:pt x="496" y="188"/>
                    <a:pt x="481" y="171"/>
                    <a:pt x="464" y="156"/>
                  </a:cubicBezTo>
                  <a:cubicBezTo>
                    <a:pt x="465" y="146"/>
                    <a:pt x="468" y="136"/>
                    <a:pt x="473" y="127"/>
                  </a:cubicBezTo>
                  <a:cubicBezTo>
                    <a:pt x="481" y="113"/>
                    <a:pt x="481" y="113"/>
                    <a:pt x="481" y="113"/>
                  </a:cubicBezTo>
                  <a:cubicBezTo>
                    <a:pt x="495" y="90"/>
                    <a:pt x="519" y="75"/>
                    <a:pt x="546" y="75"/>
                  </a:cubicBezTo>
                  <a:cubicBezTo>
                    <a:pt x="546" y="75"/>
                    <a:pt x="547" y="75"/>
                    <a:pt x="547" y="75"/>
                  </a:cubicBezTo>
                  <a:cubicBezTo>
                    <a:pt x="550" y="75"/>
                    <a:pt x="553" y="75"/>
                    <a:pt x="556" y="75"/>
                  </a:cubicBezTo>
                  <a:cubicBezTo>
                    <a:pt x="579" y="78"/>
                    <a:pt x="598" y="91"/>
                    <a:pt x="610" y="112"/>
                  </a:cubicBezTo>
                  <a:cubicBezTo>
                    <a:pt x="610" y="112"/>
                    <a:pt x="610" y="112"/>
                    <a:pt x="610" y="112"/>
                  </a:cubicBezTo>
                  <a:cubicBezTo>
                    <a:pt x="624" y="136"/>
                    <a:pt x="622" y="166"/>
                    <a:pt x="605" y="188"/>
                  </a:cubicBezTo>
                  <a:cubicBezTo>
                    <a:pt x="552" y="254"/>
                    <a:pt x="541" y="349"/>
                    <a:pt x="585" y="427"/>
                  </a:cubicBezTo>
                  <a:cubicBezTo>
                    <a:pt x="625" y="497"/>
                    <a:pt x="697" y="536"/>
                    <a:pt x="772" y="536"/>
                  </a:cubicBezTo>
                  <a:cubicBezTo>
                    <a:pt x="809" y="536"/>
                    <a:pt x="846" y="527"/>
                    <a:pt x="880" y="507"/>
                  </a:cubicBezTo>
                  <a:cubicBezTo>
                    <a:pt x="901" y="495"/>
                    <a:pt x="919" y="480"/>
                    <a:pt x="933" y="463"/>
                  </a:cubicBezTo>
                  <a:cubicBezTo>
                    <a:pt x="943" y="464"/>
                    <a:pt x="953" y="467"/>
                    <a:pt x="962" y="472"/>
                  </a:cubicBezTo>
                  <a:cubicBezTo>
                    <a:pt x="976" y="480"/>
                    <a:pt x="976" y="480"/>
                    <a:pt x="976" y="480"/>
                  </a:cubicBezTo>
                  <a:cubicBezTo>
                    <a:pt x="1000" y="494"/>
                    <a:pt x="1015" y="519"/>
                    <a:pt x="1015" y="546"/>
                  </a:cubicBezTo>
                  <a:cubicBezTo>
                    <a:pt x="1015" y="549"/>
                    <a:pt x="1015" y="552"/>
                    <a:pt x="1014" y="555"/>
                  </a:cubicBezTo>
                  <a:cubicBezTo>
                    <a:pt x="1011" y="578"/>
                    <a:pt x="998" y="597"/>
                    <a:pt x="978" y="609"/>
                  </a:cubicBezTo>
                  <a:cubicBezTo>
                    <a:pt x="977" y="609"/>
                    <a:pt x="977" y="609"/>
                    <a:pt x="977" y="609"/>
                  </a:cubicBezTo>
                  <a:cubicBezTo>
                    <a:pt x="967" y="615"/>
                    <a:pt x="955" y="618"/>
                    <a:pt x="943" y="618"/>
                  </a:cubicBezTo>
                  <a:cubicBezTo>
                    <a:pt x="928" y="618"/>
                    <a:pt x="914" y="613"/>
                    <a:pt x="902" y="604"/>
                  </a:cubicBezTo>
                  <a:cubicBezTo>
                    <a:pt x="863" y="573"/>
                    <a:pt x="816" y="557"/>
                    <a:pt x="767" y="557"/>
                  </a:cubicBezTo>
                  <a:cubicBezTo>
                    <a:pt x="731" y="557"/>
                    <a:pt x="695" y="565"/>
                    <a:pt x="662" y="584"/>
                  </a:cubicBezTo>
                  <a:cubicBezTo>
                    <a:pt x="558" y="643"/>
                    <a:pt x="522" y="776"/>
                    <a:pt x="582" y="879"/>
                  </a:cubicBezTo>
                  <a:cubicBezTo>
                    <a:pt x="594" y="899"/>
                    <a:pt x="609" y="917"/>
                    <a:pt x="626" y="932"/>
                  </a:cubicBezTo>
                  <a:cubicBezTo>
                    <a:pt x="625" y="942"/>
                    <a:pt x="622" y="951"/>
                    <a:pt x="617" y="960"/>
                  </a:cubicBezTo>
                  <a:cubicBezTo>
                    <a:pt x="609" y="975"/>
                    <a:pt x="609" y="975"/>
                    <a:pt x="609" y="975"/>
                  </a:cubicBezTo>
                  <a:cubicBezTo>
                    <a:pt x="595" y="998"/>
                    <a:pt x="571" y="1013"/>
                    <a:pt x="544" y="1013"/>
                  </a:cubicBezTo>
                  <a:cubicBezTo>
                    <a:pt x="543" y="1013"/>
                    <a:pt x="543" y="1013"/>
                    <a:pt x="542" y="1013"/>
                  </a:cubicBezTo>
                  <a:cubicBezTo>
                    <a:pt x="539" y="1013"/>
                    <a:pt x="537" y="1013"/>
                    <a:pt x="534" y="1012"/>
                  </a:cubicBezTo>
                  <a:cubicBezTo>
                    <a:pt x="511" y="1009"/>
                    <a:pt x="492" y="996"/>
                    <a:pt x="480" y="976"/>
                  </a:cubicBezTo>
                  <a:cubicBezTo>
                    <a:pt x="480" y="976"/>
                    <a:pt x="480" y="976"/>
                    <a:pt x="480" y="976"/>
                  </a:cubicBezTo>
                  <a:cubicBezTo>
                    <a:pt x="466" y="952"/>
                    <a:pt x="467" y="921"/>
                    <a:pt x="485" y="900"/>
                  </a:cubicBezTo>
                  <a:cubicBezTo>
                    <a:pt x="538" y="833"/>
                    <a:pt x="549" y="739"/>
                    <a:pt x="504" y="660"/>
                  </a:cubicBezTo>
                  <a:cubicBezTo>
                    <a:pt x="465" y="590"/>
                    <a:pt x="392" y="551"/>
                    <a:pt x="318" y="551"/>
                  </a:cubicBezTo>
                  <a:cubicBezTo>
                    <a:pt x="281" y="551"/>
                    <a:pt x="244" y="561"/>
                    <a:pt x="210" y="581"/>
                  </a:cubicBezTo>
                  <a:cubicBezTo>
                    <a:pt x="189" y="593"/>
                    <a:pt x="171" y="608"/>
                    <a:pt x="156" y="625"/>
                  </a:cubicBezTo>
                  <a:cubicBezTo>
                    <a:pt x="146" y="624"/>
                    <a:pt x="136" y="621"/>
                    <a:pt x="128" y="616"/>
                  </a:cubicBezTo>
                  <a:cubicBezTo>
                    <a:pt x="113" y="608"/>
                    <a:pt x="113" y="608"/>
                    <a:pt x="113" y="608"/>
                  </a:cubicBezTo>
                  <a:cubicBezTo>
                    <a:pt x="90" y="594"/>
                    <a:pt x="74" y="569"/>
                    <a:pt x="75" y="541"/>
                  </a:cubicBezTo>
                  <a:cubicBezTo>
                    <a:pt x="75" y="538"/>
                    <a:pt x="75" y="536"/>
                    <a:pt x="76" y="533"/>
                  </a:cubicBezTo>
                  <a:cubicBezTo>
                    <a:pt x="79" y="510"/>
                    <a:pt x="92" y="491"/>
                    <a:pt x="112" y="479"/>
                  </a:cubicBezTo>
                  <a:cubicBezTo>
                    <a:pt x="112" y="479"/>
                    <a:pt x="112" y="479"/>
                    <a:pt x="112" y="479"/>
                  </a:cubicBezTo>
                  <a:cubicBezTo>
                    <a:pt x="123" y="472"/>
                    <a:pt x="135" y="469"/>
                    <a:pt x="147" y="469"/>
                  </a:cubicBezTo>
                  <a:cubicBezTo>
                    <a:pt x="161" y="469"/>
                    <a:pt x="176" y="474"/>
                    <a:pt x="188" y="484"/>
                  </a:cubicBezTo>
                  <a:cubicBezTo>
                    <a:pt x="226" y="515"/>
                    <a:pt x="274" y="531"/>
                    <a:pt x="323" y="531"/>
                  </a:cubicBezTo>
                  <a:moveTo>
                    <a:pt x="546" y="0"/>
                  </a:moveTo>
                  <a:cubicBezTo>
                    <a:pt x="546" y="0"/>
                    <a:pt x="546" y="0"/>
                    <a:pt x="546" y="0"/>
                  </a:cubicBezTo>
                  <a:cubicBezTo>
                    <a:pt x="492" y="0"/>
                    <a:pt x="444" y="28"/>
                    <a:pt x="418" y="74"/>
                  </a:cubicBezTo>
                  <a:cubicBezTo>
                    <a:pt x="408" y="91"/>
                    <a:pt x="408" y="91"/>
                    <a:pt x="408" y="91"/>
                  </a:cubicBezTo>
                  <a:cubicBezTo>
                    <a:pt x="403" y="100"/>
                    <a:pt x="396" y="107"/>
                    <a:pt x="388" y="113"/>
                  </a:cubicBezTo>
                  <a:cubicBezTo>
                    <a:pt x="366" y="106"/>
                    <a:pt x="344" y="103"/>
                    <a:pt x="322" y="103"/>
                  </a:cubicBezTo>
                  <a:cubicBezTo>
                    <a:pt x="288" y="103"/>
                    <a:pt x="255" y="110"/>
                    <a:pt x="224" y="127"/>
                  </a:cubicBezTo>
                  <a:cubicBezTo>
                    <a:pt x="141" y="170"/>
                    <a:pt x="98" y="259"/>
                    <a:pt x="110" y="346"/>
                  </a:cubicBezTo>
                  <a:cubicBezTo>
                    <a:pt x="114" y="373"/>
                    <a:pt x="100" y="400"/>
                    <a:pt x="77" y="413"/>
                  </a:cubicBezTo>
                  <a:cubicBezTo>
                    <a:pt x="35" y="437"/>
                    <a:pt x="7" y="480"/>
                    <a:pt x="1" y="527"/>
                  </a:cubicBezTo>
                  <a:cubicBezTo>
                    <a:pt x="1" y="532"/>
                    <a:pt x="0" y="538"/>
                    <a:pt x="0" y="543"/>
                  </a:cubicBezTo>
                  <a:cubicBezTo>
                    <a:pt x="1" y="597"/>
                    <a:pt x="28" y="644"/>
                    <a:pt x="75" y="671"/>
                  </a:cubicBezTo>
                  <a:cubicBezTo>
                    <a:pt x="91" y="681"/>
                    <a:pt x="91" y="681"/>
                    <a:pt x="91" y="681"/>
                  </a:cubicBezTo>
                  <a:cubicBezTo>
                    <a:pt x="100" y="686"/>
                    <a:pt x="108" y="693"/>
                    <a:pt x="114" y="702"/>
                  </a:cubicBezTo>
                  <a:cubicBezTo>
                    <a:pt x="97" y="754"/>
                    <a:pt x="101" y="812"/>
                    <a:pt x="127" y="864"/>
                  </a:cubicBezTo>
                  <a:cubicBezTo>
                    <a:pt x="166" y="938"/>
                    <a:pt x="241" y="980"/>
                    <a:pt x="318" y="980"/>
                  </a:cubicBezTo>
                  <a:cubicBezTo>
                    <a:pt x="328" y="980"/>
                    <a:pt x="337" y="979"/>
                    <a:pt x="347" y="978"/>
                  </a:cubicBezTo>
                  <a:cubicBezTo>
                    <a:pt x="350" y="977"/>
                    <a:pt x="353" y="977"/>
                    <a:pt x="356" y="977"/>
                  </a:cubicBezTo>
                  <a:cubicBezTo>
                    <a:pt x="380" y="977"/>
                    <a:pt x="402" y="990"/>
                    <a:pt x="414" y="1011"/>
                  </a:cubicBezTo>
                  <a:cubicBezTo>
                    <a:pt x="438" y="1053"/>
                    <a:pt x="480" y="1081"/>
                    <a:pt x="528" y="1086"/>
                  </a:cubicBezTo>
                  <a:cubicBezTo>
                    <a:pt x="533" y="1087"/>
                    <a:pt x="538" y="1087"/>
                    <a:pt x="544" y="1087"/>
                  </a:cubicBezTo>
                  <a:cubicBezTo>
                    <a:pt x="544" y="1087"/>
                    <a:pt x="544" y="1087"/>
                    <a:pt x="544" y="1087"/>
                  </a:cubicBezTo>
                  <a:cubicBezTo>
                    <a:pt x="598" y="1087"/>
                    <a:pt x="645" y="1060"/>
                    <a:pt x="672" y="1013"/>
                  </a:cubicBezTo>
                  <a:cubicBezTo>
                    <a:pt x="682" y="997"/>
                    <a:pt x="682" y="997"/>
                    <a:pt x="682" y="997"/>
                  </a:cubicBezTo>
                  <a:cubicBezTo>
                    <a:pt x="687" y="988"/>
                    <a:pt x="694" y="980"/>
                    <a:pt x="702" y="975"/>
                  </a:cubicBezTo>
                  <a:cubicBezTo>
                    <a:pt x="723" y="981"/>
                    <a:pt x="746" y="985"/>
                    <a:pt x="768" y="985"/>
                  </a:cubicBezTo>
                  <a:cubicBezTo>
                    <a:pt x="801" y="985"/>
                    <a:pt x="835" y="977"/>
                    <a:pt x="866" y="961"/>
                  </a:cubicBezTo>
                  <a:cubicBezTo>
                    <a:pt x="949" y="918"/>
                    <a:pt x="992" y="829"/>
                    <a:pt x="980" y="742"/>
                  </a:cubicBezTo>
                  <a:cubicBezTo>
                    <a:pt x="976" y="715"/>
                    <a:pt x="989" y="688"/>
                    <a:pt x="1013" y="674"/>
                  </a:cubicBezTo>
                  <a:cubicBezTo>
                    <a:pt x="1055" y="650"/>
                    <a:pt x="1083" y="608"/>
                    <a:pt x="1088" y="561"/>
                  </a:cubicBezTo>
                  <a:cubicBezTo>
                    <a:pt x="1089" y="556"/>
                    <a:pt x="1089" y="550"/>
                    <a:pt x="1089" y="545"/>
                  </a:cubicBezTo>
                  <a:cubicBezTo>
                    <a:pt x="1089" y="491"/>
                    <a:pt x="1062" y="443"/>
                    <a:pt x="1015" y="416"/>
                  </a:cubicBezTo>
                  <a:cubicBezTo>
                    <a:pt x="999" y="407"/>
                    <a:pt x="999" y="407"/>
                    <a:pt x="999" y="407"/>
                  </a:cubicBezTo>
                  <a:cubicBezTo>
                    <a:pt x="989" y="402"/>
                    <a:pt x="982" y="394"/>
                    <a:pt x="976" y="386"/>
                  </a:cubicBezTo>
                  <a:cubicBezTo>
                    <a:pt x="993" y="334"/>
                    <a:pt x="989" y="275"/>
                    <a:pt x="962" y="224"/>
                  </a:cubicBezTo>
                  <a:cubicBezTo>
                    <a:pt x="924" y="150"/>
                    <a:pt x="849" y="108"/>
                    <a:pt x="772" y="108"/>
                  </a:cubicBezTo>
                  <a:cubicBezTo>
                    <a:pt x="762" y="108"/>
                    <a:pt x="753" y="109"/>
                    <a:pt x="743" y="110"/>
                  </a:cubicBezTo>
                  <a:cubicBezTo>
                    <a:pt x="740" y="110"/>
                    <a:pt x="737" y="110"/>
                    <a:pt x="734" y="110"/>
                  </a:cubicBezTo>
                  <a:cubicBezTo>
                    <a:pt x="710" y="110"/>
                    <a:pt x="688" y="98"/>
                    <a:pt x="676" y="76"/>
                  </a:cubicBezTo>
                  <a:cubicBezTo>
                    <a:pt x="651" y="35"/>
                    <a:pt x="609" y="7"/>
                    <a:pt x="562" y="1"/>
                  </a:cubicBezTo>
                  <a:cubicBezTo>
                    <a:pt x="557" y="1"/>
                    <a:pt x="551" y="0"/>
                    <a:pt x="546" y="0"/>
                  </a:cubicBezTo>
                </a:path>
              </a:pathLst>
            </a:custGeom>
            <a:solidFill>
              <a:srgbClr val="F0F0F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sp>
          <p:nvSpPr>
            <p:cNvPr id="128014" name="Freeform 6"/>
            <p:cNvSpPr/>
            <p:nvPr/>
          </p:nvSpPr>
          <p:spPr bwMode="auto">
            <a:xfrm>
              <a:off x="4343400" y="3590925"/>
              <a:ext cx="1781175" cy="2127250"/>
            </a:xfrm>
            <a:custGeom>
              <a:avLst/>
              <a:gdLst>
                <a:gd name="T0" fmla="*/ 1521890 w 474"/>
                <a:gd name="T1" fmla="*/ 1713827 h 566"/>
                <a:gd name="T2" fmla="*/ 1521890 w 474"/>
                <a:gd name="T3" fmla="*/ 1710068 h 566"/>
                <a:gd name="T4" fmla="*/ 1540679 w 474"/>
                <a:gd name="T5" fmla="*/ 1424431 h 566"/>
                <a:gd name="T6" fmla="*/ 1615834 w 474"/>
                <a:gd name="T7" fmla="*/ 526175 h 566"/>
                <a:gd name="T8" fmla="*/ 507297 w 474"/>
                <a:gd name="T9" fmla="*/ 225504 h 566"/>
                <a:gd name="T10" fmla="*/ 199161 w 474"/>
                <a:gd name="T11" fmla="*/ 1292887 h 566"/>
                <a:gd name="T12" fmla="*/ 1022109 w 474"/>
                <a:gd name="T13" fmla="*/ 1721344 h 566"/>
                <a:gd name="T14" fmla="*/ 1273878 w 474"/>
                <a:gd name="T15" fmla="*/ 1845371 h 566"/>
                <a:gd name="T16" fmla="*/ 1702262 w 474"/>
                <a:gd name="T17" fmla="*/ 2127250 h 566"/>
                <a:gd name="T18" fmla="*/ 1724809 w 474"/>
                <a:gd name="T19" fmla="*/ 1849129 h 566"/>
                <a:gd name="T20" fmla="*/ 1521890 w 474"/>
                <a:gd name="T21" fmla="*/ 1713827 h 5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4" h="566">
                  <a:moveTo>
                    <a:pt x="405" y="456"/>
                  </a:moveTo>
                  <a:cubicBezTo>
                    <a:pt x="405" y="455"/>
                    <a:pt x="405" y="455"/>
                    <a:pt x="405" y="455"/>
                  </a:cubicBezTo>
                  <a:cubicBezTo>
                    <a:pt x="391" y="431"/>
                    <a:pt x="393" y="401"/>
                    <a:pt x="410" y="379"/>
                  </a:cubicBezTo>
                  <a:cubicBezTo>
                    <a:pt x="463" y="313"/>
                    <a:pt x="474" y="219"/>
                    <a:pt x="430" y="140"/>
                  </a:cubicBezTo>
                  <a:cubicBezTo>
                    <a:pt x="371" y="36"/>
                    <a:pt x="238" y="0"/>
                    <a:pt x="135" y="60"/>
                  </a:cubicBezTo>
                  <a:cubicBezTo>
                    <a:pt x="37" y="118"/>
                    <a:pt x="0" y="243"/>
                    <a:pt x="53" y="344"/>
                  </a:cubicBezTo>
                  <a:cubicBezTo>
                    <a:pt x="96" y="427"/>
                    <a:pt x="185" y="469"/>
                    <a:pt x="272" y="458"/>
                  </a:cubicBezTo>
                  <a:cubicBezTo>
                    <a:pt x="299" y="454"/>
                    <a:pt x="326" y="467"/>
                    <a:pt x="339" y="491"/>
                  </a:cubicBezTo>
                  <a:cubicBezTo>
                    <a:pt x="364" y="533"/>
                    <a:pt x="406" y="561"/>
                    <a:pt x="453" y="566"/>
                  </a:cubicBezTo>
                  <a:cubicBezTo>
                    <a:pt x="459" y="492"/>
                    <a:pt x="459" y="492"/>
                    <a:pt x="459" y="492"/>
                  </a:cubicBezTo>
                  <a:cubicBezTo>
                    <a:pt x="436" y="489"/>
                    <a:pt x="417" y="476"/>
                    <a:pt x="405" y="456"/>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grpSp>
          <p:nvGrpSpPr>
            <p:cNvPr id="128015" name="Group 6"/>
            <p:cNvGrpSpPr/>
            <p:nvPr/>
          </p:nvGrpSpPr>
          <p:grpSpPr bwMode="auto">
            <a:xfrm>
              <a:off x="4065588" y="2019171"/>
              <a:ext cx="2014079" cy="3221255"/>
              <a:chOff x="4065588" y="2019171"/>
              <a:chExt cx="2014079" cy="3221255"/>
            </a:xfrm>
          </p:grpSpPr>
          <p:sp>
            <p:nvSpPr>
              <p:cNvPr id="20" name="Freeform 19"/>
              <p:cNvSpPr/>
              <p:nvPr/>
            </p:nvSpPr>
            <p:spPr bwMode="auto">
              <a:xfrm>
                <a:off x="4065588" y="2019301"/>
                <a:ext cx="2014537" cy="3221037"/>
              </a:xfrm>
              <a:custGeom>
                <a:avLst/>
                <a:gdLst>
                  <a:gd name="connsiteX0" fmla="*/ 1133805 w 2014079"/>
                  <a:gd name="connsiteY0" fmla="*/ 3228 h 3221255"/>
                  <a:gd name="connsiteX1" fmla="*/ 1904922 w 2014079"/>
                  <a:gd name="connsiteY1" fmla="*/ 397921 h 3221255"/>
                  <a:gd name="connsiteX2" fmla="*/ 1604250 w 2014079"/>
                  <a:gd name="connsiteY2" fmla="*/ 1507812 h 3221255"/>
                  <a:gd name="connsiteX3" fmla="*/ 702236 w 2014079"/>
                  <a:gd name="connsiteY3" fmla="*/ 1436327 h 3221255"/>
                  <a:gd name="connsiteX4" fmla="*/ 420357 w 2014079"/>
                  <a:gd name="connsiteY4" fmla="*/ 1413753 h 3221255"/>
                  <a:gd name="connsiteX5" fmla="*/ 416598 w 2014079"/>
                  <a:gd name="connsiteY5" fmla="*/ 1417516 h 3221255"/>
                  <a:gd name="connsiteX6" fmla="*/ 296623 w 2014079"/>
                  <a:gd name="connsiteY6" fmla="*/ 1556664 h 3221255"/>
                  <a:gd name="connsiteX7" fmla="*/ 281406 w 2014079"/>
                  <a:gd name="connsiteY7" fmla="*/ 1616487 h 3221255"/>
                  <a:gd name="connsiteX8" fmla="*/ 281944 w 2014079"/>
                  <a:gd name="connsiteY8" fmla="*/ 1616531 h 3221255"/>
                  <a:gd name="connsiteX9" fmla="*/ 278185 w 2014079"/>
                  <a:gd name="connsiteY9" fmla="*/ 1650358 h 3221255"/>
                  <a:gd name="connsiteX10" fmla="*/ 424795 w 2014079"/>
                  <a:gd name="connsiteY10" fmla="*/ 1898425 h 3221255"/>
                  <a:gd name="connsiteX11" fmla="*/ 477425 w 2014079"/>
                  <a:gd name="connsiteY11" fmla="*/ 1932252 h 3221255"/>
                  <a:gd name="connsiteX12" fmla="*/ 755609 w 2014079"/>
                  <a:gd name="connsiteY12" fmla="*/ 1917218 h 3221255"/>
                  <a:gd name="connsiteX13" fmla="*/ 1571366 w 2014079"/>
                  <a:gd name="connsiteY13" fmla="*/ 1879632 h 3221255"/>
                  <a:gd name="connsiteX14" fmla="*/ 1789402 w 2014079"/>
                  <a:gd name="connsiteY14" fmla="*/ 2905727 h 3221255"/>
                  <a:gd name="connsiteX15" fmla="*/ 830794 w 2014079"/>
                  <a:gd name="connsiteY15" fmla="*/ 3127483 h 3221255"/>
                  <a:gd name="connsiteX16" fmla="*/ 466147 w 2014079"/>
                  <a:gd name="connsiteY16" fmla="*/ 2420869 h 3221255"/>
                  <a:gd name="connsiteX17" fmla="*/ 338332 w 2014079"/>
                  <a:gd name="connsiteY17" fmla="*/ 2176560 h 3221255"/>
                  <a:gd name="connsiteX18" fmla="*/ 278185 w 2014079"/>
                  <a:gd name="connsiteY18" fmla="*/ 2138975 h 3221255"/>
                  <a:gd name="connsiteX19" fmla="*/ 0 w 2014079"/>
                  <a:gd name="connsiteY19" fmla="*/ 1657875 h 3221255"/>
                  <a:gd name="connsiteX20" fmla="*/ 3735 w 2014079"/>
                  <a:gd name="connsiteY20" fmla="*/ 1594391 h 3221255"/>
                  <a:gd name="connsiteX21" fmla="*/ 3175 w 2014079"/>
                  <a:gd name="connsiteY21" fmla="*/ 1594346 h 3221255"/>
                  <a:gd name="connsiteX22" fmla="*/ 285055 w 2014079"/>
                  <a:gd name="connsiteY22" fmla="*/ 1169201 h 3221255"/>
                  <a:gd name="connsiteX23" fmla="*/ 409082 w 2014079"/>
                  <a:gd name="connsiteY23" fmla="*/ 913362 h 3221255"/>
                  <a:gd name="connsiteX24" fmla="*/ 837538 w 2014079"/>
                  <a:gd name="connsiteY24" fmla="*/ 89409 h 3221255"/>
                  <a:gd name="connsiteX25" fmla="*/ 1133805 w 2014079"/>
                  <a:gd name="connsiteY25" fmla="*/ 3228 h 322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14079" h="3221255">
                    <a:moveTo>
                      <a:pt x="1133805" y="3228"/>
                    </a:moveTo>
                    <a:cubicBezTo>
                      <a:pt x="1436297" y="-23932"/>
                      <a:pt x="1741432" y="121389"/>
                      <a:pt x="1904922" y="397921"/>
                    </a:cubicBezTo>
                    <a:cubicBezTo>
                      <a:pt x="2130425" y="789204"/>
                      <a:pt x="1995123" y="1285834"/>
                      <a:pt x="1604250" y="1507812"/>
                    </a:cubicBezTo>
                    <a:cubicBezTo>
                      <a:pt x="1307337" y="1673355"/>
                      <a:pt x="954048" y="1635732"/>
                      <a:pt x="702236" y="1436327"/>
                    </a:cubicBezTo>
                    <a:cubicBezTo>
                      <a:pt x="623310" y="1368605"/>
                      <a:pt x="510558" y="1361080"/>
                      <a:pt x="420357" y="1413753"/>
                    </a:cubicBezTo>
                    <a:cubicBezTo>
                      <a:pt x="420357" y="1413753"/>
                      <a:pt x="420357" y="1413753"/>
                      <a:pt x="416598" y="1417516"/>
                    </a:cubicBezTo>
                    <a:cubicBezTo>
                      <a:pt x="360223" y="1448555"/>
                      <a:pt x="318645" y="1498641"/>
                      <a:pt x="296623" y="1556664"/>
                    </a:cubicBezTo>
                    <a:lnTo>
                      <a:pt x="281406" y="1616487"/>
                    </a:lnTo>
                    <a:lnTo>
                      <a:pt x="281944" y="1616531"/>
                    </a:lnTo>
                    <a:cubicBezTo>
                      <a:pt x="278185" y="1627806"/>
                      <a:pt x="278185" y="1639082"/>
                      <a:pt x="278185" y="1650358"/>
                    </a:cubicBezTo>
                    <a:cubicBezTo>
                      <a:pt x="278185" y="1751840"/>
                      <a:pt x="334573" y="1849563"/>
                      <a:pt x="424795" y="1898425"/>
                    </a:cubicBezTo>
                    <a:cubicBezTo>
                      <a:pt x="424795" y="1898425"/>
                      <a:pt x="424795" y="1898425"/>
                      <a:pt x="477425" y="1932252"/>
                    </a:cubicBezTo>
                    <a:cubicBezTo>
                      <a:pt x="563887" y="1981114"/>
                      <a:pt x="672905" y="1977355"/>
                      <a:pt x="755609" y="1917218"/>
                    </a:cubicBezTo>
                    <a:cubicBezTo>
                      <a:pt x="984923" y="1744323"/>
                      <a:pt x="1308218" y="1718013"/>
                      <a:pt x="1571366" y="1879632"/>
                    </a:cubicBezTo>
                    <a:cubicBezTo>
                      <a:pt x="1920976" y="2097630"/>
                      <a:pt x="2022475" y="2563695"/>
                      <a:pt x="1789402" y="2905727"/>
                    </a:cubicBezTo>
                    <a:cubicBezTo>
                      <a:pt x="1575125" y="3217689"/>
                      <a:pt x="1157848" y="3311654"/>
                      <a:pt x="830794" y="3127483"/>
                    </a:cubicBezTo>
                    <a:cubicBezTo>
                      <a:pt x="571406" y="2980898"/>
                      <a:pt x="436073" y="2699004"/>
                      <a:pt x="466147" y="2420869"/>
                    </a:cubicBezTo>
                    <a:cubicBezTo>
                      <a:pt x="477425" y="2319387"/>
                      <a:pt x="424795" y="2225422"/>
                      <a:pt x="338332" y="2176560"/>
                    </a:cubicBezTo>
                    <a:cubicBezTo>
                      <a:pt x="338332" y="2176560"/>
                      <a:pt x="338332" y="2176560"/>
                      <a:pt x="278185" y="2138975"/>
                    </a:cubicBezTo>
                    <a:cubicBezTo>
                      <a:pt x="101500" y="2037493"/>
                      <a:pt x="0" y="1857080"/>
                      <a:pt x="0" y="1657875"/>
                    </a:cubicBezTo>
                    <a:lnTo>
                      <a:pt x="3735" y="1594391"/>
                    </a:lnTo>
                    <a:lnTo>
                      <a:pt x="3175" y="1594346"/>
                    </a:lnTo>
                    <a:cubicBezTo>
                      <a:pt x="21967" y="1417516"/>
                      <a:pt x="127202" y="1259497"/>
                      <a:pt x="285055" y="1169201"/>
                    </a:cubicBezTo>
                    <a:cubicBezTo>
                      <a:pt x="375256" y="1116528"/>
                      <a:pt x="424115" y="1018707"/>
                      <a:pt x="409082" y="913362"/>
                    </a:cubicBezTo>
                    <a:cubicBezTo>
                      <a:pt x="363981" y="589800"/>
                      <a:pt x="525592" y="251189"/>
                      <a:pt x="837538" y="89409"/>
                    </a:cubicBezTo>
                    <a:cubicBezTo>
                      <a:pt x="932438" y="40498"/>
                      <a:pt x="1032975" y="12281"/>
                      <a:pt x="1133805" y="3228"/>
                    </a:cubicBezTo>
                    <a:close/>
                  </a:path>
                </a:pathLst>
              </a:custGeom>
              <a:solidFill>
                <a:schemeClr val="accent5"/>
              </a:solidFill>
              <a:ln>
                <a:noFill/>
              </a:ln>
            </p:spPr>
            <p:txBody>
              <a:bodyPr/>
              <a:lstStyle/>
              <a:p>
                <a:pPr>
                  <a:defRPr/>
                </a:pPr>
                <a:endParaRPr lang="en-US">
                  <a:solidFill>
                    <a:schemeClr val="tx1">
                      <a:lumMod val="50000"/>
                      <a:lumOff val="50000"/>
                    </a:schemeClr>
                  </a:solidFill>
                </a:endParaRPr>
              </a:p>
            </p:txBody>
          </p:sp>
          <p:sp>
            <p:nvSpPr>
              <p:cNvPr id="21" name="Freeform 102"/>
              <p:cNvSpPr>
                <a:spLocks noChangeArrowheads="1"/>
              </p:cNvSpPr>
              <p:nvPr/>
            </p:nvSpPr>
            <p:spPr bwMode="auto">
              <a:xfrm>
                <a:off x="4989693" y="4317519"/>
                <a:ext cx="466594" cy="417042"/>
              </a:xfrm>
              <a:custGeom>
                <a:avLst/>
                <a:gdLst>
                  <a:gd name="T0" fmla="*/ 74955 w 498"/>
                  <a:gd name="T1" fmla="*/ 141513 h 445"/>
                  <a:gd name="T2" fmla="*/ 74955 w 498"/>
                  <a:gd name="T3" fmla="*/ 141513 h 445"/>
                  <a:gd name="T4" fmla="*/ 133045 w 498"/>
                  <a:gd name="T5" fmla="*/ 158382 h 445"/>
                  <a:gd name="T6" fmla="*/ 141477 w 498"/>
                  <a:gd name="T7" fmla="*/ 158382 h 445"/>
                  <a:gd name="T8" fmla="*/ 182702 w 498"/>
                  <a:gd name="T9" fmla="*/ 125581 h 445"/>
                  <a:gd name="T10" fmla="*/ 182702 w 498"/>
                  <a:gd name="T11" fmla="*/ 117147 h 445"/>
                  <a:gd name="T12" fmla="*/ 166775 w 498"/>
                  <a:gd name="T13" fmla="*/ 100278 h 445"/>
                  <a:gd name="T14" fmla="*/ 257657 w 498"/>
                  <a:gd name="T15" fmla="*/ 9372 h 445"/>
                  <a:gd name="T16" fmla="*/ 182702 w 498"/>
                  <a:gd name="T17" fmla="*/ 0 h 445"/>
                  <a:gd name="T18" fmla="*/ 100252 w 498"/>
                  <a:gd name="T19" fmla="*/ 50607 h 445"/>
                  <a:gd name="T20" fmla="*/ 67459 w 498"/>
                  <a:gd name="T21" fmla="*/ 75911 h 445"/>
                  <a:gd name="T22" fmla="*/ 49658 w 498"/>
                  <a:gd name="T23" fmla="*/ 108712 h 445"/>
                  <a:gd name="T24" fmla="*/ 16865 w 498"/>
                  <a:gd name="T25" fmla="*/ 117147 h 445"/>
                  <a:gd name="T26" fmla="*/ 0 w 498"/>
                  <a:gd name="T27" fmla="*/ 134016 h 445"/>
                  <a:gd name="T28" fmla="*/ 0 w 498"/>
                  <a:gd name="T29" fmla="*/ 141513 h 445"/>
                  <a:gd name="T30" fmla="*/ 33730 w 498"/>
                  <a:gd name="T31" fmla="*/ 175251 h 445"/>
                  <a:gd name="T32" fmla="*/ 49658 w 498"/>
                  <a:gd name="T33" fmla="*/ 183686 h 445"/>
                  <a:gd name="T34" fmla="*/ 67459 w 498"/>
                  <a:gd name="T35" fmla="*/ 166817 h 445"/>
                  <a:gd name="T36" fmla="*/ 74955 w 498"/>
                  <a:gd name="T37" fmla="*/ 141513 h 445"/>
                  <a:gd name="T38" fmla="*/ 208000 w 498"/>
                  <a:gd name="T39" fmla="*/ 149948 h 445"/>
                  <a:gd name="T40" fmla="*/ 208000 w 498"/>
                  <a:gd name="T41" fmla="*/ 149948 h 445"/>
                  <a:gd name="T42" fmla="*/ 199567 w 498"/>
                  <a:gd name="T43" fmla="*/ 149948 h 445"/>
                  <a:gd name="T44" fmla="*/ 166775 w 498"/>
                  <a:gd name="T45" fmla="*/ 175251 h 445"/>
                  <a:gd name="T46" fmla="*/ 158342 w 498"/>
                  <a:gd name="T47" fmla="*/ 191183 h 445"/>
                  <a:gd name="T48" fmla="*/ 356973 w 498"/>
                  <a:gd name="T49" fmla="*/ 407670 h 445"/>
                  <a:gd name="T50" fmla="*/ 373837 w 498"/>
                  <a:gd name="T51" fmla="*/ 407670 h 445"/>
                  <a:gd name="T52" fmla="*/ 399135 w 498"/>
                  <a:gd name="T53" fmla="*/ 390801 h 445"/>
                  <a:gd name="T54" fmla="*/ 399135 w 498"/>
                  <a:gd name="T55" fmla="*/ 374869 h 445"/>
                  <a:gd name="T56" fmla="*/ 208000 w 498"/>
                  <a:gd name="T57" fmla="*/ 149948 h 445"/>
                  <a:gd name="T58" fmla="*/ 465657 w 498"/>
                  <a:gd name="T59" fmla="*/ 59042 h 445"/>
                  <a:gd name="T60" fmla="*/ 465657 w 498"/>
                  <a:gd name="T61" fmla="*/ 59042 h 445"/>
                  <a:gd name="T62" fmla="*/ 448792 w 498"/>
                  <a:gd name="T63" fmla="*/ 50607 h 445"/>
                  <a:gd name="T64" fmla="*/ 431927 w 498"/>
                  <a:gd name="T65" fmla="*/ 83408 h 445"/>
                  <a:gd name="T66" fmla="*/ 382270 w 498"/>
                  <a:gd name="T67" fmla="*/ 100278 h 445"/>
                  <a:gd name="T68" fmla="*/ 373837 w 498"/>
                  <a:gd name="T69" fmla="*/ 59042 h 445"/>
                  <a:gd name="T70" fmla="*/ 390702 w 498"/>
                  <a:gd name="T71" fmla="*/ 17806 h 445"/>
                  <a:gd name="T72" fmla="*/ 382270 w 498"/>
                  <a:gd name="T73" fmla="*/ 9372 h 445"/>
                  <a:gd name="T74" fmla="*/ 315747 w 498"/>
                  <a:gd name="T75" fmla="*/ 67476 h 445"/>
                  <a:gd name="T76" fmla="*/ 298883 w 498"/>
                  <a:gd name="T77" fmla="*/ 141513 h 445"/>
                  <a:gd name="T78" fmla="*/ 266090 w 498"/>
                  <a:gd name="T79" fmla="*/ 175251 h 445"/>
                  <a:gd name="T80" fmla="*/ 298883 w 498"/>
                  <a:gd name="T81" fmla="*/ 216487 h 445"/>
                  <a:gd name="T82" fmla="*/ 341045 w 498"/>
                  <a:gd name="T83" fmla="*/ 175251 h 445"/>
                  <a:gd name="T84" fmla="*/ 382270 w 498"/>
                  <a:gd name="T85" fmla="*/ 166817 h 445"/>
                  <a:gd name="T86" fmla="*/ 457225 w 498"/>
                  <a:gd name="T87" fmla="*/ 134016 h 445"/>
                  <a:gd name="T88" fmla="*/ 465657 w 498"/>
                  <a:gd name="T89" fmla="*/ 59042 h 445"/>
                  <a:gd name="T90" fmla="*/ 67459 w 498"/>
                  <a:gd name="T91" fmla="*/ 374869 h 445"/>
                  <a:gd name="T92" fmla="*/ 67459 w 498"/>
                  <a:gd name="T93" fmla="*/ 374869 h 445"/>
                  <a:gd name="T94" fmla="*/ 67459 w 498"/>
                  <a:gd name="T95" fmla="*/ 390801 h 445"/>
                  <a:gd name="T96" fmla="*/ 83387 w 498"/>
                  <a:gd name="T97" fmla="*/ 416105 h 445"/>
                  <a:gd name="T98" fmla="*/ 100252 w 498"/>
                  <a:gd name="T99" fmla="*/ 407670 h 445"/>
                  <a:gd name="T100" fmla="*/ 216432 w 498"/>
                  <a:gd name="T101" fmla="*/ 299895 h 445"/>
                  <a:gd name="T102" fmla="*/ 182702 w 498"/>
                  <a:gd name="T103" fmla="*/ 257723 h 445"/>
                  <a:gd name="T104" fmla="*/ 67459 w 498"/>
                  <a:gd name="T105" fmla="*/ 374869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128016" name="Group 3"/>
            <p:cNvGrpSpPr/>
            <p:nvPr/>
          </p:nvGrpSpPr>
          <p:grpSpPr bwMode="auto">
            <a:xfrm>
              <a:off x="4547383" y="1635126"/>
              <a:ext cx="3221498" cy="2015667"/>
              <a:chOff x="4547383" y="1635126"/>
              <a:chExt cx="3221498" cy="2015667"/>
            </a:xfrm>
          </p:grpSpPr>
          <p:sp>
            <p:nvSpPr>
              <p:cNvPr id="19" name="Freeform 18"/>
              <p:cNvSpPr/>
              <p:nvPr/>
            </p:nvSpPr>
            <p:spPr bwMode="auto">
              <a:xfrm>
                <a:off x="4546600" y="1635126"/>
                <a:ext cx="3222625" cy="2016125"/>
              </a:xfrm>
              <a:custGeom>
                <a:avLst/>
                <a:gdLst>
                  <a:gd name="connsiteX0" fmla="*/ 1566268 w 3221498"/>
                  <a:gd name="connsiteY0" fmla="*/ 0 h 2015667"/>
                  <a:gd name="connsiteX1" fmla="*/ 1626405 w 3221498"/>
                  <a:gd name="connsiteY1" fmla="*/ 3759 h 2015667"/>
                  <a:gd name="connsiteX2" fmla="*/ 1626320 w 3221498"/>
                  <a:gd name="connsiteY2" fmla="*/ 4815 h 2015667"/>
                  <a:gd name="connsiteX3" fmla="*/ 1691487 w 3221498"/>
                  <a:gd name="connsiteY3" fmla="*/ 15796 h 2015667"/>
                  <a:gd name="connsiteX4" fmla="*/ 2054779 w 3221498"/>
                  <a:gd name="connsiteY4" fmla="*/ 286642 h 2015667"/>
                  <a:gd name="connsiteX5" fmla="*/ 2306773 w 3221498"/>
                  <a:gd name="connsiteY5" fmla="*/ 410669 h 2015667"/>
                  <a:gd name="connsiteX6" fmla="*/ 3130454 w 3221498"/>
                  <a:gd name="connsiteY6" fmla="*/ 839126 h 2015667"/>
                  <a:gd name="connsiteX7" fmla="*/ 2822044 w 3221498"/>
                  <a:gd name="connsiteY7" fmla="*/ 1906510 h 2015667"/>
                  <a:gd name="connsiteX8" fmla="*/ 1716280 w 3221498"/>
                  <a:gd name="connsiteY8" fmla="*/ 1605838 h 2015667"/>
                  <a:gd name="connsiteX9" fmla="*/ 1787741 w 3221498"/>
                  <a:gd name="connsiteY9" fmla="*/ 707583 h 2015667"/>
                  <a:gd name="connsiteX10" fmla="*/ 1806546 w 3221498"/>
                  <a:gd name="connsiteY10" fmla="*/ 421945 h 2015667"/>
                  <a:gd name="connsiteX11" fmla="*/ 1806546 w 3221498"/>
                  <a:gd name="connsiteY11" fmla="*/ 418186 h 2015667"/>
                  <a:gd name="connsiteX12" fmla="*/ 1603447 w 3221498"/>
                  <a:gd name="connsiteY12" fmla="*/ 282884 h 2015667"/>
                  <a:gd name="connsiteX13" fmla="*/ 1603526 w 3221498"/>
                  <a:gd name="connsiteY13" fmla="*/ 281903 h 2015667"/>
                  <a:gd name="connsiteX14" fmla="*/ 1573785 w 3221498"/>
                  <a:gd name="connsiteY14" fmla="*/ 278184 h 2015667"/>
                  <a:gd name="connsiteX15" fmla="*/ 1321959 w 3221498"/>
                  <a:gd name="connsiteY15" fmla="*/ 424795 h 2015667"/>
                  <a:gd name="connsiteX16" fmla="*/ 1291890 w 3221498"/>
                  <a:gd name="connsiteY16" fmla="*/ 477425 h 2015667"/>
                  <a:gd name="connsiteX17" fmla="*/ 1306925 w 3221498"/>
                  <a:gd name="connsiteY17" fmla="*/ 755609 h 2015667"/>
                  <a:gd name="connsiteX18" fmla="*/ 1344511 w 3221498"/>
                  <a:gd name="connsiteY18" fmla="*/ 1571366 h 2015667"/>
                  <a:gd name="connsiteX19" fmla="*/ 314657 w 3221498"/>
                  <a:gd name="connsiteY19" fmla="*/ 1789402 h 2015667"/>
                  <a:gd name="connsiteX20" fmla="*/ 92901 w 3221498"/>
                  <a:gd name="connsiteY20" fmla="*/ 834553 h 2015667"/>
                  <a:gd name="connsiteX21" fmla="*/ 803274 w 3221498"/>
                  <a:gd name="connsiteY21" fmla="*/ 469906 h 2015667"/>
                  <a:gd name="connsiteX22" fmla="*/ 1047582 w 3221498"/>
                  <a:gd name="connsiteY22" fmla="*/ 342092 h 2015667"/>
                  <a:gd name="connsiteX23" fmla="*/ 1085168 w 3221498"/>
                  <a:gd name="connsiteY23" fmla="*/ 278184 h 2015667"/>
                  <a:gd name="connsiteX24" fmla="*/ 1566268 w 3221498"/>
                  <a:gd name="connsiteY24" fmla="*/ 0 h 201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21498" h="2015667">
                    <a:moveTo>
                      <a:pt x="1566268" y="0"/>
                    </a:moveTo>
                    <a:cubicBezTo>
                      <a:pt x="1585061" y="0"/>
                      <a:pt x="1607612" y="0"/>
                      <a:pt x="1626405" y="3759"/>
                    </a:cubicBezTo>
                    <a:lnTo>
                      <a:pt x="1626320" y="4815"/>
                    </a:lnTo>
                    <a:lnTo>
                      <a:pt x="1691487" y="15796"/>
                    </a:lnTo>
                    <a:cubicBezTo>
                      <a:pt x="1842100" y="50686"/>
                      <a:pt x="1975796" y="148522"/>
                      <a:pt x="2054779" y="286642"/>
                    </a:cubicBezTo>
                    <a:cubicBezTo>
                      <a:pt x="2103673" y="376844"/>
                      <a:pt x="2205223" y="425703"/>
                      <a:pt x="2306773" y="410669"/>
                    </a:cubicBezTo>
                    <a:cubicBezTo>
                      <a:pt x="2633988" y="369327"/>
                      <a:pt x="2968726" y="527180"/>
                      <a:pt x="3130454" y="839126"/>
                    </a:cubicBezTo>
                    <a:cubicBezTo>
                      <a:pt x="3329792" y="1218724"/>
                      <a:pt x="3190631" y="1688523"/>
                      <a:pt x="2822044" y="1906510"/>
                    </a:cubicBezTo>
                    <a:cubicBezTo>
                      <a:pt x="2434650" y="2132013"/>
                      <a:pt x="1934424" y="1996711"/>
                      <a:pt x="1716280" y="1605838"/>
                    </a:cubicBezTo>
                    <a:cubicBezTo>
                      <a:pt x="1547030" y="1308925"/>
                      <a:pt x="1588402" y="955636"/>
                      <a:pt x="1787741" y="707583"/>
                    </a:cubicBezTo>
                    <a:cubicBezTo>
                      <a:pt x="1851679" y="624898"/>
                      <a:pt x="1859202" y="512146"/>
                      <a:pt x="1806546" y="421945"/>
                    </a:cubicBezTo>
                    <a:cubicBezTo>
                      <a:pt x="1806546" y="421945"/>
                      <a:pt x="1806546" y="421945"/>
                      <a:pt x="1806546" y="418186"/>
                    </a:cubicBezTo>
                    <a:cubicBezTo>
                      <a:pt x="1761413" y="343018"/>
                      <a:pt x="1689952" y="294159"/>
                      <a:pt x="1603447" y="282884"/>
                    </a:cubicBezTo>
                    <a:lnTo>
                      <a:pt x="1603526" y="281903"/>
                    </a:lnTo>
                    <a:lnTo>
                      <a:pt x="1573785" y="278184"/>
                    </a:lnTo>
                    <a:cubicBezTo>
                      <a:pt x="1468544" y="278184"/>
                      <a:pt x="1374579" y="334573"/>
                      <a:pt x="1321959" y="424795"/>
                    </a:cubicBezTo>
                    <a:cubicBezTo>
                      <a:pt x="1321959" y="424795"/>
                      <a:pt x="1321959" y="424795"/>
                      <a:pt x="1291890" y="477425"/>
                    </a:cubicBezTo>
                    <a:cubicBezTo>
                      <a:pt x="1243029" y="563887"/>
                      <a:pt x="1246787" y="672905"/>
                      <a:pt x="1306925" y="755609"/>
                    </a:cubicBezTo>
                    <a:cubicBezTo>
                      <a:pt x="1479820" y="984923"/>
                      <a:pt x="1506130" y="1308218"/>
                      <a:pt x="1344511" y="1571366"/>
                    </a:cubicBezTo>
                    <a:cubicBezTo>
                      <a:pt x="1126513" y="1920976"/>
                      <a:pt x="660448" y="2022475"/>
                      <a:pt x="314657" y="1789402"/>
                    </a:cubicBezTo>
                    <a:cubicBezTo>
                      <a:pt x="6453" y="1578884"/>
                      <a:pt x="-91270" y="1157848"/>
                      <a:pt x="92901" y="834553"/>
                    </a:cubicBezTo>
                    <a:cubicBezTo>
                      <a:pt x="243244" y="571406"/>
                      <a:pt x="525138" y="439832"/>
                      <a:pt x="803274" y="469906"/>
                    </a:cubicBezTo>
                    <a:cubicBezTo>
                      <a:pt x="900997" y="477425"/>
                      <a:pt x="998721" y="428554"/>
                      <a:pt x="1047582" y="342092"/>
                    </a:cubicBezTo>
                    <a:cubicBezTo>
                      <a:pt x="1047582" y="342092"/>
                      <a:pt x="1047582" y="342092"/>
                      <a:pt x="1085168" y="278184"/>
                    </a:cubicBezTo>
                    <a:cubicBezTo>
                      <a:pt x="1186650" y="105259"/>
                      <a:pt x="1363304" y="0"/>
                      <a:pt x="1566268" y="0"/>
                    </a:cubicBezTo>
                    <a:close/>
                  </a:path>
                </a:pathLst>
              </a:custGeom>
              <a:solidFill>
                <a:schemeClr val="accent3"/>
              </a:solidFill>
              <a:ln>
                <a:noFill/>
              </a:ln>
            </p:spPr>
            <p:txBody>
              <a:bodyPr/>
              <a:lstStyle/>
              <a:p>
                <a:pPr>
                  <a:defRPr/>
                </a:pPr>
                <a:endParaRPr lang="en-US">
                  <a:solidFill>
                    <a:schemeClr val="tx1">
                      <a:lumMod val="50000"/>
                      <a:lumOff val="50000"/>
                    </a:schemeClr>
                  </a:solidFill>
                </a:endParaRPr>
              </a:p>
            </p:txBody>
          </p:sp>
          <p:sp>
            <p:nvSpPr>
              <p:cNvPr id="28" name="Freeform 154"/>
              <p:cNvSpPr>
                <a:spLocks noChangeArrowheads="1"/>
              </p:cNvSpPr>
              <p:nvPr/>
            </p:nvSpPr>
            <p:spPr bwMode="auto">
              <a:xfrm>
                <a:off x="5125209" y="2561429"/>
                <a:ext cx="358788" cy="487239"/>
              </a:xfrm>
              <a:custGeom>
                <a:avLst/>
                <a:gdLst>
                  <a:gd name="T0" fmla="*/ 349692 w 355"/>
                  <a:gd name="T1" fmla="*/ 132065 h 487"/>
                  <a:gd name="T2" fmla="*/ 349692 w 355"/>
                  <a:gd name="T3" fmla="*/ 132065 h 487"/>
                  <a:gd name="T4" fmla="*/ 117238 w 355"/>
                  <a:gd name="T5" fmla="*/ 17008 h 487"/>
                  <a:gd name="T6" fmla="*/ 9096 w 355"/>
                  <a:gd name="T7" fmla="*/ 53026 h 487"/>
                  <a:gd name="T8" fmla="*/ 0 w 355"/>
                  <a:gd name="T9" fmla="*/ 79039 h 487"/>
                  <a:gd name="T10" fmla="*/ 9096 w 355"/>
                  <a:gd name="T11" fmla="*/ 345169 h 487"/>
                  <a:gd name="T12" fmla="*/ 18192 w 355"/>
                  <a:gd name="T13" fmla="*/ 363178 h 487"/>
                  <a:gd name="T14" fmla="*/ 224369 w 355"/>
                  <a:gd name="T15" fmla="*/ 486239 h 487"/>
                  <a:gd name="T16" fmla="*/ 233465 w 355"/>
                  <a:gd name="T17" fmla="*/ 486239 h 487"/>
                  <a:gd name="T18" fmla="*/ 242561 w 355"/>
                  <a:gd name="T19" fmla="*/ 486239 h 487"/>
                  <a:gd name="T20" fmla="*/ 250646 w 355"/>
                  <a:gd name="T21" fmla="*/ 478235 h 487"/>
                  <a:gd name="T22" fmla="*/ 250646 w 355"/>
                  <a:gd name="T23" fmla="*/ 203100 h 487"/>
                  <a:gd name="T24" fmla="*/ 242561 w 355"/>
                  <a:gd name="T25" fmla="*/ 185091 h 487"/>
                  <a:gd name="T26" fmla="*/ 44469 w 355"/>
                  <a:gd name="T27" fmla="*/ 70034 h 487"/>
                  <a:gd name="T28" fmla="*/ 71758 w 355"/>
                  <a:gd name="T29" fmla="*/ 53026 h 487"/>
                  <a:gd name="T30" fmla="*/ 108142 w 355"/>
                  <a:gd name="T31" fmla="*/ 44022 h 487"/>
                  <a:gd name="T32" fmla="*/ 304212 w 355"/>
                  <a:gd name="T33" fmla="*/ 150074 h 487"/>
                  <a:gd name="T34" fmla="*/ 313308 w 355"/>
                  <a:gd name="T35" fmla="*/ 159078 h 487"/>
                  <a:gd name="T36" fmla="*/ 313308 w 355"/>
                  <a:gd name="T37" fmla="*/ 425209 h 487"/>
                  <a:gd name="T38" fmla="*/ 331500 w 355"/>
                  <a:gd name="T39" fmla="*/ 442217 h 487"/>
                  <a:gd name="T40" fmla="*/ 357777 w 355"/>
                  <a:gd name="T41" fmla="*/ 425209 h 487"/>
                  <a:gd name="T42" fmla="*/ 357777 w 355"/>
                  <a:gd name="T43" fmla="*/ 141069 h 487"/>
                  <a:gd name="T44" fmla="*/ 349692 w 355"/>
                  <a:gd name="T45" fmla="*/ 132065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128017" name="Group 4"/>
            <p:cNvGrpSpPr/>
            <p:nvPr/>
          </p:nvGrpSpPr>
          <p:grpSpPr bwMode="auto">
            <a:xfrm>
              <a:off x="6140540" y="2116131"/>
              <a:ext cx="2014448" cy="3221268"/>
              <a:chOff x="6140540" y="2116131"/>
              <a:chExt cx="2014448" cy="3221268"/>
            </a:xfrm>
          </p:grpSpPr>
          <p:sp>
            <p:nvSpPr>
              <p:cNvPr id="18" name="Freeform 17"/>
              <p:cNvSpPr/>
              <p:nvPr/>
            </p:nvSpPr>
            <p:spPr bwMode="auto">
              <a:xfrm>
                <a:off x="6140450" y="2116139"/>
                <a:ext cx="2014538" cy="3221036"/>
              </a:xfrm>
              <a:custGeom>
                <a:avLst/>
                <a:gdLst>
                  <a:gd name="connsiteX0" fmla="*/ 793317 w 2014448"/>
                  <a:gd name="connsiteY0" fmla="*/ 748 h 3221268"/>
                  <a:gd name="connsiteX1" fmla="*/ 1183655 w 2014448"/>
                  <a:gd name="connsiteY1" fmla="*/ 93859 h 3221268"/>
                  <a:gd name="connsiteX2" fmla="*/ 1548302 w 2014448"/>
                  <a:gd name="connsiteY2" fmla="*/ 801127 h 3221268"/>
                  <a:gd name="connsiteX3" fmla="*/ 1676116 w 2014448"/>
                  <a:gd name="connsiteY3" fmla="*/ 1045661 h 3221268"/>
                  <a:gd name="connsiteX4" fmla="*/ 1736264 w 2014448"/>
                  <a:gd name="connsiteY4" fmla="*/ 1083282 h 3221268"/>
                  <a:gd name="connsiteX5" fmla="*/ 2014448 w 2014448"/>
                  <a:gd name="connsiteY5" fmla="*/ 1564826 h 3221268"/>
                  <a:gd name="connsiteX6" fmla="*/ 2010718 w 2014448"/>
                  <a:gd name="connsiteY6" fmla="*/ 1628300 h 3221268"/>
                  <a:gd name="connsiteX7" fmla="*/ 2011272 w 2014448"/>
                  <a:gd name="connsiteY7" fmla="*/ 1628345 h 3221268"/>
                  <a:gd name="connsiteX8" fmla="*/ 1729182 w 2014448"/>
                  <a:gd name="connsiteY8" fmla="*/ 2053110 h 3221268"/>
                  <a:gd name="connsiteX9" fmla="*/ 1605063 w 2014448"/>
                  <a:gd name="connsiteY9" fmla="*/ 2308721 h 3221268"/>
                  <a:gd name="connsiteX10" fmla="*/ 1176287 w 2014448"/>
                  <a:gd name="connsiteY10" fmla="*/ 3131939 h 3221268"/>
                  <a:gd name="connsiteX11" fmla="*/ 111868 w 2014448"/>
                  <a:gd name="connsiteY11" fmla="*/ 2823702 h 3221268"/>
                  <a:gd name="connsiteX12" fmla="*/ 409003 w 2014448"/>
                  <a:gd name="connsiteY12" fmla="*/ 1714801 h 3221268"/>
                  <a:gd name="connsiteX13" fmla="*/ 1311690 w 2014448"/>
                  <a:gd name="connsiteY13" fmla="*/ 1786222 h 3221268"/>
                  <a:gd name="connsiteX14" fmla="*/ 1597541 w 2014448"/>
                  <a:gd name="connsiteY14" fmla="*/ 1808776 h 3221268"/>
                  <a:gd name="connsiteX15" fmla="*/ 1597541 w 2014448"/>
                  <a:gd name="connsiteY15" fmla="*/ 1805017 h 3221268"/>
                  <a:gd name="connsiteX16" fmla="*/ 1717605 w 2014448"/>
                  <a:gd name="connsiteY16" fmla="*/ 1665993 h 3221268"/>
                  <a:gd name="connsiteX17" fmla="*/ 1732831 w 2014448"/>
                  <a:gd name="connsiteY17" fmla="*/ 1606235 h 3221268"/>
                  <a:gd name="connsiteX18" fmla="*/ 1732505 w 2014448"/>
                  <a:gd name="connsiteY18" fmla="*/ 1606209 h 3221268"/>
                  <a:gd name="connsiteX19" fmla="*/ 1736264 w 2014448"/>
                  <a:gd name="connsiteY19" fmla="*/ 1572350 h 3221268"/>
                  <a:gd name="connsiteX20" fmla="*/ 1593412 w 2014448"/>
                  <a:gd name="connsiteY20" fmla="*/ 1324054 h 3221268"/>
                  <a:gd name="connsiteX21" fmla="*/ 1537024 w 2014448"/>
                  <a:gd name="connsiteY21" fmla="*/ 1290195 h 3221268"/>
                  <a:gd name="connsiteX22" fmla="*/ 1262599 w 2014448"/>
                  <a:gd name="connsiteY22" fmla="*/ 1305244 h 3221268"/>
                  <a:gd name="connsiteX23" fmla="*/ 443083 w 2014448"/>
                  <a:gd name="connsiteY23" fmla="*/ 1342864 h 3221268"/>
                  <a:gd name="connsiteX24" fmla="*/ 228806 w 2014448"/>
                  <a:gd name="connsiteY24" fmla="*/ 315821 h 3221268"/>
                  <a:gd name="connsiteX25" fmla="*/ 793317 w 2014448"/>
                  <a:gd name="connsiteY25" fmla="*/ 748 h 3221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14448" h="3221268">
                    <a:moveTo>
                      <a:pt x="793317" y="748"/>
                    </a:moveTo>
                    <a:cubicBezTo>
                      <a:pt x="925676" y="-5248"/>
                      <a:pt x="1061009" y="24731"/>
                      <a:pt x="1183655" y="93859"/>
                    </a:cubicBezTo>
                    <a:cubicBezTo>
                      <a:pt x="1443043" y="240580"/>
                      <a:pt x="1578376" y="522734"/>
                      <a:pt x="1548302" y="801127"/>
                    </a:cubicBezTo>
                    <a:cubicBezTo>
                      <a:pt x="1537024" y="902703"/>
                      <a:pt x="1589653" y="996755"/>
                      <a:pt x="1676116" y="1045661"/>
                    </a:cubicBezTo>
                    <a:cubicBezTo>
                      <a:pt x="1676116" y="1045661"/>
                      <a:pt x="1676116" y="1045661"/>
                      <a:pt x="1736264" y="1083282"/>
                    </a:cubicBezTo>
                    <a:cubicBezTo>
                      <a:pt x="1912949" y="1184858"/>
                      <a:pt x="2014448" y="1365437"/>
                      <a:pt x="2014448" y="1564826"/>
                    </a:cubicBezTo>
                    <a:lnTo>
                      <a:pt x="2010718" y="1628300"/>
                    </a:lnTo>
                    <a:lnTo>
                      <a:pt x="2011272" y="1628345"/>
                    </a:lnTo>
                    <a:cubicBezTo>
                      <a:pt x="1992466" y="1805017"/>
                      <a:pt x="1887153" y="1962895"/>
                      <a:pt x="1729182" y="2053110"/>
                    </a:cubicBezTo>
                    <a:cubicBezTo>
                      <a:pt x="1642675" y="2105736"/>
                      <a:pt x="1590018" y="2203470"/>
                      <a:pt x="1605063" y="2308721"/>
                    </a:cubicBezTo>
                    <a:cubicBezTo>
                      <a:pt x="1650197" y="2631994"/>
                      <a:pt x="1488466" y="2970303"/>
                      <a:pt x="1176287" y="3131939"/>
                    </a:cubicBezTo>
                    <a:cubicBezTo>
                      <a:pt x="796406" y="3327406"/>
                      <a:pt x="326256" y="3192083"/>
                      <a:pt x="111868" y="2823702"/>
                    </a:cubicBezTo>
                    <a:cubicBezTo>
                      <a:pt x="-117565" y="2432768"/>
                      <a:pt x="17838" y="1936582"/>
                      <a:pt x="409003" y="1714801"/>
                    </a:cubicBezTo>
                    <a:cubicBezTo>
                      <a:pt x="706137" y="1549406"/>
                      <a:pt x="1063451" y="1586996"/>
                      <a:pt x="1311690" y="1786222"/>
                    </a:cubicBezTo>
                    <a:cubicBezTo>
                      <a:pt x="1390675" y="1853884"/>
                      <a:pt x="1507272" y="1861402"/>
                      <a:pt x="1597541" y="1808776"/>
                    </a:cubicBezTo>
                    <a:cubicBezTo>
                      <a:pt x="1597541" y="1808776"/>
                      <a:pt x="1597541" y="1808776"/>
                      <a:pt x="1597541" y="1805017"/>
                    </a:cubicBezTo>
                    <a:cubicBezTo>
                      <a:pt x="1653959" y="1774006"/>
                      <a:pt x="1695567" y="1723964"/>
                      <a:pt x="1717605" y="1665993"/>
                    </a:cubicBezTo>
                    <a:lnTo>
                      <a:pt x="1732831" y="1606235"/>
                    </a:lnTo>
                    <a:lnTo>
                      <a:pt x="1732505" y="1606209"/>
                    </a:lnTo>
                    <a:cubicBezTo>
                      <a:pt x="1736264" y="1594923"/>
                      <a:pt x="1736264" y="1583636"/>
                      <a:pt x="1736264" y="1572350"/>
                    </a:cubicBezTo>
                    <a:cubicBezTo>
                      <a:pt x="1740023" y="1470775"/>
                      <a:pt x="1679875" y="1372961"/>
                      <a:pt x="1593412" y="1324054"/>
                    </a:cubicBezTo>
                    <a:cubicBezTo>
                      <a:pt x="1593412" y="1324054"/>
                      <a:pt x="1593412" y="1324054"/>
                      <a:pt x="1537024" y="1290195"/>
                    </a:cubicBezTo>
                    <a:cubicBezTo>
                      <a:pt x="1450561" y="1241289"/>
                      <a:pt x="1341543" y="1245051"/>
                      <a:pt x="1262599" y="1305244"/>
                    </a:cubicBezTo>
                    <a:cubicBezTo>
                      <a:pt x="1029525" y="1478299"/>
                      <a:pt x="706230" y="1504633"/>
                      <a:pt x="443083" y="1342864"/>
                    </a:cubicBezTo>
                    <a:cubicBezTo>
                      <a:pt x="93473" y="1124665"/>
                      <a:pt x="-8027" y="658169"/>
                      <a:pt x="228806" y="315821"/>
                    </a:cubicBezTo>
                    <a:cubicBezTo>
                      <a:pt x="360380" y="120664"/>
                      <a:pt x="572718" y="10741"/>
                      <a:pt x="793317" y="748"/>
                    </a:cubicBezTo>
                    <a:close/>
                  </a:path>
                </a:pathLst>
              </a:custGeom>
              <a:solidFill>
                <a:schemeClr val="accent4"/>
              </a:solidFill>
              <a:ln>
                <a:noFill/>
              </a:ln>
            </p:spPr>
            <p:txBody>
              <a:bodyPr/>
              <a:lstStyle/>
              <a:p>
                <a:pPr>
                  <a:defRPr/>
                </a:pPr>
                <a:endParaRPr lang="en-US">
                  <a:solidFill>
                    <a:schemeClr val="tx1">
                      <a:lumMod val="50000"/>
                      <a:lumOff val="50000"/>
                    </a:schemeClr>
                  </a:solidFill>
                </a:endParaRPr>
              </a:p>
            </p:txBody>
          </p:sp>
          <p:sp>
            <p:nvSpPr>
              <p:cNvPr id="29" name="Freeform 28"/>
              <p:cNvSpPr>
                <a:spLocks noChangeArrowheads="1"/>
              </p:cNvSpPr>
              <p:nvPr/>
            </p:nvSpPr>
            <p:spPr bwMode="auto">
              <a:xfrm>
                <a:off x="6780814" y="2565712"/>
                <a:ext cx="569368" cy="478671"/>
              </a:xfrm>
              <a:custGeom>
                <a:avLst/>
                <a:gdLst>
                  <a:gd name="T0" fmla="*/ 141770 w 498"/>
                  <a:gd name="T1" fmla="*/ 92757 h 418"/>
                  <a:gd name="T2" fmla="*/ 141770 w 498"/>
                  <a:gd name="T3" fmla="*/ 92757 h 418"/>
                  <a:gd name="T4" fmla="*/ 41159 w 498"/>
                  <a:gd name="T5" fmla="*/ 295448 h 418"/>
                  <a:gd name="T6" fmla="*/ 395585 w 498"/>
                  <a:gd name="T7" fmla="*/ 132837 h 418"/>
                  <a:gd name="T8" fmla="*/ 10290 w 498"/>
                  <a:gd name="T9" fmla="*/ 437446 h 418"/>
                  <a:gd name="T10" fmla="*/ 50306 w 498"/>
                  <a:gd name="T11" fmla="*/ 458058 h 418"/>
                  <a:gd name="T12" fmla="*/ 110901 w 498"/>
                  <a:gd name="T13" fmla="*/ 356140 h 418"/>
                  <a:gd name="T14" fmla="*/ 334990 w 498"/>
                  <a:gd name="T15" fmla="*/ 356140 h 418"/>
                  <a:gd name="T16" fmla="*/ 536212 w 498"/>
                  <a:gd name="T17" fmla="*/ 82451 h 418"/>
                  <a:gd name="T18" fmla="*/ 141770 w 498"/>
                  <a:gd name="T19" fmla="*/ 92757 h 4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 h="418">
                    <a:moveTo>
                      <a:pt x="124" y="81"/>
                    </a:moveTo>
                    <a:lnTo>
                      <a:pt x="124" y="81"/>
                    </a:lnTo>
                    <a:cubicBezTo>
                      <a:pt x="27" y="134"/>
                      <a:pt x="36" y="222"/>
                      <a:pt x="36" y="258"/>
                    </a:cubicBezTo>
                    <a:cubicBezTo>
                      <a:pt x="159" y="107"/>
                      <a:pt x="346" y="116"/>
                      <a:pt x="346" y="116"/>
                    </a:cubicBezTo>
                    <a:cubicBezTo>
                      <a:pt x="346" y="116"/>
                      <a:pt x="80" y="204"/>
                      <a:pt x="9" y="382"/>
                    </a:cubicBezTo>
                    <a:cubicBezTo>
                      <a:pt x="0" y="400"/>
                      <a:pt x="36" y="417"/>
                      <a:pt x="44" y="400"/>
                    </a:cubicBezTo>
                    <a:cubicBezTo>
                      <a:pt x="62" y="355"/>
                      <a:pt x="97" y="311"/>
                      <a:pt x="97" y="311"/>
                    </a:cubicBezTo>
                    <a:cubicBezTo>
                      <a:pt x="151" y="329"/>
                      <a:pt x="230" y="355"/>
                      <a:pt x="293" y="311"/>
                    </a:cubicBezTo>
                    <a:cubicBezTo>
                      <a:pt x="363" y="258"/>
                      <a:pt x="363" y="134"/>
                      <a:pt x="469" y="72"/>
                    </a:cubicBezTo>
                    <a:cubicBezTo>
                      <a:pt x="497" y="63"/>
                      <a:pt x="249" y="0"/>
                      <a:pt x="124" y="81"/>
                    </a:cubicBezTo>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128018" name="Group 5"/>
            <p:cNvGrpSpPr/>
            <p:nvPr/>
          </p:nvGrpSpPr>
          <p:grpSpPr bwMode="auto">
            <a:xfrm>
              <a:off x="6046788" y="3698875"/>
              <a:ext cx="1717675" cy="2024063"/>
              <a:chOff x="6046788" y="3698875"/>
              <a:chExt cx="1717675" cy="2024063"/>
            </a:xfrm>
          </p:grpSpPr>
          <p:sp>
            <p:nvSpPr>
              <p:cNvPr id="128019" name="Freeform 13"/>
              <p:cNvSpPr/>
              <p:nvPr/>
            </p:nvSpPr>
            <p:spPr bwMode="auto">
              <a:xfrm>
                <a:off x="6046788" y="3698875"/>
                <a:ext cx="1717675" cy="2024063"/>
              </a:xfrm>
              <a:custGeom>
                <a:avLst/>
                <a:gdLst>
                  <a:gd name="T0" fmla="*/ 281894 w 457"/>
                  <a:gd name="T1" fmla="*/ 451464 h 538"/>
                  <a:gd name="T2" fmla="*/ 319480 w 457"/>
                  <a:gd name="T3" fmla="*/ 1267861 h 538"/>
                  <a:gd name="T4" fmla="*/ 334514 w 457"/>
                  <a:gd name="T5" fmla="*/ 1546264 h 538"/>
                  <a:gd name="T6" fmla="*/ 304446 w 457"/>
                  <a:gd name="T7" fmla="*/ 1598935 h 538"/>
                  <a:gd name="T8" fmla="*/ 56379 w 457"/>
                  <a:gd name="T9" fmla="*/ 1745660 h 538"/>
                  <a:gd name="T10" fmla="*/ 22552 w 457"/>
                  <a:gd name="T11" fmla="*/ 1741898 h 538"/>
                  <a:gd name="T12" fmla="*/ 0 w 457"/>
                  <a:gd name="T13" fmla="*/ 2020301 h 538"/>
                  <a:gd name="T14" fmla="*/ 60137 w 457"/>
                  <a:gd name="T15" fmla="*/ 2024063 h 538"/>
                  <a:gd name="T16" fmla="*/ 541237 w 457"/>
                  <a:gd name="T17" fmla="*/ 1745660 h 538"/>
                  <a:gd name="T18" fmla="*/ 578823 w 457"/>
                  <a:gd name="T19" fmla="*/ 1681703 h 538"/>
                  <a:gd name="T20" fmla="*/ 823131 w 457"/>
                  <a:gd name="T21" fmla="*/ 1553788 h 538"/>
                  <a:gd name="T22" fmla="*/ 1533504 w 457"/>
                  <a:gd name="T23" fmla="*/ 1188855 h 538"/>
                  <a:gd name="T24" fmla="*/ 1311747 w 457"/>
                  <a:gd name="T25" fmla="*/ 233256 h 538"/>
                  <a:gd name="T26" fmla="*/ 281894 w 457"/>
                  <a:gd name="T27" fmla="*/ 451464 h 5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57" h="538">
                    <a:moveTo>
                      <a:pt x="75" y="120"/>
                    </a:moveTo>
                    <a:cubicBezTo>
                      <a:pt x="33" y="190"/>
                      <a:pt x="39" y="276"/>
                      <a:pt x="85" y="337"/>
                    </a:cubicBezTo>
                    <a:cubicBezTo>
                      <a:pt x="101" y="359"/>
                      <a:pt x="102" y="388"/>
                      <a:pt x="89" y="411"/>
                    </a:cubicBezTo>
                    <a:cubicBezTo>
                      <a:pt x="81" y="425"/>
                      <a:pt x="81" y="425"/>
                      <a:pt x="81" y="425"/>
                    </a:cubicBezTo>
                    <a:cubicBezTo>
                      <a:pt x="67" y="449"/>
                      <a:pt x="42" y="464"/>
                      <a:pt x="15" y="464"/>
                    </a:cubicBezTo>
                    <a:cubicBezTo>
                      <a:pt x="12" y="464"/>
                      <a:pt x="9" y="463"/>
                      <a:pt x="6" y="463"/>
                    </a:cubicBezTo>
                    <a:cubicBezTo>
                      <a:pt x="0" y="537"/>
                      <a:pt x="0" y="537"/>
                      <a:pt x="0" y="537"/>
                    </a:cubicBezTo>
                    <a:cubicBezTo>
                      <a:pt x="5" y="538"/>
                      <a:pt x="11" y="538"/>
                      <a:pt x="16" y="538"/>
                    </a:cubicBezTo>
                    <a:cubicBezTo>
                      <a:pt x="70" y="538"/>
                      <a:pt x="118" y="510"/>
                      <a:pt x="144" y="464"/>
                    </a:cubicBezTo>
                    <a:cubicBezTo>
                      <a:pt x="154" y="447"/>
                      <a:pt x="154" y="447"/>
                      <a:pt x="154" y="447"/>
                    </a:cubicBezTo>
                    <a:cubicBezTo>
                      <a:pt x="167" y="424"/>
                      <a:pt x="193" y="411"/>
                      <a:pt x="219" y="413"/>
                    </a:cubicBezTo>
                    <a:cubicBezTo>
                      <a:pt x="293" y="421"/>
                      <a:pt x="368" y="386"/>
                      <a:pt x="408" y="316"/>
                    </a:cubicBezTo>
                    <a:cubicBezTo>
                      <a:pt x="457" y="230"/>
                      <a:pt x="431" y="118"/>
                      <a:pt x="349" y="62"/>
                    </a:cubicBezTo>
                    <a:cubicBezTo>
                      <a:pt x="257" y="0"/>
                      <a:pt x="133" y="27"/>
                      <a:pt x="75" y="12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tx1">
                      <a:lumMod val="50000"/>
                      <a:lumOff val="50000"/>
                    </a:schemeClr>
                  </a:solidFill>
                </a:endParaRPr>
              </a:p>
            </p:txBody>
          </p:sp>
          <p:sp>
            <p:nvSpPr>
              <p:cNvPr id="30" name="Freeform 100"/>
              <p:cNvSpPr>
                <a:spLocks noChangeArrowheads="1"/>
              </p:cNvSpPr>
              <p:nvPr/>
            </p:nvSpPr>
            <p:spPr bwMode="auto">
              <a:xfrm>
                <a:off x="6714942" y="4303664"/>
                <a:ext cx="635240" cy="410378"/>
              </a:xfrm>
              <a:custGeom>
                <a:avLst/>
                <a:gdLst>
                  <a:gd name="T0" fmla="*/ 485997 w 498"/>
                  <a:gd name="T1" fmla="*/ 114136 h 320"/>
                  <a:gd name="T2" fmla="*/ 485997 w 498"/>
                  <a:gd name="T3" fmla="*/ 114136 h 320"/>
                  <a:gd name="T4" fmla="*/ 452832 w 498"/>
                  <a:gd name="T5" fmla="*/ 114136 h 320"/>
                  <a:gd name="T6" fmla="*/ 294660 w 498"/>
                  <a:gd name="T7" fmla="*/ 0 h 320"/>
                  <a:gd name="T8" fmla="*/ 125007 w 498"/>
                  <a:gd name="T9" fmla="*/ 171846 h 320"/>
                  <a:gd name="T10" fmla="*/ 125007 w 498"/>
                  <a:gd name="T11" fmla="*/ 192365 h 320"/>
                  <a:gd name="T12" fmla="*/ 113527 w 498"/>
                  <a:gd name="T13" fmla="*/ 192365 h 320"/>
                  <a:gd name="T14" fmla="*/ 0 w 498"/>
                  <a:gd name="T15" fmla="*/ 307784 h 320"/>
                  <a:gd name="T16" fmla="*/ 113527 w 498"/>
                  <a:gd name="T17" fmla="*/ 409096 h 320"/>
                  <a:gd name="T18" fmla="*/ 485997 w 498"/>
                  <a:gd name="T19" fmla="*/ 409096 h 320"/>
                  <a:gd name="T20" fmla="*/ 633964 w 498"/>
                  <a:gd name="T21" fmla="*/ 261616 h 320"/>
                  <a:gd name="T22" fmla="*/ 485997 w 498"/>
                  <a:gd name="T23" fmla="*/ 114136 h 320"/>
                  <a:gd name="T24" fmla="*/ 362265 w 498"/>
                  <a:gd name="T25" fmla="*/ 250074 h 320"/>
                  <a:gd name="T26" fmla="*/ 362265 w 498"/>
                  <a:gd name="T27" fmla="*/ 250074 h 320"/>
                  <a:gd name="T28" fmla="*/ 271699 w 498"/>
                  <a:gd name="T29" fmla="*/ 352669 h 320"/>
                  <a:gd name="T30" fmla="*/ 248739 w 498"/>
                  <a:gd name="T31" fmla="*/ 352669 h 320"/>
                  <a:gd name="T32" fmla="*/ 248739 w 498"/>
                  <a:gd name="T33" fmla="*/ 341127 h 320"/>
                  <a:gd name="T34" fmla="*/ 248739 w 498"/>
                  <a:gd name="T35" fmla="*/ 329585 h 320"/>
                  <a:gd name="T36" fmla="*/ 283179 w 498"/>
                  <a:gd name="T37" fmla="*/ 261616 h 320"/>
                  <a:gd name="T38" fmla="*/ 260219 w 498"/>
                  <a:gd name="T39" fmla="*/ 250074 h 320"/>
                  <a:gd name="T40" fmla="*/ 260219 w 498"/>
                  <a:gd name="T41" fmla="*/ 250074 h 320"/>
                  <a:gd name="T42" fmla="*/ 237258 w 498"/>
                  <a:gd name="T43" fmla="*/ 228273 h 320"/>
                  <a:gd name="T44" fmla="*/ 248739 w 498"/>
                  <a:gd name="T45" fmla="*/ 205189 h 320"/>
                  <a:gd name="T46" fmla="*/ 329100 w 498"/>
                  <a:gd name="T47" fmla="*/ 114136 h 320"/>
                  <a:gd name="T48" fmla="*/ 350785 w 498"/>
                  <a:gd name="T49" fmla="*/ 102595 h 320"/>
                  <a:gd name="T50" fmla="*/ 362265 w 498"/>
                  <a:gd name="T51" fmla="*/ 114136 h 320"/>
                  <a:gd name="T52" fmla="*/ 350785 w 498"/>
                  <a:gd name="T53" fmla="*/ 135938 h 320"/>
                  <a:gd name="T54" fmla="*/ 317620 w 498"/>
                  <a:gd name="T55" fmla="*/ 205189 h 320"/>
                  <a:gd name="T56" fmla="*/ 350785 w 498"/>
                  <a:gd name="T57" fmla="*/ 216731 h 320"/>
                  <a:gd name="T58" fmla="*/ 350785 w 498"/>
                  <a:gd name="T59" fmla="*/ 216731 h 320"/>
                  <a:gd name="T60" fmla="*/ 373746 w 498"/>
                  <a:gd name="T61" fmla="*/ 239815 h 320"/>
                  <a:gd name="T62" fmla="*/ 362265 w 498"/>
                  <a:gd name="T63" fmla="*/ 250074 h 3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8" h="320">
                    <a:moveTo>
                      <a:pt x="381" y="89"/>
                    </a:moveTo>
                    <a:lnTo>
                      <a:pt x="381" y="89"/>
                    </a:lnTo>
                    <a:cubicBezTo>
                      <a:pt x="372" y="89"/>
                      <a:pt x="364" y="89"/>
                      <a:pt x="355" y="89"/>
                    </a:cubicBezTo>
                    <a:cubicBezTo>
                      <a:pt x="337" y="36"/>
                      <a:pt x="293" y="0"/>
                      <a:pt x="231" y="0"/>
                    </a:cubicBezTo>
                    <a:cubicBezTo>
                      <a:pt x="160" y="0"/>
                      <a:pt x="98" y="62"/>
                      <a:pt x="98" y="134"/>
                    </a:cubicBezTo>
                    <a:cubicBezTo>
                      <a:pt x="98" y="134"/>
                      <a:pt x="98" y="142"/>
                      <a:pt x="98" y="150"/>
                    </a:cubicBezTo>
                    <a:cubicBezTo>
                      <a:pt x="98" y="150"/>
                      <a:pt x="98" y="150"/>
                      <a:pt x="89" y="150"/>
                    </a:cubicBezTo>
                    <a:cubicBezTo>
                      <a:pt x="45" y="150"/>
                      <a:pt x="0" y="187"/>
                      <a:pt x="0" y="240"/>
                    </a:cubicBezTo>
                    <a:cubicBezTo>
                      <a:pt x="0" y="284"/>
                      <a:pt x="45" y="319"/>
                      <a:pt x="89" y="319"/>
                    </a:cubicBezTo>
                    <a:cubicBezTo>
                      <a:pt x="381" y="319"/>
                      <a:pt x="381" y="319"/>
                      <a:pt x="381" y="319"/>
                    </a:cubicBezTo>
                    <a:cubicBezTo>
                      <a:pt x="443" y="319"/>
                      <a:pt x="497" y="275"/>
                      <a:pt x="497" y="204"/>
                    </a:cubicBezTo>
                    <a:cubicBezTo>
                      <a:pt x="497" y="142"/>
                      <a:pt x="443" y="89"/>
                      <a:pt x="381" y="89"/>
                    </a:cubicBezTo>
                    <a:close/>
                    <a:moveTo>
                      <a:pt x="284" y="195"/>
                    </a:moveTo>
                    <a:lnTo>
                      <a:pt x="284" y="195"/>
                    </a:lnTo>
                    <a:cubicBezTo>
                      <a:pt x="266" y="213"/>
                      <a:pt x="222" y="266"/>
                      <a:pt x="213" y="275"/>
                    </a:cubicBezTo>
                    <a:cubicBezTo>
                      <a:pt x="213" y="275"/>
                      <a:pt x="204" y="284"/>
                      <a:pt x="195" y="275"/>
                    </a:cubicBezTo>
                    <a:cubicBezTo>
                      <a:pt x="195" y="275"/>
                      <a:pt x="195" y="275"/>
                      <a:pt x="195" y="266"/>
                    </a:cubicBezTo>
                    <a:lnTo>
                      <a:pt x="195" y="257"/>
                    </a:lnTo>
                    <a:cubicBezTo>
                      <a:pt x="222" y="204"/>
                      <a:pt x="222" y="204"/>
                      <a:pt x="222" y="204"/>
                    </a:cubicBezTo>
                    <a:cubicBezTo>
                      <a:pt x="222" y="195"/>
                      <a:pt x="213" y="195"/>
                      <a:pt x="204" y="195"/>
                    </a:cubicBezTo>
                    <a:cubicBezTo>
                      <a:pt x="195" y="187"/>
                      <a:pt x="186" y="187"/>
                      <a:pt x="186" y="178"/>
                    </a:cubicBezTo>
                    <a:cubicBezTo>
                      <a:pt x="186" y="169"/>
                      <a:pt x="186" y="169"/>
                      <a:pt x="195" y="160"/>
                    </a:cubicBezTo>
                    <a:cubicBezTo>
                      <a:pt x="204" y="142"/>
                      <a:pt x="258" y="89"/>
                      <a:pt x="258" y="89"/>
                    </a:cubicBezTo>
                    <a:cubicBezTo>
                      <a:pt x="266" y="80"/>
                      <a:pt x="266" y="80"/>
                      <a:pt x="275" y="80"/>
                    </a:cubicBezTo>
                    <a:cubicBezTo>
                      <a:pt x="275" y="89"/>
                      <a:pt x="284" y="89"/>
                      <a:pt x="284" y="89"/>
                    </a:cubicBezTo>
                    <a:cubicBezTo>
                      <a:pt x="284" y="97"/>
                      <a:pt x="275" y="97"/>
                      <a:pt x="275" y="106"/>
                    </a:cubicBezTo>
                    <a:cubicBezTo>
                      <a:pt x="249" y="160"/>
                      <a:pt x="249" y="160"/>
                      <a:pt x="249" y="160"/>
                    </a:cubicBezTo>
                    <a:cubicBezTo>
                      <a:pt x="258" y="160"/>
                      <a:pt x="266" y="169"/>
                      <a:pt x="275" y="169"/>
                    </a:cubicBezTo>
                    <a:cubicBezTo>
                      <a:pt x="284" y="169"/>
                      <a:pt x="293" y="178"/>
                      <a:pt x="293" y="187"/>
                    </a:cubicBezTo>
                    <a:lnTo>
                      <a:pt x="284" y="195"/>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sp>
        <p:nvSpPr>
          <p:cNvPr id="31" name="TextBox 30"/>
          <p:cNvSpPr txBox="1">
            <a:spLocks noChangeArrowheads="1"/>
          </p:cNvSpPr>
          <p:nvPr/>
        </p:nvSpPr>
        <p:spPr bwMode="auto">
          <a:xfrm>
            <a:off x="8215038" y="2228852"/>
            <a:ext cx="2701574" cy="64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gn="l"/>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to your text content at will</a:t>
            </a:r>
            <a:endParaRPr lang="en-US" altLang="zh-CN" sz="1200" dirty="0">
              <a:solidFill>
                <a:schemeClr val="tx1">
                  <a:lumMod val="50000"/>
                  <a:lumOff val="50000"/>
                </a:schemeClr>
              </a:solidFill>
              <a:latin typeface="Arial" panose="020B0604020202020204" pitchFamily="34" charset="0"/>
            </a:endParaRPr>
          </a:p>
        </p:txBody>
      </p:sp>
      <p:sp>
        <p:nvSpPr>
          <p:cNvPr id="32" name="TextBox 31"/>
          <p:cNvSpPr txBox="1">
            <a:spLocks noChangeArrowheads="1"/>
          </p:cNvSpPr>
          <p:nvPr/>
        </p:nvSpPr>
        <p:spPr bwMode="auto">
          <a:xfrm>
            <a:off x="1346819" y="2395539"/>
            <a:ext cx="2701574" cy="64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gn="l"/>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to your text content at will</a:t>
            </a:r>
            <a:endParaRPr lang="en-US" altLang="zh-CN" sz="1200" dirty="0">
              <a:solidFill>
                <a:schemeClr val="tx1">
                  <a:lumMod val="50000"/>
                  <a:lumOff val="50000"/>
                </a:schemeClr>
              </a:solidFill>
              <a:latin typeface="Arial" panose="020B0604020202020204" pitchFamily="34" charset="0"/>
            </a:endParaRPr>
          </a:p>
        </p:txBody>
      </p:sp>
      <p:sp>
        <p:nvSpPr>
          <p:cNvPr id="33" name="TextBox 32"/>
          <p:cNvSpPr txBox="1">
            <a:spLocks noChangeArrowheads="1"/>
          </p:cNvSpPr>
          <p:nvPr/>
        </p:nvSpPr>
        <p:spPr bwMode="auto">
          <a:xfrm>
            <a:off x="1361105" y="4410077"/>
            <a:ext cx="2701574" cy="646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l"/>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lgn="l"/>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to your text content at will</a:t>
            </a:r>
            <a:endParaRPr lang="en-US" altLang="zh-CN" sz="1200" dirty="0">
              <a:solidFill>
                <a:schemeClr val="tx1">
                  <a:lumMod val="50000"/>
                  <a:lumOff val="50000"/>
                </a:schemeClr>
              </a:solidFill>
              <a:latin typeface="Arial" panose="020B0604020202020204" pitchFamily="34" charset="0"/>
            </a:endParaRPr>
          </a:p>
        </p:txBody>
      </p:sp>
      <p:sp>
        <p:nvSpPr>
          <p:cNvPr id="22" name="Text Placeholder 33"/>
          <p:cNvSpPr txBox="1"/>
          <p:nvPr/>
        </p:nvSpPr>
        <p:spPr bwMode="auto">
          <a:xfrm>
            <a:off x="1438884" y="2092326"/>
            <a:ext cx="2106339" cy="330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07695">
              <a:defRPr>
                <a:solidFill>
                  <a:schemeClr val="tx1"/>
                </a:solidFill>
                <a:latin typeface="Calibri" panose="020F0502020204030204" pitchFamily="34" charset="0"/>
                <a:ea typeface="MS PGothic" panose="020B0600070205080204" pitchFamily="34" charset="-128"/>
              </a:defRPr>
            </a:lvl1pPr>
            <a:lvl2pPr marL="742950" indent="-285750" defTabSz="607695">
              <a:defRPr>
                <a:solidFill>
                  <a:schemeClr val="tx1"/>
                </a:solidFill>
                <a:latin typeface="Calibri" panose="020F0502020204030204" pitchFamily="34" charset="0"/>
                <a:ea typeface="MS PGothic" panose="020B0600070205080204" pitchFamily="34" charset="-128"/>
              </a:defRPr>
            </a:lvl2pPr>
            <a:lvl3pPr marL="1143000" indent="-228600" defTabSz="607695">
              <a:defRPr>
                <a:solidFill>
                  <a:schemeClr val="tx1"/>
                </a:solidFill>
                <a:latin typeface="Calibri" panose="020F0502020204030204" pitchFamily="34" charset="0"/>
                <a:ea typeface="MS PGothic" panose="020B0600070205080204" pitchFamily="34" charset="-128"/>
              </a:defRPr>
            </a:lvl3pPr>
            <a:lvl4pPr marL="1600200" indent="-228600" defTabSz="607695">
              <a:defRPr>
                <a:solidFill>
                  <a:schemeClr val="tx1"/>
                </a:solidFill>
                <a:latin typeface="Calibri" panose="020F0502020204030204" pitchFamily="34" charset="0"/>
                <a:ea typeface="MS PGothic" panose="020B0600070205080204" pitchFamily="34" charset="-128"/>
              </a:defRPr>
            </a:lvl4pPr>
            <a:lvl5pPr marL="2057400" indent="-228600" defTabSz="607695">
              <a:defRPr>
                <a:solidFill>
                  <a:schemeClr val="tx1"/>
                </a:solidFill>
                <a:latin typeface="Calibri" panose="020F0502020204030204" pitchFamily="34" charset="0"/>
                <a:ea typeface="MS PGothic" panose="020B0600070205080204" pitchFamily="34" charset="-128"/>
              </a:defRPr>
            </a:lvl5pPr>
            <a:lvl6pPr marL="25146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08965">
              <a:defRPr/>
            </a:pPr>
            <a:r>
              <a:rPr lang="zh-CN" altLang="en-US" dirty="0">
                <a:solidFill>
                  <a:schemeClr val="tx1">
                    <a:lumMod val="50000"/>
                    <a:lumOff val="50000"/>
                  </a:schemeClr>
                </a:solidFill>
                <a:ea typeface="微软雅黑" panose="020B0503020204020204" pitchFamily="34" charset="-122"/>
              </a:rPr>
              <a:t>Click Enter title</a:t>
            </a:r>
            <a:endParaRPr lang="en-AU" altLang="zh-CN"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24" name="Text Placeholder 33"/>
          <p:cNvSpPr txBox="1"/>
          <p:nvPr/>
        </p:nvSpPr>
        <p:spPr>
          <a:xfrm>
            <a:off x="1438882" y="4144964"/>
            <a:ext cx="1563484" cy="31750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900" dirty="0">
                <a:solidFill>
                  <a:schemeClr val="tx1">
                    <a:lumMod val="50000"/>
                    <a:lumOff val="50000"/>
                  </a:schemeClr>
                </a:solidFill>
                <a:ea typeface="微软雅黑" panose="020B0503020204020204" pitchFamily="34" charset="-122"/>
              </a:rPr>
              <a:t>Click Enter title</a:t>
            </a:r>
            <a:endParaRPr lang="en-AU" altLang="zh-CN" sz="19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25" name="Text Placeholder 33"/>
          <p:cNvSpPr txBox="1"/>
          <p:nvPr/>
        </p:nvSpPr>
        <p:spPr bwMode="auto">
          <a:xfrm>
            <a:off x="8305513" y="1976441"/>
            <a:ext cx="1563484"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07695">
              <a:defRPr>
                <a:solidFill>
                  <a:schemeClr val="tx1"/>
                </a:solidFill>
                <a:latin typeface="Calibri" panose="020F0502020204030204" pitchFamily="34" charset="0"/>
                <a:ea typeface="MS PGothic" panose="020B0600070205080204" pitchFamily="34" charset="-128"/>
              </a:defRPr>
            </a:lvl1pPr>
            <a:lvl2pPr marL="742950" indent="-285750" defTabSz="607695">
              <a:defRPr>
                <a:solidFill>
                  <a:schemeClr val="tx1"/>
                </a:solidFill>
                <a:latin typeface="Calibri" panose="020F0502020204030204" pitchFamily="34" charset="0"/>
                <a:ea typeface="MS PGothic" panose="020B0600070205080204" pitchFamily="34" charset="-128"/>
              </a:defRPr>
            </a:lvl2pPr>
            <a:lvl3pPr marL="1143000" indent="-228600" defTabSz="607695">
              <a:defRPr>
                <a:solidFill>
                  <a:schemeClr val="tx1"/>
                </a:solidFill>
                <a:latin typeface="Calibri" panose="020F0502020204030204" pitchFamily="34" charset="0"/>
                <a:ea typeface="MS PGothic" panose="020B0600070205080204" pitchFamily="34" charset="-128"/>
              </a:defRPr>
            </a:lvl3pPr>
            <a:lvl4pPr marL="1600200" indent="-228600" defTabSz="607695">
              <a:defRPr>
                <a:solidFill>
                  <a:schemeClr val="tx1"/>
                </a:solidFill>
                <a:latin typeface="Calibri" panose="020F0502020204030204" pitchFamily="34" charset="0"/>
                <a:ea typeface="MS PGothic" panose="020B0600070205080204" pitchFamily="34" charset="-128"/>
              </a:defRPr>
            </a:lvl4pPr>
            <a:lvl5pPr marL="2057400" indent="-228600" defTabSz="607695">
              <a:defRPr>
                <a:solidFill>
                  <a:schemeClr val="tx1"/>
                </a:solidFill>
                <a:latin typeface="Calibri" panose="020F0502020204030204" pitchFamily="34" charset="0"/>
                <a:ea typeface="MS PGothic" panose="020B0600070205080204" pitchFamily="34" charset="-128"/>
              </a:defRPr>
            </a:lvl5pPr>
            <a:lvl6pPr marL="25146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08965">
              <a:defRPr/>
            </a:pPr>
            <a:r>
              <a:rPr lang="zh-CN" altLang="en-US" dirty="0">
                <a:solidFill>
                  <a:schemeClr val="tx1">
                    <a:lumMod val="50000"/>
                    <a:lumOff val="50000"/>
                  </a:schemeClr>
                </a:solidFill>
                <a:ea typeface="微软雅黑" panose="020B0503020204020204" pitchFamily="34" charset="-122"/>
              </a:rPr>
              <a:t>Click Enter title</a:t>
            </a:r>
            <a:endParaRPr lang="en-AU" altLang="zh-CN"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26" name="Text Placeholder 33"/>
          <p:cNvSpPr txBox="1"/>
          <p:nvPr/>
        </p:nvSpPr>
        <p:spPr>
          <a:xfrm>
            <a:off x="8307102" y="4249740"/>
            <a:ext cx="2028561" cy="244475"/>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900" dirty="0">
                <a:solidFill>
                  <a:schemeClr val="tx1">
                    <a:lumMod val="50000"/>
                    <a:lumOff val="50000"/>
                  </a:schemeClr>
                </a:solidFill>
                <a:ea typeface="微软雅黑" panose="020B0503020204020204" pitchFamily="34" charset="-122"/>
              </a:rPr>
              <a:t>Click Enter title</a:t>
            </a:r>
            <a:endParaRPr lang="en-AU" altLang="zh-CN" sz="19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31"/>
                                        </p:tgtEl>
                                        <p:attrNameLst>
                                          <p:attrName>style.visibility</p:attrName>
                                        </p:attrNameLst>
                                      </p:cBhvr>
                                      <p:to>
                                        <p:strVal val="visible"/>
                                      </p:to>
                                    </p:set>
                                    <p:anim calcmode="lin" valueType="num">
                                      <p:cBhvr>
                                        <p:cTn id="20" dur="500" fill="hold"/>
                                        <p:tgtEl>
                                          <p:spTgt spid="31"/>
                                        </p:tgtEl>
                                        <p:attrNameLst>
                                          <p:attrName>ppt_w</p:attrName>
                                        </p:attrNameLst>
                                      </p:cBhvr>
                                      <p:tavLst>
                                        <p:tav tm="0">
                                          <p:val>
                                            <p:fltVal val="0"/>
                                          </p:val>
                                        </p:tav>
                                        <p:tav tm="100000">
                                          <p:val>
                                            <p:strVal val="#ppt_w"/>
                                          </p:val>
                                        </p:tav>
                                      </p:tavLst>
                                    </p:anim>
                                    <p:anim calcmode="lin" valueType="num">
                                      <p:cBhvr>
                                        <p:cTn id="21" dur="500" fill="hold"/>
                                        <p:tgtEl>
                                          <p:spTgt spid="31"/>
                                        </p:tgtEl>
                                        <p:attrNameLst>
                                          <p:attrName>ppt_h</p:attrName>
                                        </p:attrNameLst>
                                      </p:cBhvr>
                                      <p:tavLst>
                                        <p:tav tm="0">
                                          <p:val>
                                            <p:fltVal val="0"/>
                                          </p:val>
                                        </p:tav>
                                        <p:tav tm="100000">
                                          <p:val>
                                            <p:strVal val="#ppt_h"/>
                                          </p:val>
                                        </p:tav>
                                      </p:tavLst>
                                    </p:anim>
                                    <p:animEffect transition="in" filter="fade">
                                      <p:cBhvr>
                                        <p:cTn id="22" dur="500"/>
                                        <p:tgtEl>
                                          <p:spTgt spid="31"/>
                                        </p:tgtEl>
                                      </p:cBhvr>
                                    </p:animEffect>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Effect transition="in" filter="fade">
                                      <p:cBhvr>
                                        <p:cTn id="28" dur="500"/>
                                        <p:tgtEl>
                                          <p:spTgt spid="32"/>
                                        </p:tgtEl>
                                      </p:cBhvr>
                                    </p:animEffect>
                                  </p:childTnLst>
                                </p:cTn>
                              </p:par>
                            </p:childTnLst>
                          </p:cTn>
                        </p:par>
                        <p:par>
                          <p:cTn id="29" fill="hold">
                            <p:stCondLst>
                              <p:cond delay="2500"/>
                            </p:stCondLst>
                            <p:childTnLst>
                              <p:par>
                                <p:cTn id="30" presetID="53" presetClass="entr" presetSubtype="16"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500" fill="hold"/>
                                        <p:tgtEl>
                                          <p:spTgt spid="33"/>
                                        </p:tgtEl>
                                        <p:attrNameLst>
                                          <p:attrName>ppt_w</p:attrName>
                                        </p:attrNameLst>
                                      </p:cBhvr>
                                      <p:tavLst>
                                        <p:tav tm="0">
                                          <p:val>
                                            <p:fltVal val="0"/>
                                          </p:val>
                                        </p:tav>
                                        <p:tav tm="100000">
                                          <p:val>
                                            <p:strVal val="#ppt_w"/>
                                          </p:val>
                                        </p:tav>
                                      </p:tavLst>
                                    </p:anim>
                                    <p:anim calcmode="lin" valueType="num">
                                      <p:cBhvr>
                                        <p:cTn id="33" dur="500" fill="hold"/>
                                        <p:tgtEl>
                                          <p:spTgt spid="33"/>
                                        </p:tgtEl>
                                        <p:attrNameLst>
                                          <p:attrName>ppt_h</p:attrName>
                                        </p:attrNameLst>
                                      </p:cBhvr>
                                      <p:tavLst>
                                        <p:tav tm="0">
                                          <p:val>
                                            <p:fltVal val="0"/>
                                          </p:val>
                                        </p:tav>
                                        <p:tav tm="100000">
                                          <p:val>
                                            <p:strVal val="#ppt_h"/>
                                          </p:val>
                                        </p:tav>
                                      </p:tavLst>
                                    </p:anim>
                                    <p:animEffect transition="in" filter="fade">
                                      <p:cBhvr>
                                        <p:cTn id="34" dur="500"/>
                                        <p:tgtEl>
                                          <p:spTgt spid="33"/>
                                        </p:tgtEl>
                                      </p:cBhvr>
                                    </p:animEffect>
                                  </p:childTnLst>
                                </p:cTn>
                              </p:par>
                            </p:childTnLst>
                          </p:cTn>
                        </p:par>
                        <p:par>
                          <p:cTn id="35" fill="hold">
                            <p:stCondLst>
                              <p:cond delay="3000"/>
                            </p:stCondLst>
                            <p:childTnLst>
                              <p:par>
                                <p:cTn id="36" presetID="14" presetClass="entr" presetSubtype="1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randombar(horizontal)">
                                      <p:cBhvr>
                                        <p:cTn id="38" dur="500"/>
                                        <p:tgtEl>
                                          <p:spTgt spid="22"/>
                                        </p:tgtEl>
                                      </p:cBhvr>
                                    </p:animEffect>
                                  </p:childTnLst>
                                </p:cTn>
                              </p:par>
                            </p:childTnLst>
                          </p:cTn>
                        </p:par>
                        <p:par>
                          <p:cTn id="39" fill="hold">
                            <p:stCondLst>
                              <p:cond delay="3500"/>
                            </p:stCondLst>
                            <p:childTnLst>
                              <p:par>
                                <p:cTn id="40" presetID="14" presetClass="entr" presetSubtype="10"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childTnLst>
                          </p:cTn>
                        </p:par>
                        <p:par>
                          <p:cTn id="43" fill="hold">
                            <p:stCondLst>
                              <p:cond delay="4000"/>
                            </p:stCondLst>
                            <p:childTnLst>
                              <p:par>
                                <p:cTn id="44" presetID="14" presetClass="entr" presetSubtype="10"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randombar(horizontal)">
                                      <p:cBhvr>
                                        <p:cTn id="46" dur="500"/>
                                        <p:tgtEl>
                                          <p:spTgt spid="24"/>
                                        </p:tgtEl>
                                      </p:cBhvr>
                                    </p:animEffect>
                                  </p:childTnLst>
                                </p:cTn>
                              </p:par>
                            </p:childTnLst>
                          </p:cTn>
                        </p:par>
                        <p:par>
                          <p:cTn id="47" fill="hold">
                            <p:stCondLst>
                              <p:cond delay="4500"/>
                            </p:stCondLst>
                            <p:childTnLst>
                              <p:par>
                                <p:cTn id="48" presetID="14" presetClass="entr" presetSubtype="10" fill="hold" grpId="0"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randombar(horizontal)">
                                      <p:cBhvr>
                                        <p:cTn id="50" dur="500"/>
                                        <p:tgtEl>
                                          <p:spTgt spid="26"/>
                                        </p:tgtEl>
                                      </p:cBhvr>
                                    </p:animEffect>
                                  </p:childTnLst>
                                </p:cTn>
                              </p:par>
                              <p:par>
                                <p:cTn id="51" presetID="8" presetClass="emph" presetSubtype="0" fill="hold" nodeType="withEffect">
                                  <p:stCondLst>
                                    <p:cond delay="0"/>
                                  </p:stCondLst>
                                  <p:childTnLst>
                                    <p:animRot by="21600000">
                                      <p:cBhvr>
                                        <p:cTn id="52"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1" grpId="0"/>
      <p:bldP spid="32" grpId="0"/>
      <p:bldP spid="33" grpId="0"/>
      <p:bldP spid="22" grpId="0"/>
      <p:bldP spid="24" grpId="0"/>
      <p:bldP spid="25"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be 6"/>
          <p:cNvSpPr/>
          <p:nvPr/>
        </p:nvSpPr>
        <p:spPr>
          <a:xfrm>
            <a:off x="982797" y="3565010"/>
            <a:ext cx="1766385" cy="1766615"/>
          </a:xfrm>
          <a:prstGeom prst="cub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4300" dirty="0">
                <a:latin typeface="+mn-ea"/>
              </a:rPr>
              <a:t>01</a:t>
            </a:r>
          </a:p>
        </p:txBody>
      </p:sp>
      <p:sp>
        <p:nvSpPr>
          <p:cNvPr id="8" name="Cube 7"/>
          <p:cNvSpPr/>
          <p:nvPr/>
        </p:nvSpPr>
        <p:spPr>
          <a:xfrm>
            <a:off x="2313785" y="2240199"/>
            <a:ext cx="1766385" cy="1766615"/>
          </a:xfrm>
          <a:prstGeom prst="cub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6400" dirty="0">
                <a:solidFill>
                  <a:schemeClr val="bg1"/>
                </a:solidFill>
                <a:latin typeface="+mn-ea"/>
              </a:rPr>
              <a:t>02</a:t>
            </a:r>
            <a:endParaRPr lang="en-US" sz="6400" dirty="0">
              <a:latin typeface="+mn-ea"/>
            </a:endParaRPr>
          </a:p>
        </p:txBody>
      </p:sp>
      <p:sp>
        <p:nvSpPr>
          <p:cNvPr id="9" name="Cube 8"/>
          <p:cNvSpPr/>
          <p:nvPr/>
        </p:nvSpPr>
        <p:spPr>
          <a:xfrm>
            <a:off x="3638423" y="3571360"/>
            <a:ext cx="1766385" cy="1766615"/>
          </a:xfrm>
          <a:prstGeom prst="cub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4800" dirty="0">
                <a:latin typeface="+mn-ea"/>
              </a:rPr>
              <a:t>03</a:t>
            </a:r>
          </a:p>
        </p:txBody>
      </p:sp>
      <p:sp>
        <p:nvSpPr>
          <p:cNvPr id="10" name="Cube 9"/>
          <p:cNvSpPr/>
          <p:nvPr/>
        </p:nvSpPr>
        <p:spPr>
          <a:xfrm>
            <a:off x="4965784" y="2252600"/>
            <a:ext cx="1766385" cy="1766615"/>
          </a:xfrm>
          <a:prstGeom prst="cub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6400" dirty="0">
                <a:latin typeface="+mn-ea"/>
              </a:rPr>
              <a:t>04</a:t>
            </a:r>
          </a:p>
        </p:txBody>
      </p:sp>
      <p:grpSp>
        <p:nvGrpSpPr>
          <p:cNvPr id="2" name="Group 10"/>
          <p:cNvGrpSpPr/>
          <p:nvPr/>
        </p:nvGrpSpPr>
        <p:grpSpPr>
          <a:xfrm>
            <a:off x="4376581" y="1345983"/>
            <a:ext cx="2333814" cy="804405"/>
            <a:chOff x="1115580" y="2752134"/>
            <a:chExt cx="1750588" cy="603304"/>
          </a:xfrm>
        </p:grpSpPr>
        <p:sp>
          <p:nvSpPr>
            <p:cNvPr id="12" name="Text Placeholder 3"/>
            <p:cNvSpPr txBox="1"/>
            <p:nvPr/>
          </p:nvSpPr>
          <p:spPr>
            <a:xfrm>
              <a:off x="1712006" y="2752134"/>
              <a:ext cx="1154162"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2400" dirty="0">
                  <a:solidFill>
                    <a:schemeClr val="accent3"/>
                  </a:solidFill>
                  <a:latin typeface="+mn-ea"/>
                </a:rPr>
                <a:t>Add subtitle</a:t>
              </a:r>
              <a:endParaRPr lang="en-US" sz="2400" dirty="0">
                <a:solidFill>
                  <a:schemeClr val="accent3"/>
                </a:solidFill>
                <a:latin typeface="+mn-ea"/>
              </a:endParaRPr>
            </a:p>
          </p:txBody>
        </p:sp>
        <p:sp>
          <p:nvSpPr>
            <p:cNvPr id="13" name="Text Placeholder 3"/>
            <p:cNvSpPr txBox="1"/>
            <p:nvPr/>
          </p:nvSpPr>
          <p:spPr>
            <a:xfrm>
              <a:off x="1115580" y="3047661"/>
              <a:ext cx="1750588"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endParaRPr lang="en-US" sz="1300" dirty="0">
                <a:solidFill>
                  <a:schemeClr val="tx1">
                    <a:lumMod val="65000"/>
                    <a:lumOff val="35000"/>
                  </a:schemeClr>
                </a:solidFill>
                <a:latin typeface="+mn-ea"/>
              </a:endParaRPr>
            </a:p>
          </p:txBody>
        </p:sp>
      </p:grpSp>
      <p:grpSp>
        <p:nvGrpSpPr>
          <p:cNvPr id="3" name="Group 13"/>
          <p:cNvGrpSpPr/>
          <p:nvPr/>
        </p:nvGrpSpPr>
        <p:grpSpPr>
          <a:xfrm>
            <a:off x="1688605" y="1320200"/>
            <a:ext cx="2333814" cy="804405"/>
            <a:chOff x="1115580" y="2752134"/>
            <a:chExt cx="1750588" cy="603304"/>
          </a:xfrm>
        </p:grpSpPr>
        <p:sp>
          <p:nvSpPr>
            <p:cNvPr id="15" name="Text Placeholder 3"/>
            <p:cNvSpPr txBox="1"/>
            <p:nvPr/>
          </p:nvSpPr>
          <p:spPr>
            <a:xfrm>
              <a:off x="1712006" y="2752134"/>
              <a:ext cx="1154162"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2400" dirty="0">
                  <a:solidFill>
                    <a:schemeClr val="bg2"/>
                  </a:solidFill>
                  <a:latin typeface="+mn-ea"/>
                </a:rPr>
                <a:t>Add subtitle</a:t>
              </a:r>
              <a:endParaRPr lang="en-US" sz="2400" dirty="0">
                <a:solidFill>
                  <a:schemeClr val="bg2"/>
                </a:solidFill>
                <a:latin typeface="+mn-ea"/>
              </a:endParaRPr>
            </a:p>
          </p:txBody>
        </p:sp>
        <p:sp>
          <p:nvSpPr>
            <p:cNvPr id="16" name="Text Placeholder 3"/>
            <p:cNvSpPr txBox="1"/>
            <p:nvPr/>
          </p:nvSpPr>
          <p:spPr>
            <a:xfrm>
              <a:off x="1115580" y="3047661"/>
              <a:ext cx="1750588"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endParaRPr lang="en-US" sz="1300" dirty="0">
                <a:solidFill>
                  <a:schemeClr val="tx1">
                    <a:lumMod val="65000"/>
                    <a:lumOff val="35000"/>
                  </a:schemeClr>
                </a:solidFill>
                <a:latin typeface="+mn-ea"/>
              </a:endParaRPr>
            </a:p>
          </p:txBody>
        </p:sp>
      </p:grpSp>
      <p:grpSp>
        <p:nvGrpSpPr>
          <p:cNvPr id="11" name="Group 16"/>
          <p:cNvGrpSpPr/>
          <p:nvPr/>
        </p:nvGrpSpPr>
        <p:grpSpPr>
          <a:xfrm>
            <a:off x="3685387" y="5428825"/>
            <a:ext cx="2333814" cy="790769"/>
            <a:chOff x="1115580" y="2762361"/>
            <a:chExt cx="1750588" cy="593077"/>
          </a:xfrm>
        </p:grpSpPr>
        <p:sp>
          <p:nvSpPr>
            <p:cNvPr id="18" name="Text Placeholder 3"/>
            <p:cNvSpPr txBox="1"/>
            <p:nvPr/>
          </p:nvSpPr>
          <p:spPr>
            <a:xfrm>
              <a:off x="1115580" y="2762361"/>
              <a:ext cx="1154162"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400" dirty="0">
                  <a:solidFill>
                    <a:schemeClr val="accent1"/>
                  </a:solidFill>
                  <a:latin typeface="+mn-ea"/>
                </a:rPr>
                <a:t>Add subtitle</a:t>
              </a:r>
              <a:endParaRPr lang="en-US" sz="2400" dirty="0">
                <a:solidFill>
                  <a:schemeClr val="accent1"/>
                </a:solidFill>
                <a:latin typeface="+mn-ea"/>
              </a:endParaRPr>
            </a:p>
          </p:txBody>
        </p:sp>
        <p:sp>
          <p:nvSpPr>
            <p:cNvPr id="19" name="Text Placeholder 3"/>
            <p:cNvSpPr txBox="1"/>
            <p:nvPr/>
          </p:nvSpPr>
          <p:spPr>
            <a:xfrm>
              <a:off x="1115580" y="3047661"/>
              <a:ext cx="1750588"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endParaRPr lang="en-US" sz="1300" dirty="0">
                <a:solidFill>
                  <a:schemeClr val="tx1">
                    <a:lumMod val="65000"/>
                    <a:lumOff val="35000"/>
                  </a:schemeClr>
                </a:solidFill>
                <a:latin typeface="+mn-ea"/>
              </a:endParaRPr>
            </a:p>
          </p:txBody>
        </p:sp>
      </p:grpSp>
      <p:grpSp>
        <p:nvGrpSpPr>
          <p:cNvPr id="14" name="Group 19"/>
          <p:cNvGrpSpPr/>
          <p:nvPr/>
        </p:nvGrpSpPr>
        <p:grpSpPr>
          <a:xfrm>
            <a:off x="997411" y="5428825"/>
            <a:ext cx="2333814" cy="790769"/>
            <a:chOff x="1115580" y="2762361"/>
            <a:chExt cx="1750588" cy="593077"/>
          </a:xfrm>
        </p:grpSpPr>
        <p:sp>
          <p:nvSpPr>
            <p:cNvPr id="21" name="Text Placeholder 3"/>
            <p:cNvSpPr txBox="1"/>
            <p:nvPr/>
          </p:nvSpPr>
          <p:spPr>
            <a:xfrm>
              <a:off x="1115580" y="2762361"/>
              <a:ext cx="1154162"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400" dirty="0">
                  <a:solidFill>
                    <a:schemeClr val="tx2">
                      <a:lumMod val="75000"/>
                    </a:schemeClr>
                  </a:solidFill>
                  <a:latin typeface="+mn-ea"/>
                </a:rPr>
                <a:t>Add subtitle</a:t>
              </a:r>
              <a:endParaRPr lang="en-US" sz="2400" dirty="0">
                <a:solidFill>
                  <a:schemeClr val="tx2">
                    <a:lumMod val="75000"/>
                  </a:schemeClr>
                </a:solidFill>
                <a:latin typeface="+mn-ea"/>
              </a:endParaRPr>
            </a:p>
          </p:txBody>
        </p:sp>
        <p:sp>
          <p:nvSpPr>
            <p:cNvPr id="22" name="Text Placeholder 3"/>
            <p:cNvSpPr txBox="1"/>
            <p:nvPr/>
          </p:nvSpPr>
          <p:spPr>
            <a:xfrm>
              <a:off x="1115580" y="3047661"/>
              <a:ext cx="1750588"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endParaRPr lang="en-US" sz="1300" dirty="0">
                <a:solidFill>
                  <a:schemeClr val="tx1">
                    <a:lumMod val="65000"/>
                    <a:lumOff val="35000"/>
                  </a:schemeClr>
                </a:solidFill>
                <a:latin typeface="+mn-ea"/>
              </a:endParaRPr>
            </a:p>
          </p:txBody>
        </p:sp>
      </p:grpSp>
      <p:sp>
        <p:nvSpPr>
          <p:cNvPr id="23" name="TextBox 22"/>
          <p:cNvSpPr txBox="1"/>
          <p:nvPr/>
        </p:nvSpPr>
        <p:spPr>
          <a:xfrm>
            <a:off x="7017593" y="1382293"/>
            <a:ext cx="4223965" cy="1769703"/>
          </a:xfrm>
          <a:prstGeom prst="rect">
            <a:avLst/>
          </a:prstGeom>
          <a:noFill/>
        </p:spPr>
        <p:txBody>
          <a:bodyPr wrap="square" lIns="121908" tIns="60954" rIns="121908" bIns="60954" rtlCol="0">
            <a:spAutoFit/>
          </a:bodyPr>
          <a:lstStyle/>
          <a:p>
            <a:r>
              <a:rPr lang="zh-CN" altLang="en-US" sz="2100" dirty="0">
                <a:solidFill>
                  <a:schemeClr val="tx1">
                    <a:lumMod val="75000"/>
                    <a:lumOff val="25000"/>
                  </a:schemeClr>
                </a:solidFill>
                <a:latin typeface="+mn-ea"/>
              </a:rPr>
              <a:t>Add a subtitle</a:t>
            </a:r>
            <a:endParaRPr lang="en-US" altLang="zh-CN" sz="2100" dirty="0">
              <a:solidFill>
                <a:schemeClr val="tx1">
                  <a:lumMod val="75000"/>
                  <a:lumOff val="25000"/>
                </a:schemeClr>
              </a:solidFill>
              <a:latin typeface="+mn-ea"/>
            </a:endParaRPr>
          </a:p>
          <a:p>
            <a:endParaRPr lang="en-US" sz="2100" dirty="0">
              <a:solidFill>
                <a:schemeClr val="tx1">
                  <a:lumMod val="75000"/>
                  <a:lumOff val="25000"/>
                </a:schemeClr>
              </a:solidFill>
              <a:latin typeface="+mn-ea"/>
            </a:endParaRPr>
          </a:p>
          <a:p>
            <a:r>
              <a:rPr lang="zh-CN" altLang="en-US" sz="1300"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endParaRPr lang="en-US" altLang="zh-CN" sz="1300" dirty="0">
              <a:solidFill>
                <a:schemeClr val="tx1">
                  <a:lumMod val="65000"/>
                  <a:lumOff val="35000"/>
                </a:schemeClr>
              </a:solidFill>
              <a:latin typeface="+mn-ea"/>
            </a:endParaRPr>
          </a:p>
          <a:p>
            <a:endParaRPr lang="en-US" altLang="zh-CN" sz="1300" dirty="0">
              <a:solidFill>
                <a:schemeClr val="tx1">
                  <a:lumMod val="65000"/>
                  <a:lumOff val="35000"/>
                </a:schemeClr>
              </a:solidFill>
              <a:latin typeface="+mn-ea"/>
            </a:endParaRPr>
          </a:p>
          <a:p>
            <a:r>
              <a:rPr lang="zh-CN" altLang="en-US" sz="1300"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p>
        </p:txBody>
      </p:sp>
      <p:sp>
        <p:nvSpPr>
          <p:cNvPr id="4" name="标题 3"/>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lide(fromLeft)">
                                      <p:cBhvr>
                                        <p:cTn id="12" dur="500"/>
                                        <p:tgtEl>
                                          <p:spTgt spid="14"/>
                                        </p:tgtEl>
                                      </p:cBhvr>
                                    </p:animEffect>
                                  </p:childTnLst>
                                </p:cTn>
                              </p:par>
                            </p:childTnLst>
                          </p:cTn>
                        </p:par>
                        <p:par>
                          <p:cTn id="13" fill="hold">
                            <p:stCondLst>
                              <p:cond delay="1000"/>
                            </p:stCondLst>
                            <p:childTnLst>
                              <p:par>
                                <p:cTn id="14" presetID="2" presetClass="entr" presetSubtype="8" accel="50000" decel="5000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lide(fromRight)">
                                      <p:cBhvr>
                                        <p:cTn id="21" dur="500"/>
                                        <p:tgtEl>
                                          <p:spTgt spid="3"/>
                                        </p:tgtEl>
                                      </p:cBhvr>
                                    </p:animEffect>
                                  </p:childTnLst>
                                </p:cTn>
                              </p:par>
                            </p:childTnLst>
                          </p:cTn>
                        </p:par>
                        <p:par>
                          <p:cTn id="22" fill="hold">
                            <p:stCondLst>
                              <p:cond delay="2000"/>
                            </p:stCondLst>
                            <p:childTnLst>
                              <p:par>
                                <p:cTn id="23" presetID="2" presetClass="entr" presetSubtype="4" accel="50000" decel="5000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12" presetClass="entr" presetSubtype="8"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slide(fromLeft)">
                                      <p:cBhvr>
                                        <p:cTn id="30" dur="500"/>
                                        <p:tgtEl>
                                          <p:spTgt spid="11"/>
                                        </p:tgtEl>
                                      </p:cBhvr>
                                    </p:animEffect>
                                  </p:childTnLst>
                                </p:cTn>
                              </p:par>
                            </p:childTnLst>
                          </p:cTn>
                        </p:par>
                        <p:par>
                          <p:cTn id="31" fill="hold">
                            <p:stCondLst>
                              <p:cond delay="3000"/>
                            </p:stCondLst>
                            <p:childTnLst>
                              <p:par>
                                <p:cTn id="32" presetID="2" presetClass="entr" presetSubtype="2" accel="50000" decel="5000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1+#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12" presetClass="entr" presetSubtype="2"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slide(fromRight)">
                                      <p:cBhvr>
                                        <p:cTn id="39" dur="500"/>
                                        <p:tgtEl>
                                          <p:spTgt spid="2"/>
                                        </p:tgtEl>
                                      </p:cBhvr>
                                    </p:animEffect>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303913" y="476673"/>
            <a:ext cx="1528015" cy="1528413"/>
            <a:chOff x="1602769" y="143838"/>
            <a:chExt cx="1331936" cy="1331936"/>
          </a:xfrm>
        </p:grpSpPr>
        <p:sp>
          <p:nvSpPr>
            <p:cNvPr id="3" name="椭圆 2"/>
            <p:cNvSpPr/>
            <p:nvPr/>
          </p:nvSpPr>
          <p:spPr>
            <a:xfrm>
              <a:off x="1602769" y="143838"/>
              <a:ext cx="1331936" cy="1331936"/>
            </a:xfrm>
            <a:prstGeom prst="ellipse">
              <a:avLst/>
            </a:prstGeom>
            <a:ln w="165100">
              <a:solidFill>
                <a:schemeClr val="bg1">
                  <a:alpha val="6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150"/>
            <p:cNvSpPr txBox="1"/>
            <p:nvPr/>
          </p:nvSpPr>
          <p:spPr>
            <a:xfrm>
              <a:off x="1637026" y="668994"/>
              <a:ext cx="1263808" cy="295033"/>
            </a:xfrm>
            <a:prstGeom prst="rect">
              <a:avLst/>
            </a:prstGeom>
            <a:noFill/>
          </p:spPr>
          <p:txBody>
            <a:bodyPr wrap="square" rtlCol="0">
              <a:spAutoFit/>
            </a:bodyPr>
            <a:lstStyle/>
            <a:p>
              <a:pPr algn="ctr"/>
              <a:r>
                <a:rPr lang="en-US" altLang="zh-CN" sz="1600" dirty="0">
                  <a:solidFill>
                    <a:schemeClr val="bg1"/>
                  </a:solidFill>
                  <a:latin typeface="微软雅黑" panose="020B0503020204020204" pitchFamily="34" charset="-122"/>
                  <a:ea typeface="微软雅黑" panose="020B0503020204020204" pitchFamily="34" charset="-122"/>
                </a:rPr>
                <a:t>CONTENTS</a:t>
              </a:r>
              <a:endParaRPr lang="zh-CN" altLang="en-US" sz="1600" dirty="0">
                <a:solidFill>
                  <a:schemeClr val="bg1"/>
                </a:solidFill>
                <a:latin typeface="微软雅黑" panose="020B0503020204020204" pitchFamily="34" charset="-122"/>
                <a:ea typeface="微软雅黑" panose="020B0503020204020204" pitchFamily="34" charset="-122"/>
              </a:endParaRPr>
            </a:p>
          </p:txBody>
        </p:sp>
      </p:grpSp>
      <p:sp>
        <p:nvSpPr>
          <p:cNvPr id="6" name="Freeform 5"/>
          <p:cNvSpPr/>
          <p:nvPr/>
        </p:nvSpPr>
        <p:spPr bwMode="auto">
          <a:xfrm>
            <a:off x="3971" y="3267301"/>
            <a:ext cx="12185653" cy="1446568"/>
          </a:xfrm>
          <a:custGeom>
            <a:avLst/>
            <a:gdLst>
              <a:gd name="T0" fmla="*/ 0 w 2601"/>
              <a:gd name="T1" fmla="*/ 139 h 306"/>
              <a:gd name="T2" fmla="*/ 647 w 2601"/>
              <a:gd name="T3" fmla="*/ 304 h 306"/>
              <a:gd name="T4" fmla="*/ 1863 w 2601"/>
              <a:gd name="T5" fmla="*/ 11 h 306"/>
              <a:gd name="T6" fmla="*/ 2601 w 2601"/>
              <a:gd name="T7" fmla="*/ 259 h 306"/>
            </a:gdLst>
            <a:ahLst/>
            <a:cxnLst>
              <a:cxn ang="0">
                <a:pos x="T0" y="T1"/>
              </a:cxn>
              <a:cxn ang="0">
                <a:pos x="T2" y="T3"/>
              </a:cxn>
              <a:cxn ang="0">
                <a:pos x="T4" y="T5"/>
              </a:cxn>
              <a:cxn ang="0">
                <a:pos x="T6" y="T7"/>
              </a:cxn>
            </a:cxnLst>
            <a:rect l="0" t="0" r="r" b="b"/>
            <a:pathLst>
              <a:path w="2601" h="306">
                <a:moveTo>
                  <a:pt x="0" y="139"/>
                </a:moveTo>
                <a:cubicBezTo>
                  <a:pt x="0" y="139"/>
                  <a:pt x="179" y="301"/>
                  <a:pt x="647" y="304"/>
                </a:cubicBezTo>
                <a:cubicBezTo>
                  <a:pt x="1090" y="306"/>
                  <a:pt x="1474" y="0"/>
                  <a:pt x="1863" y="11"/>
                </a:cubicBezTo>
                <a:cubicBezTo>
                  <a:pt x="2253" y="21"/>
                  <a:pt x="2601" y="259"/>
                  <a:pt x="2601" y="259"/>
                </a:cubicBezTo>
              </a:path>
            </a:pathLst>
          </a:custGeom>
          <a:noFill/>
          <a:ln w="22225"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31" tIns="45715" rIns="91431" bIns="45715" numCol="1" anchor="t" anchorCtr="0" compatLnSpc="1"/>
          <a:lstStyle/>
          <a:p>
            <a:endParaRPr lang="zh-CN" altLang="en-US"/>
          </a:p>
        </p:txBody>
      </p:sp>
      <p:sp>
        <p:nvSpPr>
          <p:cNvPr id="7" name="矩形 30"/>
          <p:cNvSpPr>
            <a:spLocks noChangeArrowheads="1"/>
          </p:cNvSpPr>
          <p:nvPr/>
        </p:nvSpPr>
        <p:spPr bwMode="auto">
          <a:xfrm>
            <a:off x="606645" y="5160499"/>
            <a:ext cx="1949732" cy="43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5" tIns="60953" rIns="121905" bIns="6095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000" b="1" dirty="0">
                <a:solidFill>
                  <a:schemeClr val="bg2">
                    <a:lumMod val="90000"/>
                  </a:schemeClr>
                </a:solidFill>
                <a:effectLst>
                  <a:glow rad="127000">
                    <a:schemeClr val="bg1"/>
                  </a:glow>
                </a:effectLst>
                <a:sym typeface="微软雅黑" panose="020B0503020204020204" pitchFamily="34" charset="-122"/>
              </a:rPr>
              <a:t>Title bar</a:t>
            </a:r>
          </a:p>
        </p:txBody>
      </p:sp>
      <p:sp>
        <p:nvSpPr>
          <p:cNvPr id="8" name="矩形 68"/>
          <p:cNvSpPr>
            <a:spLocks noChangeArrowheads="1"/>
          </p:cNvSpPr>
          <p:nvPr/>
        </p:nvSpPr>
        <p:spPr bwMode="auto">
          <a:xfrm>
            <a:off x="6949640" y="2287888"/>
            <a:ext cx="2091698"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5" tIns="60953" rIns="121905" bIns="6095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000" b="1" dirty="0">
                <a:solidFill>
                  <a:schemeClr val="tx2">
                    <a:lumMod val="75000"/>
                  </a:schemeClr>
                </a:solidFill>
                <a:effectLst>
                  <a:glow rad="127000">
                    <a:schemeClr val="bg1"/>
                  </a:glow>
                </a:effectLst>
                <a:sym typeface="微软雅黑" panose="020B0503020204020204" pitchFamily="34" charset="-122"/>
              </a:rPr>
              <a:t>Title bar</a:t>
            </a:r>
          </a:p>
        </p:txBody>
      </p:sp>
      <p:sp>
        <p:nvSpPr>
          <p:cNvPr id="9" name="矩形 64"/>
          <p:cNvSpPr>
            <a:spLocks noChangeArrowheads="1"/>
          </p:cNvSpPr>
          <p:nvPr/>
        </p:nvSpPr>
        <p:spPr bwMode="auto">
          <a:xfrm>
            <a:off x="2692697" y="3403708"/>
            <a:ext cx="2068263"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5" tIns="60953" rIns="121905" bIns="6095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000" b="1" dirty="0">
                <a:solidFill>
                  <a:schemeClr val="tx2">
                    <a:lumMod val="75000"/>
                  </a:schemeClr>
                </a:solidFill>
                <a:effectLst>
                  <a:glow rad="127000">
                    <a:schemeClr val="bg1"/>
                  </a:glow>
                </a:effectLst>
                <a:sym typeface="微软雅黑" panose="020B0503020204020204" pitchFamily="34" charset="-122"/>
              </a:rPr>
              <a:t>Title bar</a:t>
            </a:r>
          </a:p>
        </p:txBody>
      </p:sp>
      <p:sp>
        <p:nvSpPr>
          <p:cNvPr id="10" name="矩形 66"/>
          <p:cNvSpPr>
            <a:spLocks noChangeArrowheads="1"/>
          </p:cNvSpPr>
          <p:nvPr/>
        </p:nvSpPr>
        <p:spPr bwMode="auto">
          <a:xfrm>
            <a:off x="4504176" y="4626225"/>
            <a:ext cx="2699543"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5" tIns="60953" rIns="121905" bIns="6095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000" b="1" dirty="0">
                <a:solidFill>
                  <a:schemeClr val="bg2">
                    <a:lumMod val="90000"/>
                  </a:schemeClr>
                </a:solidFill>
                <a:effectLst>
                  <a:glow rad="127000">
                    <a:schemeClr val="bg1"/>
                  </a:glow>
                </a:effectLst>
                <a:sym typeface="微软雅黑" panose="020B0503020204020204" pitchFamily="34" charset="-122"/>
              </a:rPr>
              <a:t>Title bar</a:t>
            </a:r>
          </a:p>
        </p:txBody>
      </p:sp>
      <p:grpSp>
        <p:nvGrpSpPr>
          <p:cNvPr id="11" name="组合 10"/>
          <p:cNvGrpSpPr/>
          <p:nvPr/>
        </p:nvGrpSpPr>
        <p:grpSpPr>
          <a:xfrm>
            <a:off x="1088522" y="3925985"/>
            <a:ext cx="999304" cy="1001764"/>
            <a:chOff x="3437020" y="1033173"/>
            <a:chExt cx="863676" cy="865577"/>
          </a:xfrm>
        </p:grpSpPr>
        <p:sp>
          <p:nvSpPr>
            <p:cNvPr id="12" name="椭圆 18"/>
            <p:cNvSpPr>
              <a:spLocks noChangeArrowheads="1"/>
            </p:cNvSpPr>
            <p:nvPr/>
          </p:nvSpPr>
          <p:spPr bwMode="auto">
            <a:xfrm>
              <a:off x="3437020" y="1033173"/>
              <a:ext cx="863676" cy="865577"/>
            </a:xfrm>
            <a:prstGeom prst="ellipse">
              <a:avLst/>
            </a:prstGeom>
            <a:solidFill>
              <a:schemeClr val="accent1"/>
            </a:solidFill>
            <a:ln w="38100">
              <a:solidFill>
                <a:schemeClr val="bg1">
                  <a:lumMod val="7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pic>
          <p:nvPicPr>
            <p:cNvPr id="13" name="图片 12"/>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3587275" y="1169757"/>
              <a:ext cx="552644" cy="566109"/>
            </a:xfrm>
            <a:prstGeom prst="rect">
              <a:avLst/>
            </a:prstGeom>
          </p:spPr>
        </p:pic>
      </p:grpSp>
      <p:sp>
        <p:nvSpPr>
          <p:cNvPr id="14" name="矩形 68"/>
          <p:cNvSpPr>
            <a:spLocks noChangeArrowheads="1"/>
          </p:cNvSpPr>
          <p:nvPr/>
        </p:nvSpPr>
        <p:spPr bwMode="auto">
          <a:xfrm>
            <a:off x="9038890" y="4391311"/>
            <a:ext cx="2650857" cy="43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5" tIns="60953" rIns="121905" bIns="6095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r>
              <a:rPr lang="zh-CN" altLang="en-US" sz="2000" b="1" dirty="0">
                <a:solidFill>
                  <a:schemeClr val="bg2">
                    <a:lumMod val="90000"/>
                  </a:schemeClr>
                </a:solidFill>
                <a:effectLst>
                  <a:glow rad="127000">
                    <a:schemeClr val="bg1"/>
                  </a:glow>
                </a:effectLst>
                <a:sym typeface="微软雅黑" panose="020B0503020204020204" pitchFamily="34" charset="-122"/>
              </a:rPr>
              <a:t>Title bar</a:t>
            </a:r>
          </a:p>
        </p:txBody>
      </p:sp>
      <p:grpSp>
        <p:nvGrpSpPr>
          <p:cNvPr id="15" name="组合 14"/>
          <p:cNvGrpSpPr/>
          <p:nvPr/>
        </p:nvGrpSpPr>
        <p:grpSpPr>
          <a:xfrm>
            <a:off x="3240641" y="4093280"/>
            <a:ext cx="999304" cy="1001764"/>
            <a:chOff x="3437020" y="2074814"/>
            <a:chExt cx="863676" cy="865577"/>
          </a:xfrm>
        </p:grpSpPr>
        <p:sp>
          <p:nvSpPr>
            <p:cNvPr id="16" name="椭圆 19"/>
            <p:cNvSpPr>
              <a:spLocks noChangeArrowheads="1"/>
            </p:cNvSpPr>
            <p:nvPr/>
          </p:nvSpPr>
          <p:spPr bwMode="auto">
            <a:xfrm>
              <a:off x="3437020" y="2074814"/>
              <a:ext cx="863676" cy="865577"/>
            </a:xfrm>
            <a:prstGeom prst="ellipse">
              <a:avLst/>
            </a:prstGeom>
            <a:solidFill>
              <a:schemeClr val="accent2"/>
            </a:solidFill>
            <a:ln w="38100">
              <a:solidFill>
                <a:schemeClr val="bg1">
                  <a:lumMod val="7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pic>
          <p:nvPicPr>
            <p:cNvPr id="17" name="图片 16"/>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3596360" y="2243692"/>
              <a:ext cx="553608" cy="567096"/>
            </a:xfrm>
            <a:prstGeom prst="rect">
              <a:avLst/>
            </a:prstGeom>
          </p:spPr>
        </p:pic>
      </p:grpSp>
      <p:grpSp>
        <p:nvGrpSpPr>
          <p:cNvPr id="18" name="组合 17"/>
          <p:cNvGrpSpPr/>
          <p:nvPr/>
        </p:nvGrpSpPr>
        <p:grpSpPr>
          <a:xfrm>
            <a:off x="5316283" y="3387783"/>
            <a:ext cx="999304" cy="999925"/>
            <a:chOff x="3437020" y="3157655"/>
            <a:chExt cx="863676" cy="863988"/>
          </a:xfrm>
        </p:grpSpPr>
        <p:sp>
          <p:nvSpPr>
            <p:cNvPr id="19" name="椭圆 20"/>
            <p:cNvSpPr>
              <a:spLocks noChangeArrowheads="1"/>
            </p:cNvSpPr>
            <p:nvPr/>
          </p:nvSpPr>
          <p:spPr bwMode="auto">
            <a:xfrm>
              <a:off x="3437020" y="3157655"/>
              <a:ext cx="863676" cy="863988"/>
            </a:xfrm>
            <a:prstGeom prst="ellipse">
              <a:avLst/>
            </a:prstGeom>
            <a:solidFill>
              <a:schemeClr val="accent3"/>
            </a:solidFill>
            <a:ln w="38100">
              <a:solidFill>
                <a:schemeClr val="bg1">
                  <a:lumMod val="7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nvGrpSpPr>
            <p:cNvPr id="20" name="组合 19"/>
            <p:cNvGrpSpPr/>
            <p:nvPr/>
          </p:nvGrpSpPr>
          <p:grpSpPr>
            <a:xfrm>
              <a:off x="3603965" y="3301680"/>
              <a:ext cx="519264" cy="531742"/>
              <a:chOff x="9901114" y="2870043"/>
              <a:chExt cx="1094967" cy="1121279"/>
            </a:xfrm>
          </p:grpSpPr>
          <p:sp>
            <p:nvSpPr>
              <p:cNvPr id="21" name="Freeform 5"/>
              <p:cNvSpPr/>
              <p:nvPr/>
            </p:nvSpPr>
            <p:spPr bwMode="auto">
              <a:xfrm>
                <a:off x="10585467" y="2870043"/>
                <a:ext cx="234963" cy="800500"/>
              </a:xfrm>
              <a:custGeom>
                <a:avLst/>
                <a:gdLst>
                  <a:gd name="T0" fmla="*/ 2 w 43"/>
                  <a:gd name="T1" fmla="*/ 115 h 115"/>
                  <a:gd name="T2" fmla="*/ 3 w 43"/>
                  <a:gd name="T3" fmla="*/ 115 h 115"/>
                  <a:gd name="T4" fmla="*/ 3 w 43"/>
                  <a:gd name="T5" fmla="*/ 115 h 115"/>
                  <a:gd name="T6" fmla="*/ 3 w 43"/>
                  <a:gd name="T7" fmla="*/ 115 h 115"/>
                  <a:gd name="T8" fmla="*/ 4 w 43"/>
                  <a:gd name="T9" fmla="*/ 115 h 115"/>
                  <a:gd name="T10" fmla="*/ 4 w 43"/>
                  <a:gd name="T11" fmla="*/ 115 h 115"/>
                  <a:gd name="T12" fmla="*/ 5 w 43"/>
                  <a:gd name="T13" fmla="*/ 114 h 115"/>
                  <a:gd name="T14" fmla="*/ 22 w 43"/>
                  <a:gd name="T15" fmla="*/ 98 h 115"/>
                  <a:gd name="T16" fmla="*/ 38 w 43"/>
                  <a:gd name="T17" fmla="*/ 114 h 115"/>
                  <a:gd name="T18" fmla="*/ 39 w 43"/>
                  <a:gd name="T19" fmla="*/ 115 h 115"/>
                  <a:gd name="T20" fmla="*/ 39 w 43"/>
                  <a:gd name="T21" fmla="*/ 115 h 115"/>
                  <a:gd name="T22" fmla="*/ 40 w 43"/>
                  <a:gd name="T23" fmla="*/ 115 h 115"/>
                  <a:gd name="T24" fmla="*/ 40 w 43"/>
                  <a:gd name="T25" fmla="*/ 115 h 115"/>
                  <a:gd name="T26" fmla="*/ 40 w 43"/>
                  <a:gd name="T27" fmla="*/ 115 h 115"/>
                  <a:gd name="T28" fmla="*/ 41 w 43"/>
                  <a:gd name="T29" fmla="*/ 115 h 115"/>
                  <a:gd name="T30" fmla="*/ 42 w 43"/>
                  <a:gd name="T31" fmla="*/ 114 h 115"/>
                  <a:gd name="T32" fmla="*/ 43 w 43"/>
                  <a:gd name="T33" fmla="*/ 112 h 115"/>
                  <a:gd name="T34" fmla="*/ 43 w 43"/>
                  <a:gd name="T35" fmla="*/ 27 h 115"/>
                  <a:gd name="T36" fmla="*/ 43 w 43"/>
                  <a:gd name="T37" fmla="*/ 13 h 115"/>
                  <a:gd name="T38" fmla="*/ 43 w 43"/>
                  <a:gd name="T39" fmla="*/ 3 h 115"/>
                  <a:gd name="T40" fmla="*/ 42 w 43"/>
                  <a:gd name="T41" fmla="*/ 1 h 115"/>
                  <a:gd name="T42" fmla="*/ 40 w 43"/>
                  <a:gd name="T43" fmla="*/ 0 h 115"/>
                  <a:gd name="T44" fmla="*/ 3 w 43"/>
                  <a:gd name="T45" fmla="*/ 0 h 115"/>
                  <a:gd name="T46" fmla="*/ 3 w 43"/>
                  <a:gd name="T47" fmla="*/ 0 h 115"/>
                  <a:gd name="T48" fmla="*/ 2 w 43"/>
                  <a:gd name="T49" fmla="*/ 1 h 115"/>
                  <a:gd name="T50" fmla="*/ 2 w 43"/>
                  <a:gd name="T51" fmla="*/ 1 h 115"/>
                  <a:gd name="T52" fmla="*/ 0 w 43"/>
                  <a:gd name="T53" fmla="*/ 3 h 115"/>
                  <a:gd name="T54" fmla="*/ 0 w 43"/>
                  <a:gd name="T55" fmla="*/ 13 h 115"/>
                  <a:gd name="T56" fmla="*/ 0 w 43"/>
                  <a:gd name="T57" fmla="*/ 27 h 115"/>
                  <a:gd name="T58" fmla="*/ 0 w 43"/>
                  <a:gd name="T59" fmla="*/ 112 h 115"/>
                  <a:gd name="T60" fmla="*/ 2 w 43"/>
                  <a:gd name="T61"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 h="115">
                    <a:moveTo>
                      <a:pt x="2" y="115"/>
                    </a:moveTo>
                    <a:cubicBezTo>
                      <a:pt x="2" y="115"/>
                      <a:pt x="2" y="115"/>
                      <a:pt x="3" y="115"/>
                    </a:cubicBezTo>
                    <a:cubicBezTo>
                      <a:pt x="3" y="115"/>
                      <a:pt x="3" y="115"/>
                      <a:pt x="3" y="115"/>
                    </a:cubicBezTo>
                    <a:cubicBezTo>
                      <a:pt x="3" y="115"/>
                      <a:pt x="3" y="115"/>
                      <a:pt x="3" y="115"/>
                    </a:cubicBezTo>
                    <a:cubicBezTo>
                      <a:pt x="3" y="115"/>
                      <a:pt x="4" y="115"/>
                      <a:pt x="4" y="115"/>
                    </a:cubicBezTo>
                    <a:cubicBezTo>
                      <a:pt x="4" y="115"/>
                      <a:pt x="4" y="115"/>
                      <a:pt x="4" y="115"/>
                    </a:cubicBezTo>
                    <a:cubicBezTo>
                      <a:pt x="4" y="115"/>
                      <a:pt x="5" y="114"/>
                      <a:pt x="5" y="114"/>
                    </a:cubicBezTo>
                    <a:cubicBezTo>
                      <a:pt x="22" y="98"/>
                      <a:pt x="22" y="98"/>
                      <a:pt x="22" y="98"/>
                    </a:cubicBezTo>
                    <a:cubicBezTo>
                      <a:pt x="38" y="114"/>
                      <a:pt x="38" y="114"/>
                      <a:pt x="38" y="114"/>
                    </a:cubicBezTo>
                    <a:cubicBezTo>
                      <a:pt x="38" y="114"/>
                      <a:pt x="39" y="115"/>
                      <a:pt x="39" y="115"/>
                    </a:cubicBezTo>
                    <a:cubicBezTo>
                      <a:pt x="39" y="115"/>
                      <a:pt x="39" y="115"/>
                      <a:pt x="39" y="115"/>
                    </a:cubicBezTo>
                    <a:cubicBezTo>
                      <a:pt x="40" y="115"/>
                      <a:pt x="40" y="115"/>
                      <a:pt x="40" y="115"/>
                    </a:cubicBezTo>
                    <a:cubicBezTo>
                      <a:pt x="40" y="115"/>
                      <a:pt x="40" y="115"/>
                      <a:pt x="40" y="115"/>
                    </a:cubicBezTo>
                    <a:cubicBezTo>
                      <a:pt x="40" y="115"/>
                      <a:pt x="40" y="115"/>
                      <a:pt x="40" y="115"/>
                    </a:cubicBezTo>
                    <a:cubicBezTo>
                      <a:pt x="41" y="115"/>
                      <a:pt x="41" y="115"/>
                      <a:pt x="41" y="115"/>
                    </a:cubicBezTo>
                    <a:cubicBezTo>
                      <a:pt x="42" y="115"/>
                      <a:pt x="42" y="114"/>
                      <a:pt x="42" y="114"/>
                    </a:cubicBezTo>
                    <a:cubicBezTo>
                      <a:pt x="43" y="114"/>
                      <a:pt x="43" y="113"/>
                      <a:pt x="43" y="112"/>
                    </a:cubicBezTo>
                    <a:cubicBezTo>
                      <a:pt x="43" y="27"/>
                      <a:pt x="43" y="27"/>
                      <a:pt x="43" y="27"/>
                    </a:cubicBezTo>
                    <a:cubicBezTo>
                      <a:pt x="43" y="13"/>
                      <a:pt x="43" y="13"/>
                      <a:pt x="43" y="13"/>
                    </a:cubicBezTo>
                    <a:cubicBezTo>
                      <a:pt x="43" y="3"/>
                      <a:pt x="43" y="3"/>
                      <a:pt x="43" y="3"/>
                    </a:cubicBezTo>
                    <a:cubicBezTo>
                      <a:pt x="43" y="3"/>
                      <a:pt x="43" y="2"/>
                      <a:pt x="42" y="1"/>
                    </a:cubicBezTo>
                    <a:cubicBezTo>
                      <a:pt x="42" y="1"/>
                      <a:pt x="41" y="0"/>
                      <a:pt x="40" y="0"/>
                    </a:cubicBezTo>
                    <a:cubicBezTo>
                      <a:pt x="3" y="0"/>
                      <a:pt x="3" y="0"/>
                      <a:pt x="3" y="0"/>
                    </a:cubicBezTo>
                    <a:cubicBezTo>
                      <a:pt x="3" y="0"/>
                      <a:pt x="3" y="0"/>
                      <a:pt x="3" y="0"/>
                    </a:cubicBezTo>
                    <a:cubicBezTo>
                      <a:pt x="3" y="0"/>
                      <a:pt x="2" y="0"/>
                      <a:pt x="2" y="1"/>
                    </a:cubicBezTo>
                    <a:cubicBezTo>
                      <a:pt x="2" y="1"/>
                      <a:pt x="2" y="1"/>
                      <a:pt x="2" y="1"/>
                    </a:cubicBezTo>
                    <a:cubicBezTo>
                      <a:pt x="1" y="1"/>
                      <a:pt x="0" y="2"/>
                      <a:pt x="0" y="3"/>
                    </a:cubicBezTo>
                    <a:cubicBezTo>
                      <a:pt x="0" y="13"/>
                      <a:pt x="0" y="13"/>
                      <a:pt x="0" y="13"/>
                    </a:cubicBezTo>
                    <a:cubicBezTo>
                      <a:pt x="0" y="27"/>
                      <a:pt x="0" y="27"/>
                      <a:pt x="0" y="27"/>
                    </a:cubicBezTo>
                    <a:cubicBezTo>
                      <a:pt x="0" y="112"/>
                      <a:pt x="0" y="112"/>
                      <a:pt x="0" y="112"/>
                    </a:cubicBezTo>
                    <a:cubicBezTo>
                      <a:pt x="0" y="113"/>
                      <a:pt x="1" y="114"/>
                      <a:pt x="2" y="115"/>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6"/>
              <p:cNvSpPr/>
              <p:nvPr/>
            </p:nvSpPr>
            <p:spPr bwMode="auto">
              <a:xfrm>
                <a:off x="10044830" y="3280407"/>
                <a:ext cx="289711" cy="34679"/>
              </a:xfrm>
              <a:custGeom>
                <a:avLst/>
                <a:gdLst>
                  <a:gd name="T0" fmla="*/ 0 w 53"/>
                  <a:gd name="T1" fmla="*/ 3 h 5"/>
                  <a:gd name="T2" fmla="*/ 3 w 53"/>
                  <a:gd name="T3" fmla="*/ 5 h 5"/>
                  <a:gd name="T4" fmla="*/ 50 w 53"/>
                  <a:gd name="T5" fmla="*/ 5 h 5"/>
                  <a:gd name="T6" fmla="*/ 53 w 53"/>
                  <a:gd name="T7" fmla="*/ 3 h 5"/>
                  <a:gd name="T8" fmla="*/ 50 w 53"/>
                  <a:gd name="T9" fmla="*/ 0 h 5"/>
                  <a:gd name="T10" fmla="*/ 3 w 53"/>
                  <a:gd name="T11" fmla="*/ 0 h 5"/>
                  <a:gd name="T12" fmla="*/ 0 w 53"/>
                  <a:gd name="T13" fmla="*/ 3 h 5"/>
                </a:gdLst>
                <a:ahLst/>
                <a:cxnLst>
                  <a:cxn ang="0">
                    <a:pos x="T0" y="T1"/>
                  </a:cxn>
                  <a:cxn ang="0">
                    <a:pos x="T2" y="T3"/>
                  </a:cxn>
                  <a:cxn ang="0">
                    <a:pos x="T4" y="T5"/>
                  </a:cxn>
                  <a:cxn ang="0">
                    <a:pos x="T6" y="T7"/>
                  </a:cxn>
                  <a:cxn ang="0">
                    <a:pos x="T8" y="T9"/>
                  </a:cxn>
                  <a:cxn ang="0">
                    <a:pos x="T10" y="T11"/>
                  </a:cxn>
                  <a:cxn ang="0">
                    <a:pos x="T12" y="T13"/>
                  </a:cxn>
                </a:cxnLst>
                <a:rect l="0" t="0" r="r" b="b"/>
                <a:pathLst>
                  <a:path w="53" h="5">
                    <a:moveTo>
                      <a:pt x="0" y="3"/>
                    </a:moveTo>
                    <a:cubicBezTo>
                      <a:pt x="0" y="4"/>
                      <a:pt x="2" y="5"/>
                      <a:pt x="3" y="5"/>
                    </a:cubicBezTo>
                    <a:cubicBezTo>
                      <a:pt x="50" y="5"/>
                      <a:pt x="50" y="5"/>
                      <a:pt x="50" y="5"/>
                    </a:cubicBezTo>
                    <a:cubicBezTo>
                      <a:pt x="52" y="5"/>
                      <a:pt x="53" y="4"/>
                      <a:pt x="53" y="3"/>
                    </a:cubicBezTo>
                    <a:cubicBezTo>
                      <a:pt x="53" y="1"/>
                      <a:pt x="52" y="0"/>
                      <a:pt x="50" y="0"/>
                    </a:cubicBezTo>
                    <a:cubicBezTo>
                      <a:pt x="3" y="0"/>
                      <a:pt x="3" y="0"/>
                      <a:pt x="3" y="0"/>
                    </a:cubicBezTo>
                    <a:cubicBezTo>
                      <a:pt x="2" y="0"/>
                      <a:pt x="0" y="1"/>
                      <a:pt x="0" y="3"/>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Freeform 7"/>
              <p:cNvSpPr/>
              <p:nvPr/>
            </p:nvSpPr>
            <p:spPr bwMode="auto">
              <a:xfrm>
                <a:off x="10044830" y="3442241"/>
                <a:ext cx="289711" cy="34679"/>
              </a:xfrm>
              <a:custGeom>
                <a:avLst/>
                <a:gdLst>
                  <a:gd name="T0" fmla="*/ 50 w 53"/>
                  <a:gd name="T1" fmla="*/ 0 h 5"/>
                  <a:gd name="T2" fmla="*/ 3 w 53"/>
                  <a:gd name="T3" fmla="*/ 0 h 5"/>
                  <a:gd name="T4" fmla="*/ 0 w 53"/>
                  <a:gd name="T5" fmla="*/ 2 h 5"/>
                  <a:gd name="T6" fmla="*/ 3 w 53"/>
                  <a:gd name="T7" fmla="*/ 5 h 5"/>
                  <a:gd name="T8" fmla="*/ 50 w 53"/>
                  <a:gd name="T9" fmla="*/ 5 h 5"/>
                  <a:gd name="T10" fmla="*/ 53 w 53"/>
                  <a:gd name="T11" fmla="*/ 2 h 5"/>
                  <a:gd name="T12" fmla="*/ 50 w 5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3" h="5">
                    <a:moveTo>
                      <a:pt x="50" y="0"/>
                    </a:moveTo>
                    <a:cubicBezTo>
                      <a:pt x="3" y="0"/>
                      <a:pt x="3" y="0"/>
                      <a:pt x="3" y="0"/>
                    </a:cubicBezTo>
                    <a:cubicBezTo>
                      <a:pt x="2" y="0"/>
                      <a:pt x="0" y="1"/>
                      <a:pt x="0" y="2"/>
                    </a:cubicBezTo>
                    <a:cubicBezTo>
                      <a:pt x="0" y="4"/>
                      <a:pt x="2" y="5"/>
                      <a:pt x="3" y="5"/>
                    </a:cubicBezTo>
                    <a:cubicBezTo>
                      <a:pt x="50" y="5"/>
                      <a:pt x="50" y="5"/>
                      <a:pt x="50" y="5"/>
                    </a:cubicBezTo>
                    <a:cubicBezTo>
                      <a:pt x="52" y="5"/>
                      <a:pt x="53" y="4"/>
                      <a:pt x="53" y="2"/>
                    </a:cubicBezTo>
                    <a:cubicBezTo>
                      <a:pt x="53" y="1"/>
                      <a:pt x="52" y="0"/>
                      <a:pt x="50" y="0"/>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Freeform 8"/>
              <p:cNvSpPr/>
              <p:nvPr/>
            </p:nvSpPr>
            <p:spPr bwMode="auto">
              <a:xfrm>
                <a:off x="10044830" y="3601186"/>
                <a:ext cx="289711" cy="34679"/>
              </a:xfrm>
              <a:custGeom>
                <a:avLst/>
                <a:gdLst>
                  <a:gd name="T0" fmla="*/ 50 w 53"/>
                  <a:gd name="T1" fmla="*/ 0 h 5"/>
                  <a:gd name="T2" fmla="*/ 3 w 53"/>
                  <a:gd name="T3" fmla="*/ 0 h 5"/>
                  <a:gd name="T4" fmla="*/ 0 w 53"/>
                  <a:gd name="T5" fmla="*/ 2 h 5"/>
                  <a:gd name="T6" fmla="*/ 3 w 53"/>
                  <a:gd name="T7" fmla="*/ 5 h 5"/>
                  <a:gd name="T8" fmla="*/ 50 w 53"/>
                  <a:gd name="T9" fmla="*/ 5 h 5"/>
                  <a:gd name="T10" fmla="*/ 53 w 53"/>
                  <a:gd name="T11" fmla="*/ 2 h 5"/>
                  <a:gd name="T12" fmla="*/ 50 w 5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53" h="5">
                    <a:moveTo>
                      <a:pt x="50" y="0"/>
                    </a:moveTo>
                    <a:cubicBezTo>
                      <a:pt x="3" y="0"/>
                      <a:pt x="3" y="0"/>
                      <a:pt x="3" y="0"/>
                    </a:cubicBezTo>
                    <a:cubicBezTo>
                      <a:pt x="2" y="0"/>
                      <a:pt x="0" y="1"/>
                      <a:pt x="0" y="2"/>
                    </a:cubicBezTo>
                    <a:cubicBezTo>
                      <a:pt x="0" y="4"/>
                      <a:pt x="2" y="5"/>
                      <a:pt x="3" y="5"/>
                    </a:cubicBezTo>
                    <a:cubicBezTo>
                      <a:pt x="50" y="5"/>
                      <a:pt x="50" y="5"/>
                      <a:pt x="50" y="5"/>
                    </a:cubicBezTo>
                    <a:cubicBezTo>
                      <a:pt x="52" y="5"/>
                      <a:pt x="53" y="4"/>
                      <a:pt x="53" y="2"/>
                    </a:cubicBezTo>
                    <a:cubicBezTo>
                      <a:pt x="53" y="1"/>
                      <a:pt x="52" y="0"/>
                      <a:pt x="50" y="0"/>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Freeform 9"/>
              <p:cNvSpPr>
                <a:spLocks noEditPoints="1"/>
              </p:cNvSpPr>
              <p:nvPr/>
            </p:nvSpPr>
            <p:spPr bwMode="auto">
              <a:xfrm>
                <a:off x="9901114" y="2953851"/>
                <a:ext cx="1094967" cy="1037471"/>
              </a:xfrm>
              <a:custGeom>
                <a:avLst/>
                <a:gdLst>
                  <a:gd name="T0" fmla="*/ 177 w 200"/>
                  <a:gd name="T1" fmla="*/ 3 h 149"/>
                  <a:gd name="T2" fmla="*/ 177 w 200"/>
                  <a:gd name="T3" fmla="*/ 17 h 149"/>
                  <a:gd name="T4" fmla="*/ 186 w 200"/>
                  <a:gd name="T5" fmla="*/ 21 h 149"/>
                  <a:gd name="T6" fmla="*/ 186 w 200"/>
                  <a:gd name="T7" fmla="*/ 134 h 149"/>
                  <a:gd name="T8" fmla="*/ 107 w 200"/>
                  <a:gd name="T9" fmla="*/ 134 h 149"/>
                  <a:gd name="T10" fmla="*/ 107 w 200"/>
                  <a:gd name="T11" fmla="*/ 21 h 149"/>
                  <a:gd name="T12" fmla="*/ 117 w 200"/>
                  <a:gd name="T13" fmla="*/ 17 h 149"/>
                  <a:gd name="T14" fmla="*/ 117 w 200"/>
                  <a:gd name="T15" fmla="*/ 3 h 149"/>
                  <a:gd name="T16" fmla="*/ 100 w 200"/>
                  <a:gd name="T17" fmla="*/ 9 h 149"/>
                  <a:gd name="T18" fmla="*/ 53 w 200"/>
                  <a:gd name="T19" fmla="*/ 0 h 149"/>
                  <a:gd name="T20" fmla="*/ 0 w 200"/>
                  <a:gd name="T21" fmla="*/ 20 h 149"/>
                  <a:gd name="T22" fmla="*/ 0 w 200"/>
                  <a:gd name="T23" fmla="*/ 142 h 149"/>
                  <a:gd name="T24" fmla="*/ 2 w 200"/>
                  <a:gd name="T25" fmla="*/ 147 h 149"/>
                  <a:gd name="T26" fmla="*/ 8 w 200"/>
                  <a:gd name="T27" fmla="*/ 149 h 149"/>
                  <a:gd name="T28" fmla="*/ 53 w 200"/>
                  <a:gd name="T29" fmla="*/ 145 h 149"/>
                  <a:gd name="T30" fmla="*/ 99 w 200"/>
                  <a:gd name="T31" fmla="*/ 149 h 149"/>
                  <a:gd name="T32" fmla="*/ 99 w 200"/>
                  <a:gd name="T33" fmla="*/ 149 h 149"/>
                  <a:gd name="T34" fmla="*/ 100 w 200"/>
                  <a:gd name="T35" fmla="*/ 149 h 149"/>
                  <a:gd name="T36" fmla="*/ 100 w 200"/>
                  <a:gd name="T37" fmla="*/ 149 h 149"/>
                  <a:gd name="T38" fmla="*/ 101 w 200"/>
                  <a:gd name="T39" fmla="*/ 149 h 149"/>
                  <a:gd name="T40" fmla="*/ 101 w 200"/>
                  <a:gd name="T41" fmla="*/ 149 h 149"/>
                  <a:gd name="T42" fmla="*/ 146 w 200"/>
                  <a:gd name="T43" fmla="*/ 145 h 149"/>
                  <a:gd name="T44" fmla="*/ 192 w 200"/>
                  <a:gd name="T45" fmla="*/ 149 h 149"/>
                  <a:gd name="T46" fmla="*/ 193 w 200"/>
                  <a:gd name="T47" fmla="*/ 149 h 149"/>
                  <a:gd name="T48" fmla="*/ 197 w 200"/>
                  <a:gd name="T49" fmla="*/ 147 h 149"/>
                  <a:gd name="T50" fmla="*/ 200 w 200"/>
                  <a:gd name="T51" fmla="*/ 142 h 149"/>
                  <a:gd name="T52" fmla="*/ 200 w 200"/>
                  <a:gd name="T53" fmla="*/ 20 h 149"/>
                  <a:gd name="T54" fmla="*/ 177 w 200"/>
                  <a:gd name="T55" fmla="*/ 3 h 149"/>
                  <a:gd name="T56" fmla="*/ 93 w 200"/>
                  <a:gd name="T57" fmla="*/ 134 h 149"/>
                  <a:gd name="T58" fmla="*/ 53 w 200"/>
                  <a:gd name="T59" fmla="*/ 131 h 149"/>
                  <a:gd name="T60" fmla="*/ 14 w 200"/>
                  <a:gd name="T61" fmla="*/ 134 h 149"/>
                  <a:gd name="T62" fmla="*/ 14 w 200"/>
                  <a:gd name="T63" fmla="*/ 21 h 149"/>
                  <a:gd name="T64" fmla="*/ 53 w 200"/>
                  <a:gd name="T65" fmla="*/ 14 h 149"/>
                  <a:gd name="T66" fmla="*/ 93 w 200"/>
                  <a:gd name="T67" fmla="*/ 21 h 149"/>
                  <a:gd name="T68" fmla="*/ 93 w 200"/>
                  <a:gd name="T69" fmla="*/ 134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00" h="149">
                    <a:moveTo>
                      <a:pt x="177" y="3"/>
                    </a:moveTo>
                    <a:cubicBezTo>
                      <a:pt x="177" y="17"/>
                      <a:pt x="177" y="17"/>
                      <a:pt x="177" y="17"/>
                    </a:cubicBezTo>
                    <a:cubicBezTo>
                      <a:pt x="181" y="18"/>
                      <a:pt x="185" y="20"/>
                      <a:pt x="186" y="21"/>
                    </a:cubicBezTo>
                    <a:cubicBezTo>
                      <a:pt x="186" y="134"/>
                      <a:pt x="186" y="134"/>
                      <a:pt x="186" y="134"/>
                    </a:cubicBezTo>
                    <a:cubicBezTo>
                      <a:pt x="161" y="130"/>
                      <a:pt x="131" y="130"/>
                      <a:pt x="107" y="134"/>
                    </a:cubicBezTo>
                    <a:cubicBezTo>
                      <a:pt x="107" y="21"/>
                      <a:pt x="107" y="21"/>
                      <a:pt x="107" y="21"/>
                    </a:cubicBezTo>
                    <a:cubicBezTo>
                      <a:pt x="108" y="20"/>
                      <a:pt x="111" y="18"/>
                      <a:pt x="117" y="17"/>
                    </a:cubicBezTo>
                    <a:cubicBezTo>
                      <a:pt x="117" y="3"/>
                      <a:pt x="117" y="3"/>
                      <a:pt x="117" y="3"/>
                    </a:cubicBezTo>
                    <a:cubicBezTo>
                      <a:pt x="110" y="4"/>
                      <a:pt x="104" y="6"/>
                      <a:pt x="100" y="9"/>
                    </a:cubicBezTo>
                    <a:cubicBezTo>
                      <a:pt x="90" y="2"/>
                      <a:pt x="70" y="0"/>
                      <a:pt x="53" y="0"/>
                    </a:cubicBezTo>
                    <a:cubicBezTo>
                      <a:pt x="29" y="0"/>
                      <a:pt x="0" y="5"/>
                      <a:pt x="0" y="20"/>
                    </a:cubicBezTo>
                    <a:cubicBezTo>
                      <a:pt x="0" y="142"/>
                      <a:pt x="0" y="142"/>
                      <a:pt x="0" y="142"/>
                    </a:cubicBezTo>
                    <a:cubicBezTo>
                      <a:pt x="0" y="144"/>
                      <a:pt x="1" y="146"/>
                      <a:pt x="2" y="147"/>
                    </a:cubicBezTo>
                    <a:cubicBezTo>
                      <a:pt x="4" y="148"/>
                      <a:pt x="6" y="149"/>
                      <a:pt x="8" y="149"/>
                    </a:cubicBezTo>
                    <a:cubicBezTo>
                      <a:pt x="22" y="146"/>
                      <a:pt x="37" y="145"/>
                      <a:pt x="53" y="145"/>
                    </a:cubicBezTo>
                    <a:cubicBezTo>
                      <a:pt x="69" y="145"/>
                      <a:pt x="85" y="146"/>
                      <a:pt x="99" y="149"/>
                    </a:cubicBezTo>
                    <a:cubicBezTo>
                      <a:pt x="99" y="149"/>
                      <a:pt x="99" y="149"/>
                      <a:pt x="99" y="149"/>
                    </a:cubicBezTo>
                    <a:cubicBezTo>
                      <a:pt x="99" y="149"/>
                      <a:pt x="99" y="149"/>
                      <a:pt x="100" y="149"/>
                    </a:cubicBezTo>
                    <a:cubicBezTo>
                      <a:pt x="100" y="149"/>
                      <a:pt x="100" y="149"/>
                      <a:pt x="100" y="149"/>
                    </a:cubicBezTo>
                    <a:cubicBezTo>
                      <a:pt x="100" y="149"/>
                      <a:pt x="100" y="149"/>
                      <a:pt x="101" y="149"/>
                    </a:cubicBezTo>
                    <a:cubicBezTo>
                      <a:pt x="101" y="149"/>
                      <a:pt x="101" y="149"/>
                      <a:pt x="101" y="149"/>
                    </a:cubicBezTo>
                    <a:cubicBezTo>
                      <a:pt x="115" y="146"/>
                      <a:pt x="130" y="145"/>
                      <a:pt x="146" y="145"/>
                    </a:cubicBezTo>
                    <a:cubicBezTo>
                      <a:pt x="162" y="145"/>
                      <a:pt x="178" y="146"/>
                      <a:pt x="192" y="149"/>
                    </a:cubicBezTo>
                    <a:cubicBezTo>
                      <a:pt x="192" y="149"/>
                      <a:pt x="192" y="149"/>
                      <a:pt x="193" y="149"/>
                    </a:cubicBezTo>
                    <a:cubicBezTo>
                      <a:pt x="194" y="149"/>
                      <a:pt x="196" y="148"/>
                      <a:pt x="197" y="147"/>
                    </a:cubicBezTo>
                    <a:cubicBezTo>
                      <a:pt x="199" y="146"/>
                      <a:pt x="200" y="144"/>
                      <a:pt x="200" y="142"/>
                    </a:cubicBezTo>
                    <a:cubicBezTo>
                      <a:pt x="200" y="20"/>
                      <a:pt x="200" y="20"/>
                      <a:pt x="200" y="20"/>
                    </a:cubicBezTo>
                    <a:cubicBezTo>
                      <a:pt x="200" y="11"/>
                      <a:pt x="190" y="6"/>
                      <a:pt x="177" y="3"/>
                    </a:cubicBezTo>
                    <a:close/>
                    <a:moveTo>
                      <a:pt x="93" y="134"/>
                    </a:moveTo>
                    <a:cubicBezTo>
                      <a:pt x="80" y="132"/>
                      <a:pt x="67" y="131"/>
                      <a:pt x="53" y="131"/>
                    </a:cubicBezTo>
                    <a:cubicBezTo>
                      <a:pt x="40" y="131"/>
                      <a:pt x="26" y="132"/>
                      <a:pt x="14" y="134"/>
                    </a:cubicBezTo>
                    <a:cubicBezTo>
                      <a:pt x="14" y="21"/>
                      <a:pt x="14" y="21"/>
                      <a:pt x="14" y="21"/>
                    </a:cubicBezTo>
                    <a:cubicBezTo>
                      <a:pt x="16" y="18"/>
                      <a:pt x="30" y="14"/>
                      <a:pt x="53" y="14"/>
                    </a:cubicBezTo>
                    <a:cubicBezTo>
                      <a:pt x="76" y="14"/>
                      <a:pt x="90" y="18"/>
                      <a:pt x="93" y="21"/>
                    </a:cubicBezTo>
                    <a:lnTo>
                      <a:pt x="93" y="134"/>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26" name="组合 25"/>
          <p:cNvGrpSpPr/>
          <p:nvPr/>
        </p:nvGrpSpPr>
        <p:grpSpPr>
          <a:xfrm>
            <a:off x="7528397" y="2900551"/>
            <a:ext cx="999304" cy="1001763"/>
            <a:chOff x="3437020" y="4201727"/>
            <a:chExt cx="863676" cy="865576"/>
          </a:xfrm>
        </p:grpSpPr>
        <p:sp>
          <p:nvSpPr>
            <p:cNvPr id="27" name="椭圆 21"/>
            <p:cNvSpPr>
              <a:spLocks noChangeArrowheads="1"/>
            </p:cNvSpPr>
            <p:nvPr/>
          </p:nvSpPr>
          <p:spPr bwMode="auto">
            <a:xfrm>
              <a:off x="3437020" y="4201727"/>
              <a:ext cx="863676" cy="865576"/>
            </a:xfrm>
            <a:prstGeom prst="ellipse">
              <a:avLst/>
            </a:prstGeom>
            <a:solidFill>
              <a:schemeClr val="accent4"/>
            </a:solidFill>
            <a:ln w="38100">
              <a:solidFill>
                <a:schemeClr val="bg1">
                  <a:lumMod val="7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grpSp>
          <p:nvGrpSpPr>
            <p:cNvPr id="28" name="Group 4"/>
            <p:cNvGrpSpPr>
              <a:grpSpLocks noChangeAspect="1"/>
            </p:cNvGrpSpPr>
            <p:nvPr/>
          </p:nvGrpSpPr>
          <p:grpSpPr bwMode="auto">
            <a:xfrm>
              <a:off x="3626902" y="4339091"/>
              <a:ext cx="476560" cy="578496"/>
              <a:chOff x="2694" y="1931"/>
              <a:chExt cx="374" cy="454"/>
            </a:xfrm>
            <a:solidFill>
              <a:schemeClr val="bg1"/>
            </a:solidFill>
          </p:grpSpPr>
          <p:sp>
            <p:nvSpPr>
              <p:cNvPr id="29" name="Freeform 5"/>
              <p:cNvSpPr>
                <a:spLocks noEditPoints="1"/>
              </p:cNvSpPr>
              <p:nvPr/>
            </p:nvSpPr>
            <p:spPr bwMode="auto">
              <a:xfrm>
                <a:off x="2694" y="1931"/>
                <a:ext cx="374" cy="454"/>
              </a:xfrm>
              <a:custGeom>
                <a:avLst/>
                <a:gdLst>
                  <a:gd name="T0" fmla="*/ 127 w 155"/>
                  <a:gd name="T1" fmla="*/ 7 h 189"/>
                  <a:gd name="T2" fmla="*/ 124 w 155"/>
                  <a:gd name="T3" fmla="*/ 0 h 189"/>
                  <a:gd name="T4" fmla="*/ 122 w 155"/>
                  <a:gd name="T5" fmla="*/ 7 h 189"/>
                  <a:gd name="T6" fmla="*/ 96 w 155"/>
                  <a:gd name="T7" fmla="*/ 3 h 189"/>
                  <a:gd name="T8" fmla="*/ 90 w 155"/>
                  <a:gd name="T9" fmla="*/ 3 h 189"/>
                  <a:gd name="T10" fmla="*/ 64 w 155"/>
                  <a:gd name="T11" fmla="*/ 7 h 189"/>
                  <a:gd name="T12" fmla="*/ 62 w 155"/>
                  <a:gd name="T13" fmla="*/ 0 h 189"/>
                  <a:gd name="T14" fmla="*/ 59 w 155"/>
                  <a:gd name="T15" fmla="*/ 7 h 189"/>
                  <a:gd name="T16" fmla="*/ 33 w 155"/>
                  <a:gd name="T17" fmla="*/ 3 h 189"/>
                  <a:gd name="T18" fmla="*/ 27 w 155"/>
                  <a:gd name="T19" fmla="*/ 3 h 189"/>
                  <a:gd name="T20" fmla="*/ 7 w 155"/>
                  <a:gd name="T21" fmla="*/ 7 h 189"/>
                  <a:gd name="T22" fmla="*/ 0 w 155"/>
                  <a:gd name="T23" fmla="*/ 182 h 189"/>
                  <a:gd name="T24" fmla="*/ 148 w 155"/>
                  <a:gd name="T25" fmla="*/ 189 h 189"/>
                  <a:gd name="T26" fmla="*/ 155 w 155"/>
                  <a:gd name="T27" fmla="*/ 13 h 189"/>
                  <a:gd name="T28" fmla="*/ 124 w 155"/>
                  <a:gd name="T29" fmla="*/ 40 h 189"/>
                  <a:gd name="T30" fmla="*/ 127 w 155"/>
                  <a:gd name="T31" fmla="*/ 31 h 189"/>
                  <a:gd name="T32" fmla="*/ 124 w 155"/>
                  <a:gd name="T33" fmla="*/ 44 h 189"/>
                  <a:gd name="T34" fmla="*/ 122 w 155"/>
                  <a:gd name="T35" fmla="*/ 31 h 189"/>
                  <a:gd name="T36" fmla="*/ 124 w 155"/>
                  <a:gd name="T37" fmla="*/ 40 h 189"/>
                  <a:gd name="T38" fmla="*/ 96 w 155"/>
                  <a:gd name="T39" fmla="*/ 37 h 189"/>
                  <a:gd name="T40" fmla="*/ 100 w 155"/>
                  <a:gd name="T41" fmla="*/ 37 h 189"/>
                  <a:gd name="T42" fmla="*/ 86 w 155"/>
                  <a:gd name="T43" fmla="*/ 37 h 189"/>
                  <a:gd name="T44" fmla="*/ 90 w 155"/>
                  <a:gd name="T45" fmla="*/ 37 h 189"/>
                  <a:gd name="T46" fmla="*/ 62 w 155"/>
                  <a:gd name="T47" fmla="*/ 40 h 189"/>
                  <a:gd name="T48" fmla="*/ 64 w 155"/>
                  <a:gd name="T49" fmla="*/ 31 h 189"/>
                  <a:gd name="T50" fmla="*/ 62 w 155"/>
                  <a:gd name="T51" fmla="*/ 44 h 189"/>
                  <a:gd name="T52" fmla="*/ 59 w 155"/>
                  <a:gd name="T53" fmla="*/ 31 h 189"/>
                  <a:gd name="T54" fmla="*/ 62 w 155"/>
                  <a:gd name="T55" fmla="*/ 40 h 189"/>
                  <a:gd name="T56" fmla="*/ 33 w 155"/>
                  <a:gd name="T57" fmla="*/ 37 h 189"/>
                  <a:gd name="T58" fmla="*/ 37 w 155"/>
                  <a:gd name="T59" fmla="*/ 37 h 189"/>
                  <a:gd name="T60" fmla="*/ 23 w 155"/>
                  <a:gd name="T61" fmla="*/ 37 h 189"/>
                  <a:gd name="T62" fmla="*/ 27 w 155"/>
                  <a:gd name="T63" fmla="*/ 37 h 189"/>
                  <a:gd name="T64" fmla="*/ 141 w 155"/>
                  <a:gd name="T65" fmla="*/ 175 h 189"/>
                  <a:gd name="T66" fmla="*/ 14 w 155"/>
                  <a:gd name="T67" fmla="*/ 20 h 189"/>
                  <a:gd name="T68" fmla="*/ 27 w 155"/>
                  <a:gd name="T69" fmla="*/ 25 h 189"/>
                  <a:gd name="T70" fmla="*/ 30 w 155"/>
                  <a:gd name="T71" fmla="*/ 50 h 189"/>
                  <a:gd name="T72" fmla="*/ 33 w 155"/>
                  <a:gd name="T73" fmla="*/ 25 h 189"/>
                  <a:gd name="T74" fmla="*/ 59 w 155"/>
                  <a:gd name="T75" fmla="*/ 20 h 189"/>
                  <a:gd name="T76" fmla="*/ 49 w 155"/>
                  <a:gd name="T77" fmla="*/ 37 h 189"/>
                  <a:gd name="T78" fmla="*/ 74 w 155"/>
                  <a:gd name="T79" fmla="*/ 37 h 189"/>
                  <a:gd name="T80" fmla="*/ 64 w 155"/>
                  <a:gd name="T81" fmla="*/ 20 h 189"/>
                  <a:gd name="T82" fmla="*/ 90 w 155"/>
                  <a:gd name="T83" fmla="*/ 25 h 189"/>
                  <a:gd name="T84" fmla="*/ 93 w 155"/>
                  <a:gd name="T85" fmla="*/ 50 h 189"/>
                  <a:gd name="T86" fmla="*/ 96 w 155"/>
                  <a:gd name="T87" fmla="*/ 25 h 189"/>
                  <a:gd name="T88" fmla="*/ 122 w 155"/>
                  <a:gd name="T89" fmla="*/ 20 h 189"/>
                  <a:gd name="T90" fmla="*/ 112 w 155"/>
                  <a:gd name="T91" fmla="*/ 37 h 189"/>
                  <a:gd name="T92" fmla="*/ 137 w 155"/>
                  <a:gd name="T93" fmla="*/ 37 h 189"/>
                  <a:gd name="T94" fmla="*/ 127 w 155"/>
                  <a:gd name="T95" fmla="*/ 20 h 189"/>
                  <a:gd name="T96" fmla="*/ 141 w 155"/>
                  <a:gd name="T97" fmla="*/ 175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5" h="189">
                    <a:moveTo>
                      <a:pt x="148" y="7"/>
                    </a:moveTo>
                    <a:cubicBezTo>
                      <a:pt x="127" y="7"/>
                      <a:pt x="127" y="7"/>
                      <a:pt x="127" y="7"/>
                    </a:cubicBezTo>
                    <a:cubicBezTo>
                      <a:pt x="127" y="3"/>
                      <a:pt x="127" y="3"/>
                      <a:pt x="127" y="3"/>
                    </a:cubicBezTo>
                    <a:cubicBezTo>
                      <a:pt x="127" y="1"/>
                      <a:pt x="126" y="0"/>
                      <a:pt x="124" y="0"/>
                    </a:cubicBezTo>
                    <a:cubicBezTo>
                      <a:pt x="123" y="0"/>
                      <a:pt x="122" y="1"/>
                      <a:pt x="122" y="3"/>
                    </a:cubicBezTo>
                    <a:cubicBezTo>
                      <a:pt x="122" y="7"/>
                      <a:pt x="122" y="7"/>
                      <a:pt x="122" y="7"/>
                    </a:cubicBezTo>
                    <a:cubicBezTo>
                      <a:pt x="96" y="7"/>
                      <a:pt x="96" y="7"/>
                      <a:pt x="96" y="7"/>
                    </a:cubicBezTo>
                    <a:cubicBezTo>
                      <a:pt x="96" y="3"/>
                      <a:pt x="96" y="3"/>
                      <a:pt x="96" y="3"/>
                    </a:cubicBezTo>
                    <a:cubicBezTo>
                      <a:pt x="96" y="1"/>
                      <a:pt x="94" y="0"/>
                      <a:pt x="93" y="0"/>
                    </a:cubicBezTo>
                    <a:cubicBezTo>
                      <a:pt x="91" y="0"/>
                      <a:pt x="90" y="1"/>
                      <a:pt x="90" y="3"/>
                    </a:cubicBezTo>
                    <a:cubicBezTo>
                      <a:pt x="90" y="7"/>
                      <a:pt x="90" y="7"/>
                      <a:pt x="90" y="7"/>
                    </a:cubicBezTo>
                    <a:cubicBezTo>
                      <a:pt x="64" y="7"/>
                      <a:pt x="64" y="7"/>
                      <a:pt x="64" y="7"/>
                    </a:cubicBezTo>
                    <a:cubicBezTo>
                      <a:pt x="64" y="3"/>
                      <a:pt x="64" y="3"/>
                      <a:pt x="64" y="3"/>
                    </a:cubicBezTo>
                    <a:cubicBezTo>
                      <a:pt x="64" y="1"/>
                      <a:pt x="63" y="0"/>
                      <a:pt x="62" y="0"/>
                    </a:cubicBezTo>
                    <a:cubicBezTo>
                      <a:pt x="60" y="0"/>
                      <a:pt x="59" y="1"/>
                      <a:pt x="59" y="3"/>
                    </a:cubicBezTo>
                    <a:cubicBezTo>
                      <a:pt x="59" y="7"/>
                      <a:pt x="59" y="7"/>
                      <a:pt x="59" y="7"/>
                    </a:cubicBezTo>
                    <a:cubicBezTo>
                      <a:pt x="33" y="7"/>
                      <a:pt x="33" y="7"/>
                      <a:pt x="33" y="7"/>
                    </a:cubicBezTo>
                    <a:cubicBezTo>
                      <a:pt x="33" y="3"/>
                      <a:pt x="33" y="3"/>
                      <a:pt x="33" y="3"/>
                    </a:cubicBezTo>
                    <a:cubicBezTo>
                      <a:pt x="33" y="1"/>
                      <a:pt x="32" y="0"/>
                      <a:pt x="30" y="0"/>
                    </a:cubicBezTo>
                    <a:cubicBezTo>
                      <a:pt x="29" y="0"/>
                      <a:pt x="27" y="1"/>
                      <a:pt x="27" y="3"/>
                    </a:cubicBezTo>
                    <a:cubicBezTo>
                      <a:pt x="27" y="7"/>
                      <a:pt x="27" y="7"/>
                      <a:pt x="27" y="7"/>
                    </a:cubicBezTo>
                    <a:cubicBezTo>
                      <a:pt x="7" y="7"/>
                      <a:pt x="7" y="7"/>
                      <a:pt x="7" y="7"/>
                    </a:cubicBezTo>
                    <a:cubicBezTo>
                      <a:pt x="3" y="7"/>
                      <a:pt x="0" y="10"/>
                      <a:pt x="0" y="13"/>
                    </a:cubicBezTo>
                    <a:cubicBezTo>
                      <a:pt x="0" y="182"/>
                      <a:pt x="0" y="182"/>
                      <a:pt x="0" y="182"/>
                    </a:cubicBezTo>
                    <a:cubicBezTo>
                      <a:pt x="0" y="186"/>
                      <a:pt x="3" y="189"/>
                      <a:pt x="7" y="189"/>
                    </a:cubicBezTo>
                    <a:cubicBezTo>
                      <a:pt x="148" y="189"/>
                      <a:pt x="148" y="189"/>
                      <a:pt x="148" y="189"/>
                    </a:cubicBezTo>
                    <a:cubicBezTo>
                      <a:pt x="152" y="189"/>
                      <a:pt x="155" y="186"/>
                      <a:pt x="155" y="182"/>
                    </a:cubicBezTo>
                    <a:cubicBezTo>
                      <a:pt x="155" y="13"/>
                      <a:pt x="155" y="13"/>
                      <a:pt x="155" y="13"/>
                    </a:cubicBezTo>
                    <a:cubicBezTo>
                      <a:pt x="155" y="10"/>
                      <a:pt x="152" y="7"/>
                      <a:pt x="148" y="7"/>
                    </a:cubicBezTo>
                    <a:close/>
                    <a:moveTo>
                      <a:pt x="124" y="40"/>
                    </a:moveTo>
                    <a:cubicBezTo>
                      <a:pt x="126" y="40"/>
                      <a:pt x="127" y="39"/>
                      <a:pt x="127" y="37"/>
                    </a:cubicBezTo>
                    <a:cubicBezTo>
                      <a:pt x="127" y="31"/>
                      <a:pt x="127" y="31"/>
                      <a:pt x="127" y="31"/>
                    </a:cubicBezTo>
                    <a:cubicBezTo>
                      <a:pt x="130" y="32"/>
                      <a:pt x="131" y="35"/>
                      <a:pt x="131" y="37"/>
                    </a:cubicBezTo>
                    <a:cubicBezTo>
                      <a:pt x="131" y="41"/>
                      <a:pt x="128" y="44"/>
                      <a:pt x="124" y="44"/>
                    </a:cubicBezTo>
                    <a:cubicBezTo>
                      <a:pt x="120" y="44"/>
                      <a:pt x="117" y="41"/>
                      <a:pt x="117" y="37"/>
                    </a:cubicBezTo>
                    <a:cubicBezTo>
                      <a:pt x="117" y="34"/>
                      <a:pt x="119" y="32"/>
                      <a:pt x="122" y="31"/>
                    </a:cubicBezTo>
                    <a:cubicBezTo>
                      <a:pt x="122" y="37"/>
                      <a:pt x="122" y="37"/>
                      <a:pt x="122" y="37"/>
                    </a:cubicBezTo>
                    <a:cubicBezTo>
                      <a:pt x="122" y="39"/>
                      <a:pt x="123" y="40"/>
                      <a:pt x="124" y="40"/>
                    </a:cubicBezTo>
                    <a:close/>
                    <a:moveTo>
                      <a:pt x="93" y="40"/>
                    </a:moveTo>
                    <a:cubicBezTo>
                      <a:pt x="94" y="40"/>
                      <a:pt x="96" y="39"/>
                      <a:pt x="96" y="37"/>
                    </a:cubicBezTo>
                    <a:cubicBezTo>
                      <a:pt x="96" y="31"/>
                      <a:pt x="96" y="31"/>
                      <a:pt x="96" y="31"/>
                    </a:cubicBezTo>
                    <a:cubicBezTo>
                      <a:pt x="98" y="32"/>
                      <a:pt x="100" y="35"/>
                      <a:pt x="100" y="37"/>
                    </a:cubicBezTo>
                    <a:cubicBezTo>
                      <a:pt x="100" y="41"/>
                      <a:pt x="97" y="44"/>
                      <a:pt x="93" y="44"/>
                    </a:cubicBezTo>
                    <a:cubicBezTo>
                      <a:pt x="89" y="44"/>
                      <a:pt x="86" y="41"/>
                      <a:pt x="86" y="37"/>
                    </a:cubicBezTo>
                    <a:cubicBezTo>
                      <a:pt x="86" y="34"/>
                      <a:pt x="88" y="32"/>
                      <a:pt x="90" y="31"/>
                    </a:cubicBezTo>
                    <a:cubicBezTo>
                      <a:pt x="90" y="37"/>
                      <a:pt x="90" y="37"/>
                      <a:pt x="90" y="37"/>
                    </a:cubicBezTo>
                    <a:cubicBezTo>
                      <a:pt x="90" y="39"/>
                      <a:pt x="91" y="40"/>
                      <a:pt x="93" y="40"/>
                    </a:cubicBezTo>
                    <a:close/>
                    <a:moveTo>
                      <a:pt x="62" y="40"/>
                    </a:moveTo>
                    <a:cubicBezTo>
                      <a:pt x="63" y="40"/>
                      <a:pt x="64" y="39"/>
                      <a:pt x="64" y="37"/>
                    </a:cubicBezTo>
                    <a:cubicBezTo>
                      <a:pt x="64" y="31"/>
                      <a:pt x="64" y="31"/>
                      <a:pt x="64" y="31"/>
                    </a:cubicBezTo>
                    <a:cubicBezTo>
                      <a:pt x="67" y="32"/>
                      <a:pt x="69" y="35"/>
                      <a:pt x="69" y="37"/>
                    </a:cubicBezTo>
                    <a:cubicBezTo>
                      <a:pt x="69" y="41"/>
                      <a:pt x="65" y="44"/>
                      <a:pt x="62" y="44"/>
                    </a:cubicBezTo>
                    <a:cubicBezTo>
                      <a:pt x="58" y="44"/>
                      <a:pt x="54" y="41"/>
                      <a:pt x="54" y="37"/>
                    </a:cubicBezTo>
                    <a:cubicBezTo>
                      <a:pt x="54" y="34"/>
                      <a:pt x="56" y="32"/>
                      <a:pt x="59" y="31"/>
                    </a:cubicBezTo>
                    <a:cubicBezTo>
                      <a:pt x="59" y="37"/>
                      <a:pt x="59" y="37"/>
                      <a:pt x="59" y="37"/>
                    </a:cubicBezTo>
                    <a:cubicBezTo>
                      <a:pt x="59" y="39"/>
                      <a:pt x="60" y="40"/>
                      <a:pt x="62" y="40"/>
                    </a:cubicBezTo>
                    <a:close/>
                    <a:moveTo>
                      <a:pt x="30" y="40"/>
                    </a:moveTo>
                    <a:cubicBezTo>
                      <a:pt x="32" y="40"/>
                      <a:pt x="33" y="39"/>
                      <a:pt x="33" y="37"/>
                    </a:cubicBezTo>
                    <a:cubicBezTo>
                      <a:pt x="33" y="31"/>
                      <a:pt x="33" y="31"/>
                      <a:pt x="33" y="31"/>
                    </a:cubicBezTo>
                    <a:cubicBezTo>
                      <a:pt x="35" y="32"/>
                      <a:pt x="37" y="35"/>
                      <a:pt x="37" y="37"/>
                    </a:cubicBezTo>
                    <a:cubicBezTo>
                      <a:pt x="37" y="41"/>
                      <a:pt x="34" y="44"/>
                      <a:pt x="30" y="44"/>
                    </a:cubicBezTo>
                    <a:cubicBezTo>
                      <a:pt x="26" y="44"/>
                      <a:pt x="23" y="41"/>
                      <a:pt x="23" y="37"/>
                    </a:cubicBezTo>
                    <a:cubicBezTo>
                      <a:pt x="23" y="34"/>
                      <a:pt x="25" y="32"/>
                      <a:pt x="27" y="31"/>
                    </a:cubicBezTo>
                    <a:cubicBezTo>
                      <a:pt x="27" y="37"/>
                      <a:pt x="27" y="37"/>
                      <a:pt x="27" y="37"/>
                    </a:cubicBezTo>
                    <a:cubicBezTo>
                      <a:pt x="27" y="39"/>
                      <a:pt x="29" y="40"/>
                      <a:pt x="30" y="40"/>
                    </a:cubicBezTo>
                    <a:close/>
                    <a:moveTo>
                      <a:pt x="141" y="175"/>
                    </a:moveTo>
                    <a:cubicBezTo>
                      <a:pt x="14" y="175"/>
                      <a:pt x="14" y="175"/>
                      <a:pt x="14" y="175"/>
                    </a:cubicBezTo>
                    <a:cubicBezTo>
                      <a:pt x="14" y="20"/>
                      <a:pt x="14" y="20"/>
                      <a:pt x="14" y="20"/>
                    </a:cubicBezTo>
                    <a:cubicBezTo>
                      <a:pt x="27" y="20"/>
                      <a:pt x="27" y="20"/>
                      <a:pt x="27" y="20"/>
                    </a:cubicBezTo>
                    <a:cubicBezTo>
                      <a:pt x="27" y="25"/>
                      <a:pt x="27" y="25"/>
                      <a:pt x="27" y="25"/>
                    </a:cubicBezTo>
                    <a:cubicBezTo>
                      <a:pt x="22" y="26"/>
                      <a:pt x="18" y="31"/>
                      <a:pt x="18" y="37"/>
                    </a:cubicBezTo>
                    <a:cubicBezTo>
                      <a:pt x="18" y="44"/>
                      <a:pt x="23" y="50"/>
                      <a:pt x="30" y="50"/>
                    </a:cubicBezTo>
                    <a:cubicBezTo>
                      <a:pt x="37" y="50"/>
                      <a:pt x="43" y="44"/>
                      <a:pt x="43" y="37"/>
                    </a:cubicBezTo>
                    <a:cubicBezTo>
                      <a:pt x="43" y="31"/>
                      <a:pt x="39" y="26"/>
                      <a:pt x="33" y="25"/>
                    </a:cubicBezTo>
                    <a:cubicBezTo>
                      <a:pt x="33" y="20"/>
                      <a:pt x="33" y="20"/>
                      <a:pt x="33" y="20"/>
                    </a:cubicBezTo>
                    <a:cubicBezTo>
                      <a:pt x="59" y="20"/>
                      <a:pt x="59" y="20"/>
                      <a:pt x="59" y="20"/>
                    </a:cubicBezTo>
                    <a:cubicBezTo>
                      <a:pt x="59" y="25"/>
                      <a:pt x="59" y="25"/>
                      <a:pt x="59" y="25"/>
                    </a:cubicBezTo>
                    <a:cubicBezTo>
                      <a:pt x="53" y="26"/>
                      <a:pt x="49" y="31"/>
                      <a:pt x="49" y="37"/>
                    </a:cubicBezTo>
                    <a:cubicBezTo>
                      <a:pt x="49" y="44"/>
                      <a:pt x="55" y="50"/>
                      <a:pt x="62" y="50"/>
                    </a:cubicBezTo>
                    <a:cubicBezTo>
                      <a:pt x="68" y="50"/>
                      <a:pt x="74" y="44"/>
                      <a:pt x="74" y="37"/>
                    </a:cubicBezTo>
                    <a:cubicBezTo>
                      <a:pt x="74" y="31"/>
                      <a:pt x="70" y="26"/>
                      <a:pt x="64" y="25"/>
                    </a:cubicBezTo>
                    <a:cubicBezTo>
                      <a:pt x="64" y="20"/>
                      <a:pt x="64" y="20"/>
                      <a:pt x="64" y="20"/>
                    </a:cubicBezTo>
                    <a:cubicBezTo>
                      <a:pt x="90" y="20"/>
                      <a:pt x="90" y="20"/>
                      <a:pt x="90" y="20"/>
                    </a:cubicBezTo>
                    <a:cubicBezTo>
                      <a:pt x="90" y="25"/>
                      <a:pt x="90" y="25"/>
                      <a:pt x="90" y="25"/>
                    </a:cubicBezTo>
                    <a:cubicBezTo>
                      <a:pt x="85" y="26"/>
                      <a:pt x="80" y="31"/>
                      <a:pt x="80" y="37"/>
                    </a:cubicBezTo>
                    <a:cubicBezTo>
                      <a:pt x="80" y="44"/>
                      <a:pt x="86" y="50"/>
                      <a:pt x="93" y="50"/>
                    </a:cubicBezTo>
                    <a:cubicBezTo>
                      <a:pt x="100" y="50"/>
                      <a:pt x="105" y="44"/>
                      <a:pt x="105" y="37"/>
                    </a:cubicBezTo>
                    <a:cubicBezTo>
                      <a:pt x="105" y="31"/>
                      <a:pt x="101" y="26"/>
                      <a:pt x="96" y="25"/>
                    </a:cubicBezTo>
                    <a:cubicBezTo>
                      <a:pt x="96" y="20"/>
                      <a:pt x="96" y="20"/>
                      <a:pt x="96" y="20"/>
                    </a:cubicBezTo>
                    <a:cubicBezTo>
                      <a:pt x="122" y="20"/>
                      <a:pt x="122" y="20"/>
                      <a:pt x="122" y="20"/>
                    </a:cubicBezTo>
                    <a:cubicBezTo>
                      <a:pt x="122" y="25"/>
                      <a:pt x="122" y="25"/>
                      <a:pt x="122" y="25"/>
                    </a:cubicBezTo>
                    <a:cubicBezTo>
                      <a:pt x="116" y="26"/>
                      <a:pt x="112" y="31"/>
                      <a:pt x="112" y="37"/>
                    </a:cubicBezTo>
                    <a:cubicBezTo>
                      <a:pt x="112" y="44"/>
                      <a:pt x="117" y="50"/>
                      <a:pt x="124" y="50"/>
                    </a:cubicBezTo>
                    <a:cubicBezTo>
                      <a:pt x="131" y="50"/>
                      <a:pt x="137" y="44"/>
                      <a:pt x="137" y="37"/>
                    </a:cubicBezTo>
                    <a:cubicBezTo>
                      <a:pt x="137" y="31"/>
                      <a:pt x="133" y="26"/>
                      <a:pt x="127" y="25"/>
                    </a:cubicBezTo>
                    <a:cubicBezTo>
                      <a:pt x="127" y="20"/>
                      <a:pt x="127" y="20"/>
                      <a:pt x="127" y="20"/>
                    </a:cubicBezTo>
                    <a:cubicBezTo>
                      <a:pt x="141" y="20"/>
                      <a:pt x="141" y="20"/>
                      <a:pt x="141" y="20"/>
                    </a:cubicBezTo>
                    <a:lnTo>
                      <a:pt x="141" y="17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0" name="Freeform 6"/>
              <p:cNvSpPr/>
              <p:nvPr/>
            </p:nvSpPr>
            <p:spPr bwMode="auto">
              <a:xfrm>
                <a:off x="2820" y="2272"/>
                <a:ext cx="181" cy="12"/>
              </a:xfrm>
              <a:custGeom>
                <a:avLst/>
                <a:gdLst>
                  <a:gd name="T0" fmla="*/ 73 w 75"/>
                  <a:gd name="T1" fmla="*/ 0 h 5"/>
                  <a:gd name="T2" fmla="*/ 2 w 75"/>
                  <a:gd name="T3" fmla="*/ 0 h 5"/>
                  <a:gd name="T4" fmla="*/ 0 w 75"/>
                  <a:gd name="T5" fmla="*/ 3 h 5"/>
                  <a:gd name="T6" fmla="*/ 2 w 75"/>
                  <a:gd name="T7" fmla="*/ 5 h 5"/>
                  <a:gd name="T8" fmla="*/ 73 w 75"/>
                  <a:gd name="T9" fmla="*/ 5 h 5"/>
                  <a:gd name="T10" fmla="*/ 75 w 75"/>
                  <a:gd name="T11" fmla="*/ 3 h 5"/>
                  <a:gd name="T12" fmla="*/ 73 w 7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75" h="5">
                    <a:moveTo>
                      <a:pt x="73" y="0"/>
                    </a:moveTo>
                    <a:cubicBezTo>
                      <a:pt x="2" y="0"/>
                      <a:pt x="2" y="0"/>
                      <a:pt x="2" y="0"/>
                    </a:cubicBezTo>
                    <a:cubicBezTo>
                      <a:pt x="1" y="0"/>
                      <a:pt x="0" y="1"/>
                      <a:pt x="0" y="3"/>
                    </a:cubicBezTo>
                    <a:cubicBezTo>
                      <a:pt x="0" y="4"/>
                      <a:pt x="1" y="5"/>
                      <a:pt x="2" y="5"/>
                    </a:cubicBezTo>
                    <a:cubicBezTo>
                      <a:pt x="73" y="5"/>
                      <a:pt x="73" y="5"/>
                      <a:pt x="73" y="5"/>
                    </a:cubicBezTo>
                    <a:cubicBezTo>
                      <a:pt x="74" y="5"/>
                      <a:pt x="75" y="4"/>
                      <a:pt x="75" y="3"/>
                    </a:cubicBezTo>
                    <a:cubicBezTo>
                      <a:pt x="75" y="1"/>
                      <a:pt x="74" y="0"/>
                      <a:pt x="7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1" name="Freeform 7"/>
              <p:cNvSpPr/>
              <p:nvPr/>
            </p:nvSpPr>
            <p:spPr bwMode="auto">
              <a:xfrm>
                <a:off x="2820" y="2190"/>
                <a:ext cx="181" cy="14"/>
              </a:xfrm>
              <a:custGeom>
                <a:avLst/>
                <a:gdLst>
                  <a:gd name="T0" fmla="*/ 73 w 75"/>
                  <a:gd name="T1" fmla="*/ 0 h 6"/>
                  <a:gd name="T2" fmla="*/ 2 w 75"/>
                  <a:gd name="T3" fmla="*/ 0 h 6"/>
                  <a:gd name="T4" fmla="*/ 0 w 75"/>
                  <a:gd name="T5" fmla="*/ 3 h 6"/>
                  <a:gd name="T6" fmla="*/ 2 w 75"/>
                  <a:gd name="T7" fmla="*/ 6 h 6"/>
                  <a:gd name="T8" fmla="*/ 73 w 75"/>
                  <a:gd name="T9" fmla="*/ 6 h 6"/>
                  <a:gd name="T10" fmla="*/ 75 w 75"/>
                  <a:gd name="T11" fmla="*/ 3 h 6"/>
                  <a:gd name="T12" fmla="*/ 73 w 75"/>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75" h="6">
                    <a:moveTo>
                      <a:pt x="73" y="0"/>
                    </a:moveTo>
                    <a:cubicBezTo>
                      <a:pt x="2" y="0"/>
                      <a:pt x="2" y="0"/>
                      <a:pt x="2" y="0"/>
                    </a:cubicBezTo>
                    <a:cubicBezTo>
                      <a:pt x="1" y="0"/>
                      <a:pt x="0" y="2"/>
                      <a:pt x="0" y="3"/>
                    </a:cubicBezTo>
                    <a:cubicBezTo>
                      <a:pt x="0" y="5"/>
                      <a:pt x="1" y="6"/>
                      <a:pt x="2" y="6"/>
                    </a:cubicBezTo>
                    <a:cubicBezTo>
                      <a:pt x="73" y="6"/>
                      <a:pt x="73" y="6"/>
                      <a:pt x="73" y="6"/>
                    </a:cubicBezTo>
                    <a:cubicBezTo>
                      <a:pt x="74" y="6"/>
                      <a:pt x="75" y="5"/>
                      <a:pt x="75" y="3"/>
                    </a:cubicBezTo>
                    <a:cubicBezTo>
                      <a:pt x="75" y="2"/>
                      <a:pt x="74" y="0"/>
                      <a:pt x="7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2" name="Freeform 8"/>
              <p:cNvSpPr/>
              <p:nvPr/>
            </p:nvSpPr>
            <p:spPr bwMode="auto">
              <a:xfrm>
                <a:off x="2820" y="2111"/>
                <a:ext cx="181" cy="12"/>
              </a:xfrm>
              <a:custGeom>
                <a:avLst/>
                <a:gdLst>
                  <a:gd name="T0" fmla="*/ 73 w 75"/>
                  <a:gd name="T1" fmla="*/ 0 h 5"/>
                  <a:gd name="T2" fmla="*/ 2 w 75"/>
                  <a:gd name="T3" fmla="*/ 0 h 5"/>
                  <a:gd name="T4" fmla="*/ 0 w 75"/>
                  <a:gd name="T5" fmla="*/ 3 h 5"/>
                  <a:gd name="T6" fmla="*/ 2 w 75"/>
                  <a:gd name="T7" fmla="*/ 5 h 5"/>
                  <a:gd name="T8" fmla="*/ 73 w 75"/>
                  <a:gd name="T9" fmla="*/ 5 h 5"/>
                  <a:gd name="T10" fmla="*/ 75 w 75"/>
                  <a:gd name="T11" fmla="*/ 3 h 5"/>
                  <a:gd name="T12" fmla="*/ 73 w 75"/>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75" h="5">
                    <a:moveTo>
                      <a:pt x="73" y="0"/>
                    </a:moveTo>
                    <a:cubicBezTo>
                      <a:pt x="2" y="0"/>
                      <a:pt x="2" y="0"/>
                      <a:pt x="2" y="0"/>
                    </a:cubicBezTo>
                    <a:cubicBezTo>
                      <a:pt x="1" y="0"/>
                      <a:pt x="0" y="1"/>
                      <a:pt x="0" y="3"/>
                    </a:cubicBezTo>
                    <a:cubicBezTo>
                      <a:pt x="0" y="4"/>
                      <a:pt x="1" y="5"/>
                      <a:pt x="2" y="5"/>
                    </a:cubicBezTo>
                    <a:cubicBezTo>
                      <a:pt x="73" y="5"/>
                      <a:pt x="73" y="5"/>
                      <a:pt x="73" y="5"/>
                    </a:cubicBezTo>
                    <a:cubicBezTo>
                      <a:pt x="74" y="5"/>
                      <a:pt x="75" y="4"/>
                      <a:pt x="75" y="3"/>
                    </a:cubicBezTo>
                    <a:cubicBezTo>
                      <a:pt x="75" y="1"/>
                      <a:pt x="74" y="0"/>
                      <a:pt x="73"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3" name="Freeform 9"/>
              <p:cNvSpPr/>
              <p:nvPr/>
            </p:nvSpPr>
            <p:spPr bwMode="auto">
              <a:xfrm>
                <a:off x="2755" y="2096"/>
                <a:ext cx="41" cy="41"/>
              </a:xfrm>
              <a:custGeom>
                <a:avLst/>
                <a:gdLst>
                  <a:gd name="T0" fmla="*/ 15 w 17"/>
                  <a:gd name="T1" fmla="*/ 0 h 17"/>
                  <a:gd name="T2" fmla="*/ 3 w 17"/>
                  <a:gd name="T3" fmla="*/ 0 h 17"/>
                  <a:gd name="T4" fmla="*/ 0 w 17"/>
                  <a:gd name="T5" fmla="*/ 3 h 17"/>
                  <a:gd name="T6" fmla="*/ 0 w 17"/>
                  <a:gd name="T7" fmla="*/ 15 h 17"/>
                  <a:gd name="T8" fmla="*/ 3 w 17"/>
                  <a:gd name="T9" fmla="*/ 17 h 17"/>
                  <a:gd name="T10" fmla="*/ 15 w 17"/>
                  <a:gd name="T11" fmla="*/ 17 h 17"/>
                  <a:gd name="T12" fmla="*/ 17 w 17"/>
                  <a:gd name="T13" fmla="*/ 15 h 17"/>
                  <a:gd name="T14" fmla="*/ 17 w 17"/>
                  <a:gd name="T15" fmla="*/ 3 h 17"/>
                  <a:gd name="T16" fmla="*/ 15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15" y="0"/>
                    </a:moveTo>
                    <a:cubicBezTo>
                      <a:pt x="3" y="0"/>
                      <a:pt x="3" y="0"/>
                      <a:pt x="3" y="0"/>
                    </a:cubicBezTo>
                    <a:cubicBezTo>
                      <a:pt x="1" y="0"/>
                      <a:pt x="0" y="1"/>
                      <a:pt x="0" y="3"/>
                    </a:cubicBezTo>
                    <a:cubicBezTo>
                      <a:pt x="0" y="15"/>
                      <a:pt x="0" y="15"/>
                      <a:pt x="0" y="15"/>
                    </a:cubicBezTo>
                    <a:cubicBezTo>
                      <a:pt x="0" y="16"/>
                      <a:pt x="1" y="17"/>
                      <a:pt x="3" y="17"/>
                    </a:cubicBezTo>
                    <a:cubicBezTo>
                      <a:pt x="15" y="17"/>
                      <a:pt x="15" y="17"/>
                      <a:pt x="15" y="17"/>
                    </a:cubicBezTo>
                    <a:cubicBezTo>
                      <a:pt x="16" y="17"/>
                      <a:pt x="17" y="16"/>
                      <a:pt x="17" y="15"/>
                    </a:cubicBezTo>
                    <a:cubicBezTo>
                      <a:pt x="17" y="3"/>
                      <a:pt x="17" y="3"/>
                      <a:pt x="17" y="3"/>
                    </a:cubicBezTo>
                    <a:cubicBezTo>
                      <a:pt x="17" y="1"/>
                      <a:pt x="16"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4" name="Freeform 10"/>
              <p:cNvSpPr/>
              <p:nvPr/>
            </p:nvSpPr>
            <p:spPr bwMode="auto">
              <a:xfrm>
                <a:off x="2755" y="2176"/>
                <a:ext cx="41" cy="43"/>
              </a:xfrm>
              <a:custGeom>
                <a:avLst/>
                <a:gdLst>
                  <a:gd name="T0" fmla="*/ 15 w 17"/>
                  <a:gd name="T1" fmla="*/ 0 h 18"/>
                  <a:gd name="T2" fmla="*/ 3 w 17"/>
                  <a:gd name="T3" fmla="*/ 0 h 18"/>
                  <a:gd name="T4" fmla="*/ 0 w 17"/>
                  <a:gd name="T5" fmla="*/ 3 h 18"/>
                  <a:gd name="T6" fmla="*/ 0 w 17"/>
                  <a:gd name="T7" fmla="*/ 15 h 18"/>
                  <a:gd name="T8" fmla="*/ 3 w 17"/>
                  <a:gd name="T9" fmla="*/ 18 h 18"/>
                  <a:gd name="T10" fmla="*/ 15 w 17"/>
                  <a:gd name="T11" fmla="*/ 18 h 18"/>
                  <a:gd name="T12" fmla="*/ 17 w 17"/>
                  <a:gd name="T13" fmla="*/ 15 h 18"/>
                  <a:gd name="T14" fmla="*/ 17 w 17"/>
                  <a:gd name="T15" fmla="*/ 3 h 18"/>
                  <a:gd name="T16" fmla="*/ 15 w 17"/>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8">
                    <a:moveTo>
                      <a:pt x="15" y="0"/>
                    </a:moveTo>
                    <a:cubicBezTo>
                      <a:pt x="3" y="0"/>
                      <a:pt x="3" y="0"/>
                      <a:pt x="3" y="0"/>
                    </a:cubicBezTo>
                    <a:cubicBezTo>
                      <a:pt x="1" y="0"/>
                      <a:pt x="0" y="2"/>
                      <a:pt x="0" y="3"/>
                    </a:cubicBezTo>
                    <a:cubicBezTo>
                      <a:pt x="0" y="15"/>
                      <a:pt x="0" y="15"/>
                      <a:pt x="0" y="15"/>
                    </a:cubicBezTo>
                    <a:cubicBezTo>
                      <a:pt x="0" y="17"/>
                      <a:pt x="1" y="18"/>
                      <a:pt x="3" y="18"/>
                    </a:cubicBezTo>
                    <a:cubicBezTo>
                      <a:pt x="15" y="18"/>
                      <a:pt x="15" y="18"/>
                      <a:pt x="15" y="18"/>
                    </a:cubicBezTo>
                    <a:cubicBezTo>
                      <a:pt x="16" y="18"/>
                      <a:pt x="17" y="17"/>
                      <a:pt x="17" y="15"/>
                    </a:cubicBezTo>
                    <a:cubicBezTo>
                      <a:pt x="17" y="3"/>
                      <a:pt x="17" y="3"/>
                      <a:pt x="17" y="3"/>
                    </a:cubicBezTo>
                    <a:cubicBezTo>
                      <a:pt x="17" y="2"/>
                      <a:pt x="16"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5" name="Freeform 11"/>
              <p:cNvSpPr/>
              <p:nvPr/>
            </p:nvSpPr>
            <p:spPr bwMode="auto">
              <a:xfrm>
                <a:off x="2755" y="2257"/>
                <a:ext cx="41" cy="41"/>
              </a:xfrm>
              <a:custGeom>
                <a:avLst/>
                <a:gdLst>
                  <a:gd name="T0" fmla="*/ 15 w 17"/>
                  <a:gd name="T1" fmla="*/ 0 h 17"/>
                  <a:gd name="T2" fmla="*/ 3 w 17"/>
                  <a:gd name="T3" fmla="*/ 0 h 17"/>
                  <a:gd name="T4" fmla="*/ 0 w 17"/>
                  <a:gd name="T5" fmla="*/ 3 h 17"/>
                  <a:gd name="T6" fmla="*/ 0 w 17"/>
                  <a:gd name="T7" fmla="*/ 15 h 17"/>
                  <a:gd name="T8" fmla="*/ 3 w 17"/>
                  <a:gd name="T9" fmla="*/ 17 h 17"/>
                  <a:gd name="T10" fmla="*/ 15 w 17"/>
                  <a:gd name="T11" fmla="*/ 17 h 17"/>
                  <a:gd name="T12" fmla="*/ 17 w 17"/>
                  <a:gd name="T13" fmla="*/ 15 h 17"/>
                  <a:gd name="T14" fmla="*/ 17 w 17"/>
                  <a:gd name="T15" fmla="*/ 3 h 17"/>
                  <a:gd name="T16" fmla="*/ 15 w 17"/>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17">
                    <a:moveTo>
                      <a:pt x="15" y="0"/>
                    </a:moveTo>
                    <a:cubicBezTo>
                      <a:pt x="3" y="0"/>
                      <a:pt x="3" y="0"/>
                      <a:pt x="3" y="0"/>
                    </a:cubicBezTo>
                    <a:cubicBezTo>
                      <a:pt x="1" y="0"/>
                      <a:pt x="0" y="1"/>
                      <a:pt x="0" y="3"/>
                    </a:cubicBezTo>
                    <a:cubicBezTo>
                      <a:pt x="0" y="15"/>
                      <a:pt x="0" y="15"/>
                      <a:pt x="0" y="15"/>
                    </a:cubicBezTo>
                    <a:cubicBezTo>
                      <a:pt x="0" y="16"/>
                      <a:pt x="1" y="17"/>
                      <a:pt x="3" y="17"/>
                    </a:cubicBezTo>
                    <a:cubicBezTo>
                      <a:pt x="15" y="17"/>
                      <a:pt x="15" y="17"/>
                      <a:pt x="15" y="17"/>
                    </a:cubicBezTo>
                    <a:cubicBezTo>
                      <a:pt x="16" y="17"/>
                      <a:pt x="17" y="16"/>
                      <a:pt x="17" y="15"/>
                    </a:cubicBezTo>
                    <a:cubicBezTo>
                      <a:pt x="17" y="3"/>
                      <a:pt x="17" y="3"/>
                      <a:pt x="17" y="3"/>
                    </a:cubicBezTo>
                    <a:cubicBezTo>
                      <a:pt x="17" y="1"/>
                      <a:pt x="16"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36" name="组合 35"/>
          <p:cNvGrpSpPr/>
          <p:nvPr/>
        </p:nvGrpSpPr>
        <p:grpSpPr>
          <a:xfrm>
            <a:off x="9856710" y="3132813"/>
            <a:ext cx="999304" cy="1001763"/>
            <a:chOff x="3437020" y="5246272"/>
            <a:chExt cx="863676" cy="865576"/>
          </a:xfrm>
        </p:grpSpPr>
        <p:sp>
          <p:nvSpPr>
            <p:cNvPr id="37" name="椭圆 21"/>
            <p:cNvSpPr>
              <a:spLocks noChangeArrowheads="1"/>
            </p:cNvSpPr>
            <p:nvPr/>
          </p:nvSpPr>
          <p:spPr bwMode="auto">
            <a:xfrm>
              <a:off x="3437020" y="5246272"/>
              <a:ext cx="863676" cy="865576"/>
            </a:xfrm>
            <a:prstGeom prst="ellipse">
              <a:avLst/>
            </a:prstGeom>
            <a:solidFill>
              <a:schemeClr val="accent5"/>
            </a:solidFill>
            <a:ln w="38100">
              <a:solidFill>
                <a:schemeClr val="bg1">
                  <a:lumMod val="75000"/>
                </a:schemeClr>
              </a:solidFill>
              <a:miter lim="800000"/>
            </a:ln>
          </p:spPr>
          <p:txBody>
            <a:bodyPr anchor="ct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eaLnBrk="1" hangingPunct="1">
                <a:spcBef>
                  <a:spcPct val="0"/>
                </a:spcBef>
                <a:buFont typeface="Arial" panose="020B0604020202020204" pitchFamily="34" charset="0"/>
                <a:buNone/>
              </a:pPr>
              <a:endParaRPr lang="zh-CN" altLang="zh-CN" sz="2400">
                <a:solidFill>
                  <a:srgbClr val="FFFFFF"/>
                </a:solidFill>
                <a:sym typeface="微软雅黑" panose="020B0503020204020204" pitchFamily="34" charset="-122"/>
              </a:endParaRPr>
            </a:p>
          </p:txBody>
        </p:sp>
        <p:sp>
          <p:nvSpPr>
            <p:cNvPr id="38" name="Freeform 9"/>
            <p:cNvSpPr>
              <a:spLocks noEditPoints="1"/>
            </p:cNvSpPr>
            <p:nvPr/>
          </p:nvSpPr>
          <p:spPr bwMode="auto">
            <a:xfrm>
              <a:off x="3564624" y="5446833"/>
              <a:ext cx="605440" cy="464249"/>
            </a:xfrm>
            <a:custGeom>
              <a:avLst/>
              <a:gdLst>
                <a:gd name="T0" fmla="*/ 16 w 104"/>
                <a:gd name="T1" fmla="*/ 2 h 79"/>
                <a:gd name="T2" fmla="*/ 27 w 104"/>
                <a:gd name="T3" fmla="*/ 4 h 79"/>
                <a:gd name="T4" fmla="*/ 19 w 104"/>
                <a:gd name="T5" fmla="*/ 48 h 79"/>
                <a:gd name="T6" fmla="*/ 4 w 104"/>
                <a:gd name="T7" fmla="*/ 45 h 79"/>
                <a:gd name="T8" fmla="*/ 16 w 104"/>
                <a:gd name="T9" fmla="*/ 2 h 79"/>
                <a:gd name="T10" fmla="*/ 18 w 104"/>
                <a:gd name="T11" fmla="*/ 65 h 79"/>
                <a:gd name="T12" fmla="*/ 16 w 104"/>
                <a:gd name="T13" fmla="*/ 72 h 79"/>
                <a:gd name="T14" fmla="*/ 101 w 104"/>
                <a:gd name="T15" fmla="*/ 72 h 79"/>
                <a:gd name="T16" fmla="*/ 104 w 104"/>
                <a:gd name="T17" fmla="*/ 72 h 79"/>
                <a:gd name="T18" fmla="*/ 104 w 104"/>
                <a:gd name="T19" fmla="*/ 68 h 79"/>
                <a:gd name="T20" fmla="*/ 104 w 104"/>
                <a:gd name="T21" fmla="*/ 26 h 79"/>
                <a:gd name="T22" fmla="*/ 104 w 104"/>
                <a:gd name="T23" fmla="*/ 24 h 79"/>
                <a:gd name="T24" fmla="*/ 103 w 104"/>
                <a:gd name="T25" fmla="*/ 23 h 79"/>
                <a:gd name="T26" fmla="*/ 90 w 104"/>
                <a:gd name="T27" fmla="*/ 10 h 79"/>
                <a:gd name="T28" fmla="*/ 89 w 104"/>
                <a:gd name="T29" fmla="*/ 9 h 79"/>
                <a:gd name="T30" fmla="*/ 87 w 104"/>
                <a:gd name="T31" fmla="*/ 9 h 79"/>
                <a:gd name="T32" fmla="*/ 31 w 104"/>
                <a:gd name="T33" fmla="*/ 9 h 79"/>
                <a:gd name="T34" fmla="*/ 31 w 104"/>
                <a:gd name="T35" fmla="*/ 17 h 79"/>
                <a:gd name="T36" fmla="*/ 84 w 104"/>
                <a:gd name="T37" fmla="*/ 17 h 79"/>
                <a:gd name="T38" fmla="*/ 83 w 104"/>
                <a:gd name="T39" fmla="*/ 28 h 79"/>
                <a:gd name="T40" fmla="*/ 83 w 104"/>
                <a:gd name="T41" fmla="*/ 30 h 79"/>
                <a:gd name="T42" fmla="*/ 85 w 104"/>
                <a:gd name="T43" fmla="*/ 30 h 79"/>
                <a:gd name="T44" fmla="*/ 97 w 104"/>
                <a:gd name="T45" fmla="*/ 29 h 79"/>
                <a:gd name="T46" fmla="*/ 97 w 104"/>
                <a:gd name="T47" fmla="*/ 65 h 79"/>
                <a:gd name="T48" fmla="*/ 18 w 104"/>
                <a:gd name="T49" fmla="*/ 65 h 79"/>
                <a:gd name="T50" fmla="*/ 95 w 104"/>
                <a:gd name="T51" fmla="*/ 26 h 79"/>
                <a:gd name="T52" fmla="*/ 86 w 104"/>
                <a:gd name="T53" fmla="*/ 26 h 79"/>
                <a:gd name="T54" fmla="*/ 87 w 104"/>
                <a:gd name="T55" fmla="*/ 18 h 79"/>
                <a:gd name="T56" fmla="*/ 95 w 104"/>
                <a:gd name="T57" fmla="*/ 26 h 79"/>
                <a:gd name="T58" fmla="*/ 32 w 104"/>
                <a:gd name="T59" fmla="*/ 43 h 79"/>
                <a:gd name="T60" fmla="*/ 74 w 104"/>
                <a:gd name="T61" fmla="*/ 43 h 79"/>
                <a:gd name="T62" fmla="*/ 74 w 104"/>
                <a:gd name="T63" fmla="*/ 45 h 79"/>
                <a:gd name="T64" fmla="*/ 32 w 104"/>
                <a:gd name="T65" fmla="*/ 45 h 79"/>
                <a:gd name="T66" fmla="*/ 32 w 104"/>
                <a:gd name="T67" fmla="*/ 43 h 79"/>
                <a:gd name="T68" fmla="*/ 32 w 104"/>
                <a:gd name="T69" fmla="*/ 32 h 79"/>
                <a:gd name="T70" fmla="*/ 71 w 104"/>
                <a:gd name="T71" fmla="*/ 32 h 79"/>
                <a:gd name="T72" fmla="*/ 71 w 104"/>
                <a:gd name="T73" fmla="*/ 35 h 79"/>
                <a:gd name="T74" fmla="*/ 32 w 104"/>
                <a:gd name="T75" fmla="*/ 35 h 79"/>
                <a:gd name="T76" fmla="*/ 32 w 104"/>
                <a:gd name="T77" fmla="*/ 32 h 79"/>
                <a:gd name="T78" fmla="*/ 32 w 104"/>
                <a:gd name="T79" fmla="*/ 22 h 79"/>
                <a:gd name="T80" fmla="*/ 71 w 104"/>
                <a:gd name="T81" fmla="*/ 22 h 79"/>
                <a:gd name="T82" fmla="*/ 71 w 104"/>
                <a:gd name="T83" fmla="*/ 25 h 79"/>
                <a:gd name="T84" fmla="*/ 32 w 104"/>
                <a:gd name="T85" fmla="*/ 25 h 79"/>
                <a:gd name="T86" fmla="*/ 32 w 104"/>
                <a:gd name="T87" fmla="*/ 22 h 79"/>
                <a:gd name="T88" fmla="*/ 3 w 104"/>
                <a:gd name="T89" fmla="*/ 66 h 79"/>
                <a:gd name="T90" fmla="*/ 9 w 104"/>
                <a:gd name="T91" fmla="*/ 68 h 79"/>
                <a:gd name="T92" fmla="*/ 9 w 104"/>
                <a:gd name="T93" fmla="*/ 74 h 79"/>
                <a:gd name="T94" fmla="*/ 5 w 104"/>
                <a:gd name="T95" fmla="*/ 79 h 79"/>
                <a:gd name="T96" fmla="*/ 2 w 104"/>
                <a:gd name="T97" fmla="*/ 78 h 79"/>
                <a:gd name="T98" fmla="*/ 0 w 104"/>
                <a:gd name="T99" fmla="*/ 72 h 79"/>
                <a:gd name="T100" fmla="*/ 3 w 104"/>
                <a:gd name="T101" fmla="*/ 66 h 79"/>
                <a:gd name="T102" fmla="*/ 4 w 104"/>
                <a:gd name="T103" fmla="*/ 48 h 79"/>
                <a:gd name="T104" fmla="*/ 2 w 104"/>
                <a:gd name="T105" fmla="*/ 65 h 79"/>
                <a:gd name="T106" fmla="*/ 12 w 104"/>
                <a:gd name="T107" fmla="*/ 67 h 79"/>
                <a:gd name="T108" fmla="*/ 17 w 104"/>
                <a:gd name="T109" fmla="*/ 51 h 79"/>
                <a:gd name="T110" fmla="*/ 4 w 104"/>
                <a:gd name="T111" fmla="*/ 4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4" h="79">
                  <a:moveTo>
                    <a:pt x="16" y="2"/>
                  </a:moveTo>
                  <a:cubicBezTo>
                    <a:pt x="21" y="0"/>
                    <a:pt x="24" y="1"/>
                    <a:pt x="27" y="4"/>
                  </a:cubicBezTo>
                  <a:cubicBezTo>
                    <a:pt x="26" y="20"/>
                    <a:pt x="23" y="35"/>
                    <a:pt x="19" y="48"/>
                  </a:cubicBezTo>
                  <a:cubicBezTo>
                    <a:pt x="14" y="47"/>
                    <a:pt x="9" y="46"/>
                    <a:pt x="4" y="45"/>
                  </a:cubicBezTo>
                  <a:cubicBezTo>
                    <a:pt x="6" y="29"/>
                    <a:pt x="10" y="15"/>
                    <a:pt x="16" y="2"/>
                  </a:cubicBezTo>
                  <a:close/>
                  <a:moveTo>
                    <a:pt x="18" y="65"/>
                  </a:moveTo>
                  <a:cubicBezTo>
                    <a:pt x="16" y="72"/>
                    <a:pt x="16" y="72"/>
                    <a:pt x="16" y="72"/>
                  </a:cubicBezTo>
                  <a:cubicBezTo>
                    <a:pt x="69" y="72"/>
                    <a:pt x="74" y="72"/>
                    <a:pt x="101" y="72"/>
                  </a:cubicBezTo>
                  <a:cubicBezTo>
                    <a:pt x="104" y="72"/>
                    <a:pt x="104" y="72"/>
                    <a:pt x="104" y="72"/>
                  </a:cubicBezTo>
                  <a:cubicBezTo>
                    <a:pt x="104" y="68"/>
                    <a:pt x="104" y="68"/>
                    <a:pt x="104" y="68"/>
                  </a:cubicBezTo>
                  <a:cubicBezTo>
                    <a:pt x="104" y="26"/>
                    <a:pt x="104" y="26"/>
                    <a:pt x="104" y="26"/>
                  </a:cubicBezTo>
                  <a:cubicBezTo>
                    <a:pt x="104" y="24"/>
                    <a:pt x="104" y="24"/>
                    <a:pt x="104" y="24"/>
                  </a:cubicBezTo>
                  <a:cubicBezTo>
                    <a:pt x="103" y="23"/>
                    <a:pt x="103" y="23"/>
                    <a:pt x="103" y="23"/>
                  </a:cubicBezTo>
                  <a:cubicBezTo>
                    <a:pt x="90" y="10"/>
                    <a:pt x="90" y="10"/>
                    <a:pt x="90" y="10"/>
                  </a:cubicBezTo>
                  <a:cubicBezTo>
                    <a:pt x="89" y="9"/>
                    <a:pt x="89" y="9"/>
                    <a:pt x="89" y="9"/>
                  </a:cubicBezTo>
                  <a:cubicBezTo>
                    <a:pt x="87" y="9"/>
                    <a:pt x="87" y="9"/>
                    <a:pt x="87" y="9"/>
                  </a:cubicBezTo>
                  <a:cubicBezTo>
                    <a:pt x="31" y="9"/>
                    <a:pt x="31" y="9"/>
                    <a:pt x="31" y="9"/>
                  </a:cubicBezTo>
                  <a:cubicBezTo>
                    <a:pt x="31" y="12"/>
                    <a:pt x="31" y="14"/>
                    <a:pt x="31" y="17"/>
                  </a:cubicBezTo>
                  <a:cubicBezTo>
                    <a:pt x="84" y="17"/>
                    <a:pt x="84" y="17"/>
                    <a:pt x="84" y="17"/>
                  </a:cubicBezTo>
                  <a:cubicBezTo>
                    <a:pt x="83" y="28"/>
                    <a:pt x="83" y="28"/>
                    <a:pt x="83" y="28"/>
                  </a:cubicBezTo>
                  <a:cubicBezTo>
                    <a:pt x="83" y="30"/>
                    <a:pt x="83" y="30"/>
                    <a:pt x="83" y="30"/>
                  </a:cubicBezTo>
                  <a:cubicBezTo>
                    <a:pt x="85" y="30"/>
                    <a:pt x="85" y="30"/>
                    <a:pt x="85" y="30"/>
                  </a:cubicBezTo>
                  <a:cubicBezTo>
                    <a:pt x="97" y="29"/>
                    <a:pt x="97" y="29"/>
                    <a:pt x="97" y="29"/>
                  </a:cubicBezTo>
                  <a:cubicBezTo>
                    <a:pt x="97" y="65"/>
                    <a:pt x="97" y="65"/>
                    <a:pt x="97" y="65"/>
                  </a:cubicBezTo>
                  <a:cubicBezTo>
                    <a:pt x="79" y="65"/>
                    <a:pt x="57" y="65"/>
                    <a:pt x="18" y="65"/>
                  </a:cubicBezTo>
                  <a:close/>
                  <a:moveTo>
                    <a:pt x="95" y="26"/>
                  </a:moveTo>
                  <a:cubicBezTo>
                    <a:pt x="86" y="26"/>
                    <a:pt x="86" y="26"/>
                    <a:pt x="86" y="26"/>
                  </a:cubicBezTo>
                  <a:cubicBezTo>
                    <a:pt x="87" y="18"/>
                    <a:pt x="87" y="18"/>
                    <a:pt x="87" y="18"/>
                  </a:cubicBezTo>
                  <a:cubicBezTo>
                    <a:pt x="95" y="26"/>
                    <a:pt x="95" y="26"/>
                    <a:pt x="95" y="26"/>
                  </a:cubicBezTo>
                  <a:close/>
                  <a:moveTo>
                    <a:pt x="32" y="43"/>
                  </a:moveTo>
                  <a:cubicBezTo>
                    <a:pt x="74" y="43"/>
                    <a:pt x="74" y="43"/>
                    <a:pt x="74" y="43"/>
                  </a:cubicBezTo>
                  <a:cubicBezTo>
                    <a:pt x="74" y="45"/>
                    <a:pt x="74" y="45"/>
                    <a:pt x="74" y="45"/>
                  </a:cubicBezTo>
                  <a:cubicBezTo>
                    <a:pt x="32" y="45"/>
                    <a:pt x="32" y="45"/>
                    <a:pt x="32" y="45"/>
                  </a:cubicBezTo>
                  <a:cubicBezTo>
                    <a:pt x="32" y="43"/>
                    <a:pt x="32" y="43"/>
                    <a:pt x="32" y="43"/>
                  </a:cubicBezTo>
                  <a:close/>
                  <a:moveTo>
                    <a:pt x="32" y="32"/>
                  </a:moveTo>
                  <a:cubicBezTo>
                    <a:pt x="71" y="32"/>
                    <a:pt x="71" y="32"/>
                    <a:pt x="71" y="32"/>
                  </a:cubicBezTo>
                  <a:cubicBezTo>
                    <a:pt x="71" y="35"/>
                    <a:pt x="71" y="35"/>
                    <a:pt x="71" y="35"/>
                  </a:cubicBezTo>
                  <a:cubicBezTo>
                    <a:pt x="32" y="35"/>
                    <a:pt x="32" y="35"/>
                    <a:pt x="32" y="35"/>
                  </a:cubicBezTo>
                  <a:cubicBezTo>
                    <a:pt x="32" y="32"/>
                    <a:pt x="32" y="32"/>
                    <a:pt x="32" y="32"/>
                  </a:cubicBezTo>
                  <a:close/>
                  <a:moveTo>
                    <a:pt x="32" y="22"/>
                  </a:moveTo>
                  <a:cubicBezTo>
                    <a:pt x="71" y="22"/>
                    <a:pt x="71" y="22"/>
                    <a:pt x="71" y="22"/>
                  </a:cubicBezTo>
                  <a:cubicBezTo>
                    <a:pt x="71" y="25"/>
                    <a:pt x="71" y="25"/>
                    <a:pt x="71" y="25"/>
                  </a:cubicBezTo>
                  <a:cubicBezTo>
                    <a:pt x="32" y="25"/>
                    <a:pt x="32" y="25"/>
                    <a:pt x="32" y="25"/>
                  </a:cubicBezTo>
                  <a:cubicBezTo>
                    <a:pt x="32" y="22"/>
                    <a:pt x="32" y="22"/>
                    <a:pt x="32" y="22"/>
                  </a:cubicBezTo>
                  <a:close/>
                  <a:moveTo>
                    <a:pt x="3" y="66"/>
                  </a:moveTo>
                  <a:cubicBezTo>
                    <a:pt x="9" y="68"/>
                    <a:pt x="9" y="68"/>
                    <a:pt x="9" y="68"/>
                  </a:cubicBezTo>
                  <a:cubicBezTo>
                    <a:pt x="9" y="74"/>
                    <a:pt x="9" y="74"/>
                    <a:pt x="9" y="74"/>
                  </a:cubicBezTo>
                  <a:cubicBezTo>
                    <a:pt x="5" y="79"/>
                    <a:pt x="5" y="79"/>
                    <a:pt x="5" y="79"/>
                  </a:cubicBezTo>
                  <a:cubicBezTo>
                    <a:pt x="4" y="79"/>
                    <a:pt x="3" y="79"/>
                    <a:pt x="2" y="78"/>
                  </a:cubicBezTo>
                  <a:cubicBezTo>
                    <a:pt x="0" y="72"/>
                    <a:pt x="0" y="72"/>
                    <a:pt x="0" y="72"/>
                  </a:cubicBezTo>
                  <a:cubicBezTo>
                    <a:pt x="3" y="66"/>
                    <a:pt x="3" y="66"/>
                    <a:pt x="3" y="66"/>
                  </a:cubicBezTo>
                  <a:close/>
                  <a:moveTo>
                    <a:pt x="4" y="48"/>
                  </a:moveTo>
                  <a:cubicBezTo>
                    <a:pt x="3" y="53"/>
                    <a:pt x="3" y="59"/>
                    <a:pt x="2" y="65"/>
                  </a:cubicBezTo>
                  <a:cubicBezTo>
                    <a:pt x="5" y="65"/>
                    <a:pt x="9" y="66"/>
                    <a:pt x="12" y="67"/>
                  </a:cubicBezTo>
                  <a:cubicBezTo>
                    <a:pt x="14" y="61"/>
                    <a:pt x="15" y="56"/>
                    <a:pt x="17" y="51"/>
                  </a:cubicBezTo>
                  <a:cubicBezTo>
                    <a:pt x="13" y="50"/>
                    <a:pt x="9" y="49"/>
                    <a:pt x="4" y="48"/>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8"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000"/>
                                        <p:tgtEl>
                                          <p:spTgt spid="6"/>
                                        </p:tgtEl>
                                      </p:cBhvr>
                                    </p:animEffect>
                                  </p:childTnLst>
                                </p:cTn>
                              </p:par>
                              <p:par>
                                <p:cTn id="13" presetID="2" presetClass="entr" presetSubtype="1" fill="hold" nodeType="withEffect">
                                  <p:stCondLst>
                                    <p:cond delay="1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2" presetClass="entr" presetSubtype="8" fill="hold" grpId="0" nodeType="withEffect">
                                  <p:stCondLst>
                                    <p:cond delay="180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par>
                                <p:cTn id="20" presetID="2" presetClass="entr" presetSubtype="1" fill="hold" nodeType="withEffect">
                                  <p:stCondLst>
                                    <p:cond delay="210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ppt_x"/>
                                          </p:val>
                                        </p:tav>
                                        <p:tav tm="100000">
                                          <p:val>
                                            <p:strVal val="#ppt_x"/>
                                          </p:val>
                                        </p:tav>
                                      </p:tavLst>
                                    </p:anim>
                                    <p:anim calcmode="lin" valueType="num">
                                      <p:cBhvr additive="base">
                                        <p:cTn id="23" dur="500" fill="hold"/>
                                        <p:tgtEl>
                                          <p:spTgt spid="15"/>
                                        </p:tgtEl>
                                        <p:attrNameLst>
                                          <p:attrName>ppt_y</p:attrName>
                                        </p:attrNameLst>
                                      </p:cBhvr>
                                      <p:tavLst>
                                        <p:tav tm="0">
                                          <p:val>
                                            <p:strVal val="0-#ppt_h/2"/>
                                          </p:val>
                                        </p:tav>
                                        <p:tav tm="100000">
                                          <p:val>
                                            <p:strVal val="#ppt_y"/>
                                          </p:val>
                                        </p:tav>
                                      </p:tavLst>
                                    </p:anim>
                                  </p:childTnLst>
                                </p:cTn>
                              </p:par>
                              <p:par>
                                <p:cTn id="24" presetID="22" presetClass="entr" presetSubtype="8" fill="hold" grpId="0" nodeType="withEffect">
                                  <p:stCondLst>
                                    <p:cond delay="240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par>
                                <p:cTn id="27" presetID="2" presetClass="entr" presetSubtype="1" fill="hold" nodeType="withEffect">
                                  <p:stCondLst>
                                    <p:cond delay="270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0-#ppt_h/2"/>
                                          </p:val>
                                        </p:tav>
                                        <p:tav tm="100000">
                                          <p:val>
                                            <p:strVal val="#ppt_y"/>
                                          </p:val>
                                        </p:tav>
                                      </p:tavLst>
                                    </p:anim>
                                  </p:childTnLst>
                                </p:cTn>
                              </p:par>
                              <p:par>
                                <p:cTn id="31" presetID="22" presetClass="entr" presetSubtype="8" fill="hold" grpId="0" nodeType="withEffect">
                                  <p:stCondLst>
                                    <p:cond delay="300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par>
                                <p:cTn id="34" presetID="2" presetClass="entr" presetSubtype="1" fill="hold" nodeType="withEffect">
                                  <p:stCondLst>
                                    <p:cond delay="330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ppt_x"/>
                                          </p:val>
                                        </p:tav>
                                        <p:tav tm="100000">
                                          <p:val>
                                            <p:strVal val="#ppt_x"/>
                                          </p:val>
                                        </p:tav>
                                      </p:tavLst>
                                    </p:anim>
                                    <p:anim calcmode="lin" valueType="num">
                                      <p:cBhvr additive="base">
                                        <p:cTn id="37" dur="500" fill="hold"/>
                                        <p:tgtEl>
                                          <p:spTgt spid="26"/>
                                        </p:tgtEl>
                                        <p:attrNameLst>
                                          <p:attrName>ppt_y</p:attrName>
                                        </p:attrNameLst>
                                      </p:cBhvr>
                                      <p:tavLst>
                                        <p:tav tm="0">
                                          <p:val>
                                            <p:strVal val="0-#ppt_h/2"/>
                                          </p:val>
                                        </p:tav>
                                        <p:tav tm="100000">
                                          <p:val>
                                            <p:strVal val="#ppt_y"/>
                                          </p:val>
                                        </p:tav>
                                      </p:tavLst>
                                    </p:anim>
                                  </p:childTnLst>
                                </p:cTn>
                              </p:par>
                              <p:par>
                                <p:cTn id="38" presetID="22" presetClass="entr" presetSubtype="8" fill="hold" grpId="0" nodeType="withEffect">
                                  <p:stCondLst>
                                    <p:cond delay="360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par>
                                <p:cTn id="41" presetID="2" presetClass="entr" presetSubtype="1" fill="hold" nodeType="withEffect">
                                  <p:stCondLst>
                                    <p:cond delay="390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ppt_x"/>
                                          </p:val>
                                        </p:tav>
                                        <p:tav tm="100000">
                                          <p:val>
                                            <p:strVal val="#ppt_x"/>
                                          </p:val>
                                        </p:tav>
                                      </p:tavLst>
                                    </p:anim>
                                    <p:anim calcmode="lin" valueType="num">
                                      <p:cBhvr additive="base">
                                        <p:cTn id="44" dur="500" fill="hold"/>
                                        <p:tgtEl>
                                          <p:spTgt spid="36"/>
                                        </p:tgtEl>
                                        <p:attrNameLst>
                                          <p:attrName>ppt_y</p:attrName>
                                        </p:attrNameLst>
                                      </p:cBhvr>
                                      <p:tavLst>
                                        <p:tav tm="0">
                                          <p:val>
                                            <p:strVal val="0-#ppt_h/2"/>
                                          </p:val>
                                        </p:tav>
                                        <p:tav tm="100000">
                                          <p:val>
                                            <p:strVal val="#ppt_y"/>
                                          </p:val>
                                        </p:tav>
                                      </p:tavLst>
                                    </p:anim>
                                  </p:childTnLst>
                                </p:cTn>
                              </p:par>
                              <p:par>
                                <p:cTn id="45" presetID="22" presetClass="entr" presetSubtype="8" fill="hold" grpId="0" nodeType="withEffect">
                                  <p:stCondLst>
                                    <p:cond delay="420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21"/>
          <p:cNvGraphicFramePr/>
          <p:nvPr/>
        </p:nvGraphicFramePr>
        <p:xfrm>
          <a:off x="1098484" y="1355149"/>
          <a:ext cx="9995035" cy="2966723"/>
        </p:xfrm>
        <a:graphic>
          <a:graphicData uri="http://schemas.openxmlformats.org/drawingml/2006/chart">
            <c:chart xmlns:c="http://schemas.openxmlformats.org/drawingml/2006/chart" xmlns:r="http://schemas.openxmlformats.org/officeDocument/2006/relationships" r:id="rId3"/>
          </a:graphicData>
        </a:graphic>
      </p:graphicFrame>
      <p:grpSp>
        <p:nvGrpSpPr>
          <p:cNvPr id="21" name="Group 47"/>
          <p:cNvGrpSpPr/>
          <p:nvPr/>
        </p:nvGrpSpPr>
        <p:grpSpPr>
          <a:xfrm>
            <a:off x="2634513" y="4656170"/>
            <a:ext cx="6385529" cy="268134"/>
            <a:chOff x="2221306" y="3931835"/>
            <a:chExt cx="4789770" cy="201101"/>
          </a:xfrm>
        </p:grpSpPr>
        <p:grpSp>
          <p:nvGrpSpPr>
            <p:cNvPr id="23" name="Group 50"/>
            <p:cNvGrpSpPr/>
            <p:nvPr/>
          </p:nvGrpSpPr>
          <p:grpSpPr>
            <a:xfrm>
              <a:off x="2221306" y="3931835"/>
              <a:ext cx="852486" cy="194452"/>
              <a:chOff x="2221306" y="3914656"/>
              <a:chExt cx="852486" cy="194452"/>
            </a:xfrm>
          </p:grpSpPr>
          <p:sp>
            <p:nvSpPr>
              <p:cNvPr id="43" name="TextBox 42"/>
              <p:cNvSpPr txBox="1"/>
              <p:nvPr/>
            </p:nvSpPr>
            <p:spPr>
              <a:xfrm>
                <a:off x="2785214" y="3934938"/>
                <a:ext cx="288578" cy="173124"/>
              </a:xfrm>
              <a:prstGeom prst="rect">
                <a:avLst/>
              </a:prstGeom>
              <a:noFill/>
            </p:spPr>
            <p:txBody>
              <a:bodyPr wrap="none" lIns="0" tIns="0" rIns="0" bIns="0" rtlCol="0" anchor="t">
                <a:spAutoFit/>
              </a:bodyPr>
              <a:lstStyle/>
              <a:p>
                <a:pPr algn="ctr"/>
                <a:r>
                  <a:rPr lang="zh-CN" altLang="en-US" sz="1500" dirty="0">
                    <a:solidFill>
                      <a:schemeClr val="tx1">
                        <a:lumMod val="75000"/>
                        <a:lumOff val="25000"/>
                      </a:schemeClr>
                    </a:solidFill>
                    <a:latin typeface="+mn-ea"/>
                  </a:rPr>
                  <a:t>Architecture</a:t>
                </a:r>
                <a:endParaRPr lang="en-US" sz="1500" dirty="0">
                  <a:solidFill>
                    <a:schemeClr val="tx1">
                      <a:lumMod val="75000"/>
                      <a:lumOff val="25000"/>
                    </a:schemeClr>
                  </a:solidFill>
                  <a:latin typeface="+mn-ea"/>
                </a:endParaRPr>
              </a:p>
            </p:txBody>
          </p:sp>
          <p:sp>
            <p:nvSpPr>
              <p:cNvPr id="44" name="Rounded Rectangle 43"/>
              <p:cNvSpPr>
                <a:spLocks noChangeAspect="1"/>
              </p:cNvSpPr>
              <p:nvPr/>
            </p:nvSpPr>
            <p:spPr>
              <a:xfrm>
                <a:off x="2221306" y="3914656"/>
                <a:ext cx="200183" cy="19445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24" name="Group 45"/>
            <p:cNvGrpSpPr/>
            <p:nvPr/>
          </p:nvGrpSpPr>
          <p:grpSpPr>
            <a:xfrm>
              <a:off x="3599144" y="3931835"/>
              <a:ext cx="672798" cy="194452"/>
              <a:chOff x="3776442" y="3947915"/>
              <a:chExt cx="672798" cy="194452"/>
            </a:xfrm>
          </p:grpSpPr>
          <p:sp>
            <p:nvSpPr>
              <p:cNvPr id="40" name="TextBox 39"/>
              <p:cNvSpPr txBox="1"/>
              <p:nvPr/>
            </p:nvSpPr>
            <p:spPr>
              <a:xfrm>
                <a:off x="4160662" y="3968197"/>
                <a:ext cx="288578" cy="173124"/>
              </a:xfrm>
              <a:prstGeom prst="rect">
                <a:avLst/>
              </a:prstGeom>
              <a:noFill/>
            </p:spPr>
            <p:txBody>
              <a:bodyPr wrap="none" lIns="0" tIns="0" rIns="0" bIns="0" rtlCol="0" anchor="t">
                <a:spAutoFit/>
              </a:bodyPr>
              <a:lstStyle/>
              <a:p>
                <a:pPr algn="ctr"/>
                <a:r>
                  <a:rPr lang="zh-CN" altLang="en-US" sz="1500" dirty="0">
                    <a:solidFill>
                      <a:schemeClr val="tx1">
                        <a:lumMod val="75000"/>
                        <a:lumOff val="25000"/>
                      </a:schemeClr>
                    </a:solidFill>
                    <a:latin typeface="+mn-ea"/>
                  </a:rPr>
                  <a:t>Analysis</a:t>
                </a:r>
                <a:endParaRPr lang="en-US" sz="1500" dirty="0">
                  <a:solidFill>
                    <a:schemeClr val="tx1">
                      <a:lumMod val="75000"/>
                      <a:lumOff val="25000"/>
                    </a:schemeClr>
                  </a:solidFill>
                  <a:latin typeface="+mn-ea"/>
                </a:endParaRPr>
              </a:p>
            </p:txBody>
          </p:sp>
          <p:sp>
            <p:nvSpPr>
              <p:cNvPr id="41" name="Rounded Rectangle 40"/>
              <p:cNvSpPr>
                <a:spLocks noChangeAspect="1"/>
              </p:cNvSpPr>
              <p:nvPr/>
            </p:nvSpPr>
            <p:spPr>
              <a:xfrm>
                <a:off x="3776442" y="3947915"/>
                <a:ext cx="200183" cy="19445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25" name="Group 37"/>
            <p:cNvGrpSpPr/>
            <p:nvPr/>
          </p:nvGrpSpPr>
          <p:grpSpPr>
            <a:xfrm>
              <a:off x="4664700" y="3931835"/>
              <a:ext cx="841028" cy="194452"/>
              <a:chOff x="4725932" y="3949014"/>
              <a:chExt cx="841028" cy="194452"/>
            </a:xfrm>
          </p:grpSpPr>
          <p:sp>
            <p:nvSpPr>
              <p:cNvPr id="37" name="TextBox 36"/>
              <p:cNvSpPr txBox="1"/>
              <p:nvPr/>
            </p:nvSpPr>
            <p:spPr>
              <a:xfrm>
                <a:off x="5278382" y="3966831"/>
                <a:ext cx="288578" cy="173124"/>
              </a:xfrm>
              <a:prstGeom prst="rect">
                <a:avLst/>
              </a:prstGeom>
              <a:noFill/>
            </p:spPr>
            <p:txBody>
              <a:bodyPr wrap="none" lIns="0" tIns="0" rIns="0" bIns="0" rtlCol="0" anchor="t">
                <a:spAutoFit/>
              </a:bodyPr>
              <a:lstStyle/>
              <a:p>
                <a:pPr algn="ctr"/>
                <a:r>
                  <a:rPr lang="zh-CN" altLang="en-US" sz="1500" dirty="0">
                    <a:solidFill>
                      <a:schemeClr val="tx1">
                        <a:lumMod val="75000"/>
                        <a:lumOff val="25000"/>
                      </a:schemeClr>
                    </a:solidFill>
                    <a:latin typeface="+mn-ea"/>
                  </a:rPr>
                  <a:t>Perfect</a:t>
                </a:r>
                <a:endParaRPr lang="en-US" sz="1500" dirty="0">
                  <a:solidFill>
                    <a:schemeClr val="tx1">
                      <a:lumMod val="75000"/>
                      <a:lumOff val="25000"/>
                    </a:schemeClr>
                  </a:solidFill>
                  <a:latin typeface="+mn-ea"/>
                </a:endParaRPr>
              </a:p>
            </p:txBody>
          </p:sp>
          <p:sp>
            <p:nvSpPr>
              <p:cNvPr id="39" name="Rounded Rectangle 38"/>
              <p:cNvSpPr>
                <a:spLocks noChangeAspect="1"/>
              </p:cNvSpPr>
              <p:nvPr/>
            </p:nvSpPr>
            <p:spPr>
              <a:xfrm>
                <a:off x="4725932" y="3949014"/>
                <a:ext cx="200183" cy="19445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28" name="Group 41"/>
            <p:cNvGrpSpPr/>
            <p:nvPr/>
          </p:nvGrpSpPr>
          <p:grpSpPr>
            <a:xfrm>
              <a:off x="6077268" y="3931835"/>
              <a:ext cx="933808" cy="201101"/>
              <a:chOff x="6077268" y="3949014"/>
              <a:chExt cx="933808" cy="201101"/>
            </a:xfrm>
          </p:grpSpPr>
          <p:sp>
            <p:nvSpPr>
              <p:cNvPr id="31" name="TextBox 30"/>
              <p:cNvSpPr txBox="1"/>
              <p:nvPr/>
            </p:nvSpPr>
            <p:spPr>
              <a:xfrm>
                <a:off x="6722498" y="3976991"/>
                <a:ext cx="288578" cy="173124"/>
              </a:xfrm>
              <a:prstGeom prst="rect">
                <a:avLst/>
              </a:prstGeom>
              <a:noFill/>
            </p:spPr>
            <p:txBody>
              <a:bodyPr wrap="none" lIns="0" tIns="0" rIns="0" bIns="0" rtlCol="0" anchor="t">
                <a:spAutoFit/>
              </a:bodyPr>
              <a:lstStyle/>
              <a:p>
                <a:pPr algn="ctr"/>
                <a:r>
                  <a:rPr lang="zh-CN" altLang="en-US" sz="1500" dirty="0">
                    <a:solidFill>
                      <a:schemeClr val="tx1">
                        <a:lumMod val="75000"/>
                        <a:lumOff val="25000"/>
                      </a:schemeClr>
                    </a:solidFill>
                    <a:latin typeface="+mn-ea"/>
                  </a:rPr>
                  <a:t>Reconstruction</a:t>
                </a:r>
                <a:endParaRPr lang="en-US" sz="1500" dirty="0">
                  <a:solidFill>
                    <a:schemeClr val="tx1">
                      <a:lumMod val="75000"/>
                      <a:lumOff val="25000"/>
                    </a:schemeClr>
                  </a:solidFill>
                  <a:latin typeface="+mn-ea"/>
                </a:endParaRPr>
              </a:p>
            </p:txBody>
          </p:sp>
          <p:sp>
            <p:nvSpPr>
              <p:cNvPr id="34" name="Rounded Rectangle 33"/>
              <p:cNvSpPr>
                <a:spLocks noChangeAspect="1"/>
              </p:cNvSpPr>
              <p:nvPr/>
            </p:nvSpPr>
            <p:spPr>
              <a:xfrm>
                <a:off x="6077268" y="3949014"/>
                <a:ext cx="200183" cy="19445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sp>
        <p:nvSpPr>
          <p:cNvPr id="45" name="TextBox 44"/>
          <p:cNvSpPr txBox="1"/>
          <p:nvPr/>
        </p:nvSpPr>
        <p:spPr>
          <a:xfrm>
            <a:off x="1035440" y="5296591"/>
            <a:ext cx="10121124" cy="400110"/>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Within the word, according to the statistics per page slide of the best control in the</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Within minutes.</a:t>
            </a:r>
          </a:p>
        </p:txBody>
      </p:sp>
      <p:cxnSp>
        <p:nvCxnSpPr>
          <p:cNvPr id="47" name="Straight Connector 46"/>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c="http://schemas.openxmlformats.org/drawingml/2006/chart"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graphicEl>
                                              <a:chart seriesIdx="-3" categoryIdx="-3" bldStep="gridLegend"/>
                                            </p:graphicEl>
                                          </p:spTgt>
                                        </p:tgtEl>
                                        <p:attrNameLst>
                                          <p:attrName>style.visibility</p:attrName>
                                        </p:attrNameLst>
                                      </p:cBhvr>
                                      <p:to>
                                        <p:strVal val="visible"/>
                                      </p:to>
                                    </p:set>
                                    <p:animEffect transition="in" filter="fade">
                                      <p:cBhvr>
                                        <p:cTn id="7" dur="1000"/>
                                        <p:tgtEl>
                                          <p:spTgt spid="22">
                                            <p:graphicEl>
                                              <a:chart seriesIdx="-3" categoryIdx="-3" bldStep="gridLegend"/>
                                            </p:graphicEl>
                                          </p:spTgt>
                                        </p:tgtEl>
                                      </p:cBhvr>
                                    </p:animEffect>
                                  </p:childTnLst>
                                </p:cTn>
                              </p:par>
                            </p:childTnLst>
                          </p:cTn>
                        </p:par>
                        <p:par>
                          <p:cTn id="8" fill="hold">
                            <p:stCondLst>
                              <p:cond delay="1000"/>
                            </p:stCondLst>
                            <p:childTnLst>
                              <p:par>
                                <p:cTn id="9" presetID="18" presetClass="entr" presetSubtype="3" fill="hold" grpId="0" nodeType="afterEffect">
                                  <p:stCondLst>
                                    <p:cond delay="0"/>
                                  </p:stCondLst>
                                  <p:childTnLst>
                                    <p:set>
                                      <p:cBhvr>
                                        <p:cTn id="10" dur="1" fill="hold">
                                          <p:stCondLst>
                                            <p:cond delay="0"/>
                                          </p:stCondLst>
                                        </p:cTn>
                                        <p:tgtEl>
                                          <p:spTgt spid="22">
                                            <p:graphicEl>
                                              <a:chart seriesIdx="0" categoryIdx="-4" bldStep="series"/>
                                            </p:graphicEl>
                                          </p:spTgt>
                                        </p:tgtEl>
                                        <p:attrNameLst>
                                          <p:attrName>style.visibility</p:attrName>
                                        </p:attrNameLst>
                                      </p:cBhvr>
                                      <p:to>
                                        <p:strVal val="visible"/>
                                      </p:to>
                                    </p:set>
                                    <p:animEffect transition="in" filter="strips(upRight)">
                                      <p:cBhvr>
                                        <p:cTn id="11" dur="1000"/>
                                        <p:tgtEl>
                                          <p:spTgt spid="22">
                                            <p:graphicEl>
                                              <a:chart seriesIdx="0" categoryIdx="-4" bldStep="series"/>
                                            </p:graphicEl>
                                          </p:spTgt>
                                        </p:tgtEl>
                                      </p:cBhvr>
                                    </p:animEffect>
                                  </p:childTnLst>
                                </p:cTn>
                              </p:par>
                            </p:childTnLst>
                          </p:cTn>
                        </p:par>
                        <p:par>
                          <p:cTn id="12" fill="hold">
                            <p:stCondLst>
                              <p:cond delay="2000"/>
                            </p:stCondLst>
                            <p:childTnLst>
                              <p:par>
                                <p:cTn id="13" presetID="18" presetClass="entr" presetSubtype="3" fill="hold" grpId="0" nodeType="afterEffect">
                                  <p:stCondLst>
                                    <p:cond delay="0"/>
                                  </p:stCondLst>
                                  <p:childTnLst>
                                    <p:set>
                                      <p:cBhvr>
                                        <p:cTn id="14" dur="1" fill="hold">
                                          <p:stCondLst>
                                            <p:cond delay="0"/>
                                          </p:stCondLst>
                                        </p:cTn>
                                        <p:tgtEl>
                                          <p:spTgt spid="22">
                                            <p:graphicEl>
                                              <a:chart seriesIdx="1" categoryIdx="-4" bldStep="series"/>
                                            </p:graphicEl>
                                          </p:spTgt>
                                        </p:tgtEl>
                                        <p:attrNameLst>
                                          <p:attrName>style.visibility</p:attrName>
                                        </p:attrNameLst>
                                      </p:cBhvr>
                                      <p:to>
                                        <p:strVal val="visible"/>
                                      </p:to>
                                    </p:set>
                                    <p:animEffect transition="in" filter="strips(upRight)">
                                      <p:cBhvr>
                                        <p:cTn id="15" dur="1000"/>
                                        <p:tgtEl>
                                          <p:spTgt spid="22">
                                            <p:graphicEl>
                                              <a:chart seriesIdx="1" categoryIdx="-4" bldStep="series"/>
                                            </p:graphicEl>
                                          </p:spTgt>
                                        </p:tgtEl>
                                      </p:cBhvr>
                                    </p:animEffect>
                                  </p:childTnLst>
                                </p:cTn>
                              </p:par>
                            </p:childTnLst>
                          </p:cTn>
                        </p:par>
                        <p:par>
                          <p:cTn id="16" fill="hold">
                            <p:stCondLst>
                              <p:cond delay="3000"/>
                            </p:stCondLst>
                            <p:childTnLst>
                              <p:par>
                                <p:cTn id="17" presetID="18" presetClass="entr" presetSubtype="3" fill="hold" grpId="0" nodeType="afterEffect">
                                  <p:stCondLst>
                                    <p:cond delay="0"/>
                                  </p:stCondLst>
                                  <p:childTnLst>
                                    <p:set>
                                      <p:cBhvr>
                                        <p:cTn id="18" dur="1" fill="hold">
                                          <p:stCondLst>
                                            <p:cond delay="0"/>
                                          </p:stCondLst>
                                        </p:cTn>
                                        <p:tgtEl>
                                          <p:spTgt spid="22">
                                            <p:graphicEl>
                                              <a:chart seriesIdx="2" categoryIdx="-4" bldStep="series"/>
                                            </p:graphicEl>
                                          </p:spTgt>
                                        </p:tgtEl>
                                        <p:attrNameLst>
                                          <p:attrName>style.visibility</p:attrName>
                                        </p:attrNameLst>
                                      </p:cBhvr>
                                      <p:to>
                                        <p:strVal val="visible"/>
                                      </p:to>
                                    </p:set>
                                    <p:animEffect transition="in" filter="strips(upRight)">
                                      <p:cBhvr>
                                        <p:cTn id="19" dur="1000"/>
                                        <p:tgtEl>
                                          <p:spTgt spid="22">
                                            <p:graphicEl>
                                              <a:chart seriesIdx="2" categoryIdx="-4" bldStep="series"/>
                                            </p:graphicEl>
                                          </p:spTgt>
                                        </p:tgtEl>
                                      </p:cBhvr>
                                    </p:animEffect>
                                  </p:childTnLst>
                                </p:cTn>
                              </p:par>
                            </p:childTnLst>
                          </p:cTn>
                        </p:par>
                        <p:par>
                          <p:cTn id="20" fill="hold">
                            <p:stCondLst>
                              <p:cond delay="4000"/>
                            </p:stCondLst>
                            <p:childTnLst>
                              <p:par>
                                <p:cTn id="21" presetID="18" presetClass="entr" presetSubtype="3" fill="hold" grpId="0" nodeType="afterEffect">
                                  <p:stCondLst>
                                    <p:cond delay="0"/>
                                  </p:stCondLst>
                                  <p:childTnLst>
                                    <p:set>
                                      <p:cBhvr>
                                        <p:cTn id="22" dur="1" fill="hold">
                                          <p:stCondLst>
                                            <p:cond delay="0"/>
                                          </p:stCondLst>
                                        </p:cTn>
                                        <p:tgtEl>
                                          <p:spTgt spid="22">
                                            <p:graphicEl>
                                              <a:chart seriesIdx="3" categoryIdx="-4" bldStep="series"/>
                                            </p:graphicEl>
                                          </p:spTgt>
                                        </p:tgtEl>
                                        <p:attrNameLst>
                                          <p:attrName>style.visibility</p:attrName>
                                        </p:attrNameLst>
                                      </p:cBhvr>
                                      <p:to>
                                        <p:strVal val="visible"/>
                                      </p:to>
                                    </p:set>
                                    <p:animEffect transition="in" filter="strips(upRight)">
                                      <p:cBhvr>
                                        <p:cTn id="23" dur="1000"/>
                                        <p:tgtEl>
                                          <p:spTgt spid="22">
                                            <p:graphicEl>
                                              <a:chart seriesIdx="3" categoryIdx="-4" bldStep="series"/>
                                            </p:graphicEl>
                                          </p:spTgt>
                                        </p:tgtEl>
                                      </p:cBhvr>
                                    </p:animEffect>
                                  </p:childTnLst>
                                </p:cTn>
                              </p:par>
                            </p:childTnLst>
                          </p:cTn>
                        </p:par>
                        <p:par>
                          <p:cTn id="24" fill="hold">
                            <p:stCondLst>
                              <p:cond delay="5000"/>
                            </p:stCondLst>
                            <p:childTnLst>
                              <p:par>
                                <p:cTn id="25" presetID="12" presetClass="entr" presetSubtype="4"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slide(fromBottom)">
                                      <p:cBhvr>
                                        <p:cTn id="27" dur="500"/>
                                        <p:tgtEl>
                                          <p:spTgt spid="21"/>
                                        </p:tgtEl>
                                      </p:cBhvr>
                                    </p:animEffect>
                                  </p:childTnLst>
                                </p:cTn>
                              </p:par>
                            </p:childTnLst>
                          </p:cTn>
                        </p:par>
                        <p:par>
                          <p:cTn id="28" fill="hold">
                            <p:stCondLst>
                              <p:cond delay="5500"/>
                            </p:stCondLst>
                            <p:childTnLst>
                              <p:par>
                                <p:cTn id="29" presetID="18" presetClass="entr" presetSubtype="3"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strips(upRight)">
                                      <p:cBhvr>
                                        <p:cTn id="31" dur="500"/>
                                        <p:tgtEl>
                                          <p:spTgt spid="47"/>
                                        </p:tgtEl>
                                      </p:cBhvr>
                                    </p:animEffect>
                                  </p:childTnLst>
                                </p:cTn>
                              </p:par>
                            </p:childTnLst>
                          </p:cTn>
                        </p:par>
                        <p:par>
                          <p:cTn id="32" fill="hold">
                            <p:stCondLst>
                              <p:cond delay="6000"/>
                            </p:stCondLst>
                            <p:childTnLst>
                              <p:par>
                                <p:cTn id="33" presetID="10" presetClass="entr" presetSubtype="0" fill="hold" grpId="0"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Sub>
          <a:bldChart bld="series"/>
        </p:bldSub>
      </p:bldGraphic>
      <p:bldP spid="4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7"/>
          <p:cNvGrpSpPr/>
          <p:nvPr/>
        </p:nvGrpSpPr>
        <p:grpSpPr>
          <a:xfrm>
            <a:off x="1698378" y="2466745"/>
            <a:ext cx="1709647" cy="464425"/>
            <a:chOff x="1592567" y="1329747"/>
            <a:chExt cx="1282402" cy="348319"/>
          </a:xfrm>
        </p:grpSpPr>
        <p:sp>
          <p:nvSpPr>
            <p:cNvPr id="97" name="TextBox 96"/>
            <p:cNvSpPr txBox="1"/>
            <p:nvPr/>
          </p:nvSpPr>
          <p:spPr>
            <a:xfrm>
              <a:off x="2259416" y="1329747"/>
              <a:ext cx="615553" cy="184666"/>
            </a:xfrm>
            <a:prstGeom prst="rect">
              <a:avLst/>
            </a:prstGeom>
            <a:noFill/>
          </p:spPr>
          <p:txBody>
            <a:bodyPr wrap="none" lIns="0" tIns="0" rIns="0" bIns="0" rtlCol="0" anchor="t">
              <a:spAutoFit/>
            </a:bodyPr>
            <a:lstStyle/>
            <a:p>
              <a:pPr algn="r"/>
              <a:r>
                <a:rPr lang="zh-CN" altLang="en-US" sz="1600" dirty="0">
                  <a:solidFill>
                    <a:schemeClr val="tx1">
                      <a:lumMod val="65000"/>
                      <a:lumOff val="35000"/>
                    </a:schemeClr>
                  </a:solidFill>
                  <a:latin typeface="+mn-ea"/>
                </a:rPr>
                <a:t>Add a title</a:t>
              </a:r>
              <a:endParaRPr lang="en-US" sz="1600" dirty="0">
                <a:solidFill>
                  <a:schemeClr val="tx1">
                    <a:lumMod val="65000"/>
                    <a:lumOff val="35000"/>
                  </a:schemeClr>
                </a:solidFill>
                <a:latin typeface="+mn-ea"/>
              </a:endParaRPr>
            </a:p>
          </p:txBody>
        </p:sp>
        <p:sp>
          <p:nvSpPr>
            <p:cNvPr id="98" name="TextBox 97"/>
            <p:cNvSpPr txBox="1"/>
            <p:nvPr/>
          </p:nvSpPr>
          <p:spPr>
            <a:xfrm>
              <a:off x="1592567" y="1524178"/>
              <a:ext cx="1282402" cy="153888"/>
            </a:xfrm>
            <a:prstGeom prst="rect">
              <a:avLst/>
            </a:prstGeom>
            <a:noFill/>
          </p:spPr>
          <p:txBody>
            <a:bodyPr wrap="none" lIns="0" tIns="0" rIns="0" bIns="0" rtlCol="0" anchor="t">
              <a:spAutoFit/>
            </a:bodyPr>
            <a:lstStyle/>
            <a:p>
              <a:pPr algn="r" defTabSz="1218565">
                <a:spcBef>
                  <a:spcPct val="20000"/>
                </a:spcBef>
                <a:defRPr/>
              </a:pPr>
              <a:r>
                <a:rPr lang="zh-CN" altLang="en-US" sz="1300" dirty="0">
                  <a:solidFill>
                    <a:schemeClr val="tx1">
                      <a:lumMod val="65000"/>
                      <a:lumOff val="35000"/>
                    </a:schemeClr>
                  </a:solidFill>
                  <a:latin typeface="+mn-ea"/>
                </a:rPr>
                <a:t>Add a detailed text description here</a:t>
              </a:r>
            </a:p>
          </p:txBody>
        </p:sp>
      </p:grpSp>
      <p:sp>
        <p:nvSpPr>
          <p:cNvPr id="99" name="Oval 98"/>
          <p:cNvSpPr/>
          <p:nvPr/>
        </p:nvSpPr>
        <p:spPr>
          <a:xfrm>
            <a:off x="3595076" y="2589801"/>
            <a:ext cx="657741" cy="63899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dirty="0">
                <a:solidFill>
                  <a:schemeClr val="bg1"/>
                </a:solidFill>
                <a:latin typeface="+mn-ea"/>
              </a:rPr>
              <a:t>4</a:t>
            </a:r>
          </a:p>
        </p:txBody>
      </p:sp>
      <p:sp>
        <p:nvSpPr>
          <p:cNvPr id="1053" name="Freeform 29"/>
          <p:cNvSpPr/>
          <p:nvPr/>
        </p:nvSpPr>
        <p:spPr bwMode="auto">
          <a:xfrm>
            <a:off x="9133023" y="4328768"/>
            <a:ext cx="143915" cy="2117"/>
          </a:xfrm>
          <a:custGeom>
            <a:avLst/>
            <a:gdLst/>
            <a:ahLst/>
            <a:cxnLst>
              <a:cxn ang="0">
                <a:pos x="0" y="0"/>
              </a:cxn>
              <a:cxn ang="0">
                <a:pos x="68" y="0"/>
              </a:cxn>
              <a:cxn ang="0">
                <a:pos x="0" y="0"/>
              </a:cxn>
              <a:cxn ang="0">
                <a:pos x="0" y="0"/>
              </a:cxn>
            </a:cxnLst>
            <a:rect l="0" t="0" r="r" b="b"/>
            <a:pathLst>
              <a:path w="68">
                <a:moveTo>
                  <a:pt x="0" y="0"/>
                </a:moveTo>
                <a:lnTo>
                  <a:pt x="68" y="0"/>
                </a:lnTo>
                <a:lnTo>
                  <a:pt x="0" y="0"/>
                </a:lnTo>
                <a:lnTo>
                  <a:pt x="0" y="0"/>
                </a:lnTo>
                <a:close/>
              </a:path>
            </a:pathLst>
          </a:custGeom>
          <a:solidFill>
            <a:srgbClr val="FFFFFF"/>
          </a:solidFill>
          <a:ln w="9525">
            <a:noFill/>
            <a:round/>
          </a:ln>
        </p:spPr>
        <p:txBody>
          <a:bodyPr vert="horz" wrap="square" lIns="121908" tIns="60954" rIns="121908" bIns="60954" numCol="1" anchor="t" anchorCtr="0" compatLnSpc="1"/>
          <a:lstStyle/>
          <a:p>
            <a:endParaRPr lang="en-US">
              <a:latin typeface="+mn-ea"/>
            </a:endParaRPr>
          </a:p>
        </p:txBody>
      </p:sp>
      <p:grpSp>
        <p:nvGrpSpPr>
          <p:cNvPr id="5" name="Group 56"/>
          <p:cNvGrpSpPr/>
          <p:nvPr/>
        </p:nvGrpSpPr>
        <p:grpSpPr>
          <a:xfrm>
            <a:off x="1698378" y="3294746"/>
            <a:ext cx="1709647" cy="464425"/>
            <a:chOff x="1477353" y="2043891"/>
            <a:chExt cx="1282402" cy="348319"/>
          </a:xfrm>
        </p:grpSpPr>
        <p:sp>
          <p:nvSpPr>
            <p:cNvPr id="107" name="TextBox 106"/>
            <p:cNvSpPr txBox="1"/>
            <p:nvPr/>
          </p:nvSpPr>
          <p:spPr>
            <a:xfrm>
              <a:off x="2144202" y="2043891"/>
              <a:ext cx="615553" cy="184666"/>
            </a:xfrm>
            <a:prstGeom prst="rect">
              <a:avLst/>
            </a:prstGeom>
            <a:noFill/>
          </p:spPr>
          <p:txBody>
            <a:bodyPr wrap="none" lIns="0" tIns="0" rIns="0" bIns="0" rtlCol="0" anchor="t">
              <a:spAutoFit/>
            </a:bodyPr>
            <a:lstStyle/>
            <a:p>
              <a:pPr algn="r"/>
              <a:r>
                <a:rPr lang="zh-CN" altLang="en-US" sz="1600" dirty="0">
                  <a:solidFill>
                    <a:schemeClr val="tx1">
                      <a:lumMod val="65000"/>
                      <a:lumOff val="35000"/>
                    </a:schemeClr>
                  </a:solidFill>
                  <a:latin typeface="+mn-ea"/>
                </a:rPr>
                <a:t>Add a title</a:t>
              </a:r>
              <a:endParaRPr lang="en-US" sz="1600" dirty="0">
                <a:solidFill>
                  <a:schemeClr val="tx1">
                    <a:lumMod val="65000"/>
                    <a:lumOff val="35000"/>
                  </a:schemeClr>
                </a:solidFill>
                <a:latin typeface="+mn-ea"/>
              </a:endParaRPr>
            </a:p>
          </p:txBody>
        </p:sp>
        <p:sp>
          <p:nvSpPr>
            <p:cNvPr id="108" name="TextBox 107"/>
            <p:cNvSpPr txBox="1"/>
            <p:nvPr/>
          </p:nvSpPr>
          <p:spPr>
            <a:xfrm>
              <a:off x="1477353" y="2238322"/>
              <a:ext cx="1282402" cy="153888"/>
            </a:xfrm>
            <a:prstGeom prst="rect">
              <a:avLst/>
            </a:prstGeom>
            <a:noFill/>
          </p:spPr>
          <p:txBody>
            <a:bodyPr wrap="none" lIns="0" tIns="0" rIns="0" bIns="0" rtlCol="0" anchor="t">
              <a:spAutoFit/>
            </a:bodyPr>
            <a:lstStyle/>
            <a:p>
              <a:pPr algn="r" defTabSz="1218565">
                <a:spcBef>
                  <a:spcPct val="20000"/>
                </a:spcBef>
                <a:defRPr/>
              </a:pPr>
              <a:r>
                <a:rPr lang="zh-CN" altLang="en-US" sz="1300" dirty="0">
                  <a:solidFill>
                    <a:schemeClr val="tx1">
                      <a:lumMod val="65000"/>
                      <a:lumOff val="35000"/>
                    </a:schemeClr>
                  </a:solidFill>
                  <a:latin typeface="+mn-ea"/>
                </a:rPr>
                <a:t>Add a detailed text description here</a:t>
              </a:r>
            </a:p>
          </p:txBody>
        </p:sp>
      </p:grpSp>
      <p:sp>
        <p:nvSpPr>
          <p:cNvPr id="109" name="Oval 108"/>
          <p:cNvSpPr/>
          <p:nvPr/>
        </p:nvSpPr>
        <p:spPr>
          <a:xfrm>
            <a:off x="3595076" y="3421042"/>
            <a:ext cx="657741" cy="63899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dirty="0">
                <a:solidFill>
                  <a:schemeClr val="bg1"/>
                </a:solidFill>
                <a:latin typeface="+mn-ea"/>
              </a:rPr>
              <a:t>6</a:t>
            </a:r>
          </a:p>
        </p:txBody>
      </p:sp>
      <p:grpSp>
        <p:nvGrpSpPr>
          <p:cNvPr id="6" name="Group 53"/>
          <p:cNvGrpSpPr/>
          <p:nvPr/>
        </p:nvGrpSpPr>
        <p:grpSpPr>
          <a:xfrm>
            <a:off x="2389572" y="4216458"/>
            <a:ext cx="1709647" cy="464425"/>
            <a:chOff x="1646070" y="2777368"/>
            <a:chExt cx="1282402" cy="348319"/>
          </a:xfrm>
        </p:grpSpPr>
        <p:sp>
          <p:nvSpPr>
            <p:cNvPr id="112" name="TextBox 111"/>
            <p:cNvSpPr txBox="1"/>
            <p:nvPr/>
          </p:nvSpPr>
          <p:spPr>
            <a:xfrm>
              <a:off x="2312919" y="2777368"/>
              <a:ext cx="615553" cy="184666"/>
            </a:xfrm>
            <a:prstGeom prst="rect">
              <a:avLst/>
            </a:prstGeom>
            <a:noFill/>
          </p:spPr>
          <p:txBody>
            <a:bodyPr wrap="none" lIns="0" tIns="0" rIns="0" bIns="0" rtlCol="0" anchor="t">
              <a:spAutoFit/>
            </a:bodyPr>
            <a:lstStyle/>
            <a:p>
              <a:pPr algn="r"/>
              <a:r>
                <a:rPr lang="zh-CN" altLang="en-US" sz="1600" dirty="0">
                  <a:solidFill>
                    <a:schemeClr val="tx1">
                      <a:lumMod val="65000"/>
                      <a:lumOff val="35000"/>
                    </a:schemeClr>
                  </a:solidFill>
                  <a:latin typeface="+mn-ea"/>
                </a:rPr>
                <a:t>Add a title</a:t>
              </a:r>
              <a:endParaRPr lang="en-US" sz="1600" dirty="0">
                <a:solidFill>
                  <a:schemeClr val="tx1">
                    <a:lumMod val="65000"/>
                    <a:lumOff val="35000"/>
                  </a:schemeClr>
                </a:solidFill>
                <a:latin typeface="+mn-ea"/>
              </a:endParaRPr>
            </a:p>
          </p:txBody>
        </p:sp>
        <p:sp>
          <p:nvSpPr>
            <p:cNvPr id="113" name="TextBox 112"/>
            <p:cNvSpPr txBox="1"/>
            <p:nvPr/>
          </p:nvSpPr>
          <p:spPr>
            <a:xfrm>
              <a:off x="1646070" y="2971799"/>
              <a:ext cx="1282402" cy="153888"/>
            </a:xfrm>
            <a:prstGeom prst="rect">
              <a:avLst/>
            </a:prstGeom>
            <a:noFill/>
          </p:spPr>
          <p:txBody>
            <a:bodyPr wrap="none" lIns="0" tIns="0" rIns="0" bIns="0" rtlCol="0" anchor="t">
              <a:spAutoFit/>
            </a:bodyPr>
            <a:lstStyle/>
            <a:p>
              <a:pPr algn="r" defTabSz="1218565">
                <a:spcBef>
                  <a:spcPct val="20000"/>
                </a:spcBef>
                <a:defRPr/>
              </a:pPr>
              <a:r>
                <a:rPr lang="zh-CN" altLang="en-US" sz="1300" dirty="0">
                  <a:solidFill>
                    <a:schemeClr val="tx1">
                      <a:lumMod val="65000"/>
                      <a:lumOff val="35000"/>
                    </a:schemeClr>
                  </a:solidFill>
                  <a:latin typeface="+mn-ea"/>
                </a:rPr>
                <a:t>Add a detailed text description here</a:t>
              </a:r>
            </a:p>
          </p:txBody>
        </p:sp>
      </p:grpSp>
      <p:sp>
        <p:nvSpPr>
          <p:cNvPr id="114" name="Oval 113"/>
          <p:cNvSpPr/>
          <p:nvPr/>
        </p:nvSpPr>
        <p:spPr>
          <a:xfrm>
            <a:off x="4209471" y="4252285"/>
            <a:ext cx="657741" cy="638993"/>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dirty="0">
                <a:solidFill>
                  <a:schemeClr val="bg1"/>
                </a:solidFill>
                <a:latin typeface="+mn-ea"/>
              </a:rPr>
              <a:t>8</a:t>
            </a:r>
          </a:p>
        </p:txBody>
      </p:sp>
      <p:grpSp>
        <p:nvGrpSpPr>
          <p:cNvPr id="7" name="Group 58"/>
          <p:cNvGrpSpPr/>
          <p:nvPr/>
        </p:nvGrpSpPr>
        <p:grpSpPr>
          <a:xfrm>
            <a:off x="8865821" y="2466745"/>
            <a:ext cx="1709647" cy="464425"/>
            <a:chOff x="6201899" y="1329747"/>
            <a:chExt cx="1282402" cy="348319"/>
          </a:xfrm>
        </p:grpSpPr>
        <p:sp>
          <p:nvSpPr>
            <p:cNvPr id="116" name="TextBox 115"/>
            <p:cNvSpPr txBox="1"/>
            <p:nvPr/>
          </p:nvSpPr>
          <p:spPr>
            <a:xfrm>
              <a:off x="6201899" y="1329747"/>
              <a:ext cx="615553" cy="184666"/>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sz="1600" dirty="0">
                <a:solidFill>
                  <a:schemeClr val="tx1">
                    <a:lumMod val="65000"/>
                    <a:lumOff val="35000"/>
                  </a:schemeClr>
                </a:solidFill>
                <a:latin typeface="+mn-ea"/>
              </a:endParaRPr>
            </a:p>
          </p:txBody>
        </p:sp>
        <p:sp>
          <p:nvSpPr>
            <p:cNvPr id="117" name="TextBox 116"/>
            <p:cNvSpPr txBox="1"/>
            <p:nvPr/>
          </p:nvSpPr>
          <p:spPr>
            <a:xfrm>
              <a:off x="6201899" y="1524178"/>
              <a:ext cx="1282402" cy="153888"/>
            </a:xfrm>
            <a:prstGeom prst="rect">
              <a:avLst/>
            </a:prstGeom>
            <a:noFill/>
          </p:spPr>
          <p:txBody>
            <a:bodyPr wrap="non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mn-ea"/>
                </a:rPr>
                <a:t>Add a detailed text description here</a:t>
              </a:r>
            </a:p>
          </p:txBody>
        </p:sp>
      </p:grpSp>
      <p:sp>
        <p:nvSpPr>
          <p:cNvPr id="118" name="Oval 117"/>
          <p:cNvSpPr/>
          <p:nvPr/>
        </p:nvSpPr>
        <p:spPr>
          <a:xfrm>
            <a:off x="8015985" y="2630275"/>
            <a:ext cx="657741" cy="63899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dirty="0">
                <a:solidFill>
                  <a:schemeClr val="bg1"/>
                </a:solidFill>
                <a:latin typeface="+mn-ea"/>
              </a:rPr>
              <a:t>3</a:t>
            </a:r>
          </a:p>
        </p:txBody>
      </p:sp>
      <p:grpSp>
        <p:nvGrpSpPr>
          <p:cNvPr id="8" name="Group 55"/>
          <p:cNvGrpSpPr/>
          <p:nvPr/>
        </p:nvGrpSpPr>
        <p:grpSpPr>
          <a:xfrm>
            <a:off x="8865821" y="3294746"/>
            <a:ext cx="1709647" cy="464425"/>
            <a:chOff x="6326638" y="2039246"/>
            <a:chExt cx="1282402" cy="348319"/>
          </a:xfrm>
        </p:grpSpPr>
        <p:sp>
          <p:nvSpPr>
            <p:cNvPr id="120" name="TextBox 119"/>
            <p:cNvSpPr txBox="1"/>
            <p:nvPr/>
          </p:nvSpPr>
          <p:spPr>
            <a:xfrm>
              <a:off x="6326638" y="2039246"/>
              <a:ext cx="615553" cy="184666"/>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sz="1600" dirty="0">
                <a:solidFill>
                  <a:schemeClr val="tx1">
                    <a:lumMod val="65000"/>
                    <a:lumOff val="35000"/>
                  </a:schemeClr>
                </a:solidFill>
                <a:latin typeface="+mn-ea"/>
              </a:endParaRPr>
            </a:p>
          </p:txBody>
        </p:sp>
        <p:sp>
          <p:nvSpPr>
            <p:cNvPr id="121" name="TextBox 120"/>
            <p:cNvSpPr txBox="1"/>
            <p:nvPr/>
          </p:nvSpPr>
          <p:spPr>
            <a:xfrm>
              <a:off x="6326638" y="2233677"/>
              <a:ext cx="1282402" cy="153888"/>
            </a:xfrm>
            <a:prstGeom prst="rect">
              <a:avLst/>
            </a:prstGeom>
            <a:noFill/>
          </p:spPr>
          <p:txBody>
            <a:bodyPr wrap="non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mn-ea"/>
                </a:rPr>
                <a:t>Add a detailed text description here</a:t>
              </a:r>
            </a:p>
          </p:txBody>
        </p:sp>
      </p:grpSp>
      <p:sp>
        <p:nvSpPr>
          <p:cNvPr id="122" name="Oval 121"/>
          <p:cNvSpPr/>
          <p:nvPr/>
        </p:nvSpPr>
        <p:spPr>
          <a:xfrm>
            <a:off x="8015985" y="3441279"/>
            <a:ext cx="657741" cy="63899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dirty="0">
                <a:solidFill>
                  <a:schemeClr val="bg1"/>
                </a:solidFill>
                <a:latin typeface="+mn-ea"/>
              </a:rPr>
              <a:t>5</a:t>
            </a:r>
          </a:p>
        </p:txBody>
      </p:sp>
      <p:grpSp>
        <p:nvGrpSpPr>
          <p:cNvPr id="9" name="Group 54"/>
          <p:cNvGrpSpPr/>
          <p:nvPr/>
        </p:nvGrpSpPr>
        <p:grpSpPr>
          <a:xfrm>
            <a:off x="8328225" y="4216458"/>
            <a:ext cx="1709647" cy="464425"/>
            <a:chOff x="6101717" y="2772723"/>
            <a:chExt cx="1282402" cy="348319"/>
          </a:xfrm>
        </p:grpSpPr>
        <p:sp>
          <p:nvSpPr>
            <p:cNvPr id="130" name="TextBox 129"/>
            <p:cNvSpPr txBox="1"/>
            <p:nvPr/>
          </p:nvSpPr>
          <p:spPr>
            <a:xfrm>
              <a:off x="6101717" y="2772723"/>
              <a:ext cx="615553" cy="184666"/>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sz="1600" dirty="0">
                <a:solidFill>
                  <a:schemeClr val="tx1">
                    <a:lumMod val="65000"/>
                    <a:lumOff val="35000"/>
                  </a:schemeClr>
                </a:solidFill>
                <a:latin typeface="+mn-ea"/>
              </a:endParaRPr>
            </a:p>
          </p:txBody>
        </p:sp>
        <p:sp>
          <p:nvSpPr>
            <p:cNvPr id="131" name="TextBox 130"/>
            <p:cNvSpPr txBox="1"/>
            <p:nvPr/>
          </p:nvSpPr>
          <p:spPr>
            <a:xfrm>
              <a:off x="6101717" y="2967154"/>
              <a:ext cx="1282402" cy="153888"/>
            </a:xfrm>
            <a:prstGeom prst="rect">
              <a:avLst/>
            </a:prstGeom>
            <a:noFill/>
          </p:spPr>
          <p:txBody>
            <a:bodyPr wrap="non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mn-ea"/>
                </a:rPr>
                <a:t>Add a detailed text description here</a:t>
              </a:r>
            </a:p>
          </p:txBody>
        </p:sp>
      </p:grpSp>
      <p:sp>
        <p:nvSpPr>
          <p:cNvPr id="132" name="Oval 131"/>
          <p:cNvSpPr/>
          <p:nvPr/>
        </p:nvSpPr>
        <p:spPr>
          <a:xfrm>
            <a:off x="7478390" y="4252285"/>
            <a:ext cx="657741" cy="63899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dirty="0">
                <a:solidFill>
                  <a:schemeClr val="bg1"/>
                </a:solidFill>
                <a:latin typeface="+mn-ea"/>
              </a:rPr>
              <a:t>7</a:t>
            </a:r>
          </a:p>
        </p:txBody>
      </p:sp>
      <p:sp>
        <p:nvSpPr>
          <p:cNvPr id="49" name="Oval 48"/>
          <p:cNvSpPr/>
          <p:nvPr/>
        </p:nvSpPr>
        <p:spPr>
          <a:xfrm>
            <a:off x="4209471" y="1758559"/>
            <a:ext cx="657741" cy="63899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121908" rtlCol="0" anchor="ctr"/>
          <a:lstStyle/>
          <a:p>
            <a:pPr algn="ctr"/>
            <a:r>
              <a:rPr lang="en-US" dirty="0">
                <a:solidFill>
                  <a:schemeClr val="bg1"/>
                </a:solidFill>
                <a:latin typeface="+mn-ea"/>
              </a:rPr>
              <a:t>2</a:t>
            </a:r>
          </a:p>
        </p:txBody>
      </p:sp>
      <p:sp>
        <p:nvSpPr>
          <p:cNvPr id="51" name="Oval 50"/>
          <p:cNvSpPr/>
          <p:nvPr/>
        </p:nvSpPr>
        <p:spPr>
          <a:xfrm>
            <a:off x="7478390" y="1819271"/>
            <a:ext cx="657741" cy="6389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dirty="0">
                <a:solidFill>
                  <a:schemeClr val="bg1"/>
                </a:solidFill>
                <a:latin typeface="+mn-ea"/>
              </a:rPr>
              <a:t>1</a:t>
            </a:r>
          </a:p>
        </p:txBody>
      </p:sp>
      <p:sp>
        <p:nvSpPr>
          <p:cNvPr id="52" name="TextBox 51"/>
          <p:cNvSpPr txBox="1"/>
          <p:nvPr/>
        </p:nvSpPr>
        <p:spPr>
          <a:xfrm>
            <a:off x="1035440" y="5655394"/>
            <a:ext cx="10121124" cy="400110"/>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Within the word, according to the statistics per page slide of the best control in the</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Within minutes.</a:t>
            </a:r>
          </a:p>
        </p:txBody>
      </p:sp>
      <p:cxnSp>
        <p:nvCxnSpPr>
          <p:cNvPr id="53" name="Straight Connector 52"/>
          <p:cNvCxnSpPr/>
          <p:nvPr/>
        </p:nvCxnSpPr>
        <p:spPr>
          <a:xfrm>
            <a:off x="1043634" y="5464768"/>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0" name="Group 59"/>
          <p:cNvGrpSpPr/>
          <p:nvPr/>
        </p:nvGrpSpPr>
        <p:grpSpPr>
          <a:xfrm>
            <a:off x="8328225" y="1662387"/>
            <a:ext cx="1709647" cy="464425"/>
            <a:chOff x="6201899" y="1329747"/>
            <a:chExt cx="1282402" cy="348319"/>
          </a:xfrm>
        </p:grpSpPr>
        <p:sp>
          <p:nvSpPr>
            <p:cNvPr id="61" name="TextBox 60"/>
            <p:cNvSpPr txBox="1"/>
            <p:nvPr/>
          </p:nvSpPr>
          <p:spPr>
            <a:xfrm>
              <a:off x="6201899" y="1329747"/>
              <a:ext cx="615553" cy="184666"/>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sz="1600" dirty="0">
                <a:solidFill>
                  <a:schemeClr val="tx1">
                    <a:lumMod val="65000"/>
                    <a:lumOff val="35000"/>
                  </a:schemeClr>
                </a:solidFill>
                <a:latin typeface="+mn-ea"/>
              </a:endParaRPr>
            </a:p>
          </p:txBody>
        </p:sp>
        <p:sp>
          <p:nvSpPr>
            <p:cNvPr id="62" name="TextBox 61"/>
            <p:cNvSpPr txBox="1"/>
            <p:nvPr/>
          </p:nvSpPr>
          <p:spPr>
            <a:xfrm>
              <a:off x="6201899" y="1524178"/>
              <a:ext cx="1282402" cy="153888"/>
            </a:xfrm>
            <a:prstGeom prst="rect">
              <a:avLst/>
            </a:prstGeom>
            <a:noFill/>
          </p:spPr>
          <p:txBody>
            <a:bodyPr wrap="none" lIns="0" tIns="0" rIns="0" bIns="0" rtlCol="0" anchor="t">
              <a:spAutoFit/>
            </a:bodyPr>
            <a:lstStyle/>
            <a:p>
              <a:pPr defTabSz="1218565">
                <a:spcBef>
                  <a:spcPct val="20000"/>
                </a:spcBef>
                <a:defRPr/>
              </a:pPr>
              <a:r>
                <a:rPr lang="zh-CN" altLang="en-US" sz="1300" dirty="0">
                  <a:solidFill>
                    <a:schemeClr val="tx1">
                      <a:lumMod val="65000"/>
                      <a:lumOff val="35000"/>
                    </a:schemeClr>
                  </a:solidFill>
                  <a:latin typeface="+mn-ea"/>
                </a:rPr>
                <a:t>Add a detailed text description here</a:t>
              </a:r>
            </a:p>
          </p:txBody>
        </p:sp>
      </p:grpSp>
      <p:grpSp>
        <p:nvGrpSpPr>
          <p:cNvPr id="11" name="Group 62"/>
          <p:cNvGrpSpPr/>
          <p:nvPr/>
        </p:nvGrpSpPr>
        <p:grpSpPr>
          <a:xfrm>
            <a:off x="2389572" y="1585578"/>
            <a:ext cx="1709647" cy="464425"/>
            <a:chOff x="1592567" y="1329747"/>
            <a:chExt cx="1282402" cy="348319"/>
          </a:xfrm>
        </p:grpSpPr>
        <p:sp>
          <p:nvSpPr>
            <p:cNvPr id="64" name="TextBox 63"/>
            <p:cNvSpPr txBox="1"/>
            <p:nvPr/>
          </p:nvSpPr>
          <p:spPr>
            <a:xfrm>
              <a:off x="2259416" y="1329747"/>
              <a:ext cx="615553" cy="184666"/>
            </a:xfrm>
            <a:prstGeom prst="rect">
              <a:avLst/>
            </a:prstGeom>
            <a:noFill/>
          </p:spPr>
          <p:txBody>
            <a:bodyPr wrap="none" lIns="0" tIns="0" rIns="0" bIns="0" rtlCol="0" anchor="t">
              <a:spAutoFit/>
            </a:bodyPr>
            <a:lstStyle/>
            <a:p>
              <a:pPr algn="r"/>
              <a:r>
                <a:rPr lang="zh-CN" altLang="en-US" sz="1600" dirty="0">
                  <a:solidFill>
                    <a:schemeClr val="tx1">
                      <a:lumMod val="65000"/>
                      <a:lumOff val="35000"/>
                    </a:schemeClr>
                  </a:solidFill>
                  <a:latin typeface="+mn-ea"/>
                </a:rPr>
                <a:t>Add a title</a:t>
              </a:r>
              <a:endParaRPr lang="en-US" sz="1600" dirty="0">
                <a:solidFill>
                  <a:schemeClr val="tx1">
                    <a:lumMod val="65000"/>
                    <a:lumOff val="35000"/>
                  </a:schemeClr>
                </a:solidFill>
                <a:latin typeface="+mn-ea"/>
              </a:endParaRPr>
            </a:p>
          </p:txBody>
        </p:sp>
        <p:sp>
          <p:nvSpPr>
            <p:cNvPr id="65" name="TextBox 64"/>
            <p:cNvSpPr txBox="1"/>
            <p:nvPr/>
          </p:nvSpPr>
          <p:spPr>
            <a:xfrm>
              <a:off x="1592567" y="1524178"/>
              <a:ext cx="1282402" cy="153888"/>
            </a:xfrm>
            <a:prstGeom prst="rect">
              <a:avLst/>
            </a:prstGeom>
            <a:noFill/>
          </p:spPr>
          <p:txBody>
            <a:bodyPr wrap="none" lIns="0" tIns="0" rIns="0" bIns="0" rtlCol="0" anchor="t">
              <a:spAutoFit/>
            </a:bodyPr>
            <a:lstStyle/>
            <a:p>
              <a:pPr algn="r" defTabSz="1218565">
                <a:spcBef>
                  <a:spcPct val="20000"/>
                </a:spcBef>
                <a:defRPr/>
              </a:pPr>
              <a:r>
                <a:rPr lang="zh-CN" altLang="en-US" sz="1300" dirty="0">
                  <a:solidFill>
                    <a:schemeClr val="tx1">
                      <a:lumMod val="65000"/>
                      <a:lumOff val="35000"/>
                    </a:schemeClr>
                  </a:solidFill>
                  <a:latin typeface="+mn-ea"/>
                </a:rPr>
                <a:t>Add a detailed text description here</a:t>
              </a:r>
            </a:p>
          </p:txBody>
        </p:sp>
      </p:grpSp>
      <p:grpSp>
        <p:nvGrpSpPr>
          <p:cNvPr id="63" name="Group 62"/>
          <p:cNvGrpSpPr/>
          <p:nvPr/>
        </p:nvGrpSpPr>
        <p:grpSpPr>
          <a:xfrm>
            <a:off x="4389253" y="2123243"/>
            <a:ext cx="3413497" cy="2794001"/>
            <a:chOff x="4719638" y="-687388"/>
            <a:chExt cx="3173413" cy="2597151"/>
          </a:xfrm>
        </p:grpSpPr>
        <p:sp>
          <p:nvSpPr>
            <p:cNvPr id="7174" name="Freeform 6"/>
            <p:cNvSpPr/>
            <p:nvPr/>
          </p:nvSpPr>
          <p:spPr bwMode="auto">
            <a:xfrm>
              <a:off x="5683250" y="-687388"/>
              <a:ext cx="1631950" cy="812800"/>
            </a:xfrm>
            <a:custGeom>
              <a:avLst/>
              <a:gdLst/>
              <a:ahLst/>
              <a:cxnLst>
                <a:cxn ang="0">
                  <a:pos x="718" y="90"/>
                </a:cxn>
                <a:cxn ang="0">
                  <a:pos x="1531" y="333"/>
                </a:cxn>
                <a:cxn ang="0">
                  <a:pos x="1529" y="421"/>
                </a:cxn>
                <a:cxn ang="0">
                  <a:pos x="1228" y="762"/>
                </a:cxn>
                <a:cxn ang="0">
                  <a:pos x="941" y="750"/>
                </a:cxn>
                <a:cxn ang="0">
                  <a:pos x="715" y="532"/>
                </a:cxn>
                <a:cxn ang="0">
                  <a:pos x="439" y="533"/>
                </a:cxn>
                <a:cxn ang="0">
                  <a:pos x="0" y="164"/>
                </a:cxn>
                <a:cxn ang="0">
                  <a:pos x="166" y="66"/>
                </a:cxn>
                <a:cxn ang="0">
                  <a:pos x="660" y="66"/>
                </a:cxn>
                <a:cxn ang="0">
                  <a:pos x="715" y="89"/>
                </a:cxn>
                <a:cxn ang="0">
                  <a:pos x="718" y="90"/>
                </a:cxn>
              </a:cxnLst>
              <a:rect l="0" t="0" r="r" b="b"/>
              <a:pathLst>
                <a:path w="1531" h="762">
                  <a:moveTo>
                    <a:pt x="718" y="90"/>
                  </a:moveTo>
                  <a:cubicBezTo>
                    <a:pt x="1081" y="5"/>
                    <a:pt x="1352" y="86"/>
                    <a:pt x="1531" y="333"/>
                  </a:cubicBezTo>
                  <a:cubicBezTo>
                    <a:pt x="1531" y="383"/>
                    <a:pt x="1530" y="412"/>
                    <a:pt x="1529" y="421"/>
                  </a:cubicBezTo>
                  <a:cubicBezTo>
                    <a:pt x="1506" y="570"/>
                    <a:pt x="1406" y="684"/>
                    <a:pt x="1228" y="762"/>
                  </a:cubicBezTo>
                  <a:cubicBezTo>
                    <a:pt x="1130" y="733"/>
                    <a:pt x="1035" y="729"/>
                    <a:pt x="941" y="750"/>
                  </a:cubicBezTo>
                  <a:cubicBezTo>
                    <a:pt x="905" y="633"/>
                    <a:pt x="830" y="560"/>
                    <a:pt x="715" y="532"/>
                  </a:cubicBezTo>
                  <a:cubicBezTo>
                    <a:pt x="640" y="513"/>
                    <a:pt x="548" y="514"/>
                    <a:pt x="439" y="533"/>
                  </a:cubicBezTo>
                  <a:cubicBezTo>
                    <a:pt x="368" y="379"/>
                    <a:pt x="222" y="256"/>
                    <a:pt x="0" y="164"/>
                  </a:cubicBezTo>
                  <a:cubicBezTo>
                    <a:pt x="54" y="123"/>
                    <a:pt x="110" y="90"/>
                    <a:pt x="166" y="66"/>
                  </a:cubicBezTo>
                  <a:cubicBezTo>
                    <a:pt x="321" y="0"/>
                    <a:pt x="485" y="0"/>
                    <a:pt x="660" y="66"/>
                  </a:cubicBezTo>
                  <a:cubicBezTo>
                    <a:pt x="678" y="73"/>
                    <a:pt x="697" y="80"/>
                    <a:pt x="715" y="89"/>
                  </a:cubicBezTo>
                  <a:cubicBezTo>
                    <a:pt x="716" y="89"/>
                    <a:pt x="717" y="89"/>
                    <a:pt x="718" y="90"/>
                  </a:cubicBezTo>
                  <a:close/>
                </a:path>
              </a:pathLst>
            </a:custGeom>
            <a:solidFill>
              <a:schemeClr val="accent3"/>
            </a:solidFill>
            <a:ln w="9525">
              <a:noFill/>
              <a:round/>
            </a:ln>
          </p:spPr>
          <p:txBody>
            <a:bodyPr vert="horz" wrap="square" lIns="91440" tIns="45720" rIns="91440" bIns="45720" numCol="1" anchor="t" anchorCtr="0" compatLnSpc="1"/>
            <a:lstStyle/>
            <a:p>
              <a:endParaRPr lang="en-US">
                <a:latin typeface="+mn-ea"/>
              </a:endParaRPr>
            </a:p>
          </p:txBody>
        </p:sp>
        <p:sp>
          <p:nvSpPr>
            <p:cNvPr id="7175" name="Freeform 7"/>
            <p:cNvSpPr/>
            <p:nvPr/>
          </p:nvSpPr>
          <p:spPr bwMode="auto">
            <a:xfrm>
              <a:off x="4746625" y="-455613"/>
              <a:ext cx="1841500" cy="1084263"/>
            </a:xfrm>
            <a:custGeom>
              <a:avLst/>
              <a:gdLst/>
              <a:ahLst/>
              <a:cxnLst>
                <a:cxn ang="0">
                  <a:pos x="1690" y="555"/>
                </a:cxn>
                <a:cxn ang="0">
                  <a:pos x="1690" y="825"/>
                </a:cxn>
                <a:cxn ang="0">
                  <a:pos x="1627" y="894"/>
                </a:cxn>
                <a:cxn ang="0">
                  <a:pos x="1593" y="918"/>
                </a:cxn>
                <a:cxn ang="0">
                  <a:pos x="1400" y="981"/>
                </a:cxn>
                <a:cxn ang="0">
                  <a:pos x="1252" y="974"/>
                </a:cxn>
                <a:cxn ang="0">
                  <a:pos x="1245" y="973"/>
                </a:cxn>
                <a:cxn ang="0">
                  <a:pos x="968" y="1016"/>
                </a:cxn>
                <a:cxn ang="0">
                  <a:pos x="769" y="874"/>
                </a:cxn>
                <a:cxn ang="0">
                  <a:pos x="0" y="784"/>
                </a:cxn>
                <a:cxn ang="0">
                  <a:pos x="223" y="471"/>
                </a:cxn>
                <a:cxn ang="0">
                  <a:pos x="684" y="6"/>
                </a:cxn>
                <a:cxn ang="0">
                  <a:pos x="667" y="0"/>
                </a:cxn>
                <a:cxn ang="0">
                  <a:pos x="684" y="6"/>
                </a:cxn>
                <a:cxn ang="0">
                  <a:pos x="684" y="6"/>
                </a:cxn>
                <a:cxn ang="0">
                  <a:pos x="1218" y="409"/>
                </a:cxn>
                <a:cxn ang="0">
                  <a:pos x="1247" y="443"/>
                </a:cxn>
                <a:cxn ang="0">
                  <a:pos x="1291" y="449"/>
                </a:cxn>
                <a:cxn ang="0">
                  <a:pos x="1593" y="457"/>
                </a:cxn>
                <a:cxn ang="0">
                  <a:pos x="1690" y="555"/>
                </a:cxn>
              </a:cxnLst>
              <a:rect l="0" t="0" r="r" b="b"/>
              <a:pathLst>
                <a:path w="1727" h="1016">
                  <a:moveTo>
                    <a:pt x="1690" y="555"/>
                  </a:moveTo>
                  <a:cubicBezTo>
                    <a:pt x="1727" y="647"/>
                    <a:pt x="1727" y="737"/>
                    <a:pt x="1690" y="825"/>
                  </a:cubicBezTo>
                  <a:cubicBezTo>
                    <a:pt x="1674" y="850"/>
                    <a:pt x="1653" y="873"/>
                    <a:pt x="1627" y="894"/>
                  </a:cubicBezTo>
                  <a:cubicBezTo>
                    <a:pt x="1616" y="903"/>
                    <a:pt x="1605" y="911"/>
                    <a:pt x="1593" y="918"/>
                  </a:cubicBezTo>
                  <a:cubicBezTo>
                    <a:pt x="1537" y="954"/>
                    <a:pt x="1473" y="975"/>
                    <a:pt x="1400" y="981"/>
                  </a:cubicBezTo>
                  <a:cubicBezTo>
                    <a:pt x="1354" y="985"/>
                    <a:pt x="1305" y="982"/>
                    <a:pt x="1252" y="974"/>
                  </a:cubicBezTo>
                  <a:cubicBezTo>
                    <a:pt x="1249" y="974"/>
                    <a:pt x="1247" y="974"/>
                    <a:pt x="1245" y="973"/>
                  </a:cubicBezTo>
                  <a:cubicBezTo>
                    <a:pt x="1145" y="970"/>
                    <a:pt x="1053" y="984"/>
                    <a:pt x="968" y="1016"/>
                  </a:cubicBezTo>
                  <a:cubicBezTo>
                    <a:pt x="901" y="960"/>
                    <a:pt x="835" y="913"/>
                    <a:pt x="769" y="874"/>
                  </a:cubicBezTo>
                  <a:cubicBezTo>
                    <a:pt x="507" y="717"/>
                    <a:pt x="250" y="687"/>
                    <a:pt x="0" y="784"/>
                  </a:cubicBezTo>
                  <a:cubicBezTo>
                    <a:pt x="35" y="673"/>
                    <a:pt x="109" y="569"/>
                    <a:pt x="223" y="471"/>
                  </a:cubicBezTo>
                  <a:cubicBezTo>
                    <a:pt x="293" y="238"/>
                    <a:pt x="446" y="83"/>
                    <a:pt x="684" y="6"/>
                  </a:cubicBezTo>
                  <a:cubicBezTo>
                    <a:pt x="679" y="4"/>
                    <a:pt x="673" y="2"/>
                    <a:pt x="667" y="0"/>
                  </a:cubicBezTo>
                  <a:cubicBezTo>
                    <a:pt x="673" y="2"/>
                    <a:pt x="678" y="4"/>
                    <a:pt x="684" y="6"/>
                  </a:cubicBezTo>
                  <a:cubicBezTo>
                    <a:pt x="684" y="6"/>
                    <a:pt x="684" y="6"/>
                    <a:pt x="684" y="6"/>
                  </a:cubicBezTo>
                  <a:cubicBezTo>
                    <a:pt x="983" y="121"/>
                    <a:pt x="1161" y="255"/>
                    <a:pt x="1218" y="409"/>
                  </a:cubicBezTo>
                  <a:cubicBezTo>
                    <a:pt x="1223" y="424"/>
                    <a:pt x="1233" y="435"/>
                    <a:pt x="1247" y="443"/>
                  </a:cubicBezTo>
                  <a:cubicBezTo>
                    <a:pt x="1261" y="450"/>
                    <a:pt x="1276" y="453"/>
                    <a:pt x="1291" y="449"/>
                  </a:cubicBezTo>
                  <a:cubicBezTo>
                    <a:pt x="1422" y="420"/>
                    <a:pt x="1522" y="423"/>
                    <a:pt x="1593" y="457"/>
                  </a:cubicBezTo>
                  <a:cubicBezTo>
                    <a:pt x="1636" y="478"/>
                    <a:pt x="1668" y="511"/>
                    <a:pt x="1690" y="555"/>
                  </a:cubicBezTo>
                  <a:close/>
                </a:path>
              </a:pathLst>
            </a:custGeom>
            <a:solidFill>
              <a:schemeClr val="tx2"/>
            </a:solidFill>
            <a:ln w="9525">
              <a:noFill/>
              <a:round/>
            </a:ln>
          </p:spPr>
          <p:txBody>
            <a:bodyPr vert="horz" wrap="square" lIns="91440" tIns="45720" rIns="91440" bIns="45720" numCol="1" anchor="t" anchorCtr="0" compatLnSpc="1"/>
            <a:lstStyle/>
            <a:p>
              <a:endParaRPr lang="en-US">
                <a:latin typeface="+mn-ea"/>
              </a:endParaRPr>
            </a:p>
          </p:txBody>
        </p:sp>
        <p:sp>
          <p:nvSpPr>
            <p:cNvPr id="7176" name="Freeform 8"/>
            <p:cNvSpPr/>
            <p:nvPr/>
          </p:nvSpPr>
          <p:spPr bwMode="auto">
            <a:xfrm>
              <a:off x="7138988" y="-185738"/>
              <a:ext cx="754063" cy="960438"/>
            </a:xfrm>
            <a:custGeom>
              <a:avLst/>
              <a:gdLst/>
              <a:ahLst/>
              <a:cxnLst>
                <a:cxn ang="0">
                  <a:pos x="284" y="0"/>
                </a:cxn>
                <a:cxn ang="0">
                  <a:pos x="593" y="900"/>
                </a:cxn>
                <a:cxn ang="0">
                  <a:pos x="292" y="797"/>
                </a:cxn>
                <a:cxn ang="0">
                  <a:pos x="0" y="364"/>
                </a:cxn>
                <a:cxn ang="0">
                  <a:pos x="284" y="0"/>
                </a:cxn>
              </a:cxnLst>
              <a:rect l="0" t="0" r="r" b="b"/>
              <a:pathLst>
                <a:path w="707" h="900">
                  <a:moveTo>
                    <a:pt x="284" y="0"/>
                  </a:moveTo>
                  <a:cubicBezTo>
                    <a:pt x="604" y="216"/>
                    <a:pt x="707" y="517"/>
                    <a:pt x="593" y="900"/>
                  </a:cubicBezTo>
                  <a:cubicBezTo>
                    <a:pt x="496" y="834"/>
                    <a:pt x="396" y="800"/>
                    <a:pt x="292" y="797"/>
                  </a:cubicBezTo>
                  <a:cubicBezTo>
                    <a:pt x="279" y="629"/>
                    <a:pt x="181" y="485"/>
                    <a:pt x="0" y="364"/>
                  </a:cubicBezTo>
                  <a:cubicBezTo>
                    <a:pt x="161" y="274"/>
                    <a:pt x="255" y="153"/>
                    <a:pt x="284" y="0"/>
                  </a:cubicBezTo>
                  <a:close/>
                </a:path>
              </a:pathLst>
            </a:custGeom>
            <a:solidFill>
              <a:schemeClr val="accent2"/>
            </a:solidFill>
            <a:ln w="9525">
              <a:noFill/>
              <a:round/>
            </a:ln>
          </p:spPr>
          <p:txBody>
            <a:bodyPr vert="horz" wrap="square" lIns="91440" tIns="45720" rIns="91440" bIns="45720" numCol="1" anchor="t" anchorCtr="0" compatLnSpc="1"/>
            <a:lstStyle/>
            <a:p>
              <a:endParaRPr lang="en-US">
                <a:latin typeface="+mn-ea"/>
              </a:endParaRPr>
            </a:p>
          </p:txBody>
        </p:sp>
        <p:sp>
          <p:nvSpPr>
            <p:cNvPr id="7177" name="Freeform 9"/>
            <p:cNvSpPr/>
            <p:nvPr/>
          </p:nvSpPr>
          <p:spPr bwMode="auto">
            <a:xfrm>
              <a:off x="5600700" y="225425"/>
              <a:ext cx="2147888" cy="1684338"/>
            </a:xfrm>
            <a:custGeom>
              <a:avLst/>
              <a:gdLst/>
              <a:ahLst/>
              <a:cxnLst>
                <a:cxn ang="0">
                  <a:pos x="1678" y="541"/>
                </a:cxn>
                <a:cxn ang="0">
                  <a:pos x="2005" y="648"/>
                </a:cxn>
                <a:cxn ang="0">
                  <a:pos x="2006" y="648"/>
                </a:cxn>
                <a:cxn ang="0">
                  <a:pos x="2009" y="651"/>
                </a:cxn>
                <a:cxn ang="0">
                  <a:pos x="1428" y="1227"/>
                </a:cxn>
                <a:cxn ang="0">
                  <a:pos x="1520" y="1543"/>
                </a:cxn>
                <a:cxn ang="0">
                  <a:pos x="1520" y="1578"/>
                </a:cxn>
                <a:cxn ang="0">
                  <a:pos x="963" y="1056"/>
                </a:cxn>
                <a:cxn ang="0">
                  <a:pos x="634" y="1030"/>
                </a:cxn>
                <a:cxn ang="0">
                  <a:pos x="599" y="1055"/>
                </a:cxn>
                <a:cxn ang="0">
                  <a:pos x="0" y="898"/>
                </a:cxn>
                <a:cxn ang="0">
                  <a:pos x="2" y="877"/>
                </a:cxn>
                <a:cxn ang="0">
                  <a:pos x="5" y="834"/>
                </a:cxn>
                <a:cxn ang="0">
                  <a:pos x="108" y="548"/>
                </a:cxn>
                <a:cxn ang="0">
                  <a:pos x="179" y="510"/>
                </a:cxn>
                <a:cxn ang="0">
                  <a:pos x="181" y="509"/>
                </a:cxn>
                <a:cxn ang="0">
                  <a:pos x="181" y="509"/>
                </a:cxn>
                <a:cxn ang="0">
                  <a:pos x="183" y="508"/>
                </a:cxn>
                <a:cxn ang="0">
                  <a:pos x="435" y="462"/>
                </a:cxn>
                <a:cxn ang="0">
                  <a:pos x="599" y="471"/>
                </a:cxn>
                <a:cxn ang="0">
                  <a:pos x="792" y="425"/>
                </a:cxn>
                <a:cxn ang="0">
                  <a:pos x="906" y="355"/>
                </a:cxn>
                <a:cxn ang="0">
                  <a:pos x="1047" y="17"/>
                </a:cxn>
                <a:cxn ang="0">
                  <a:pos x="1283" y="32"/>
                </a:cxn>
                <a:cxn ang="0">
                  <a:pos x="1609" y="475"/>
                </a:cxn>
                <a:cxn ang="0">
                  <a:pos x="1617" y="510"/>
                </a:cxn>
                <a:cxn ang="0">
                  <a:pos x="1643" y="534"/>
                </a:cxn>
                <a:cxn ang="0">
                  <a:pos x="1678" y="541"/>
                </a:cxn>
              </a:cxnLst>
              <a:rect l="0" t="0" r="r" b="b"/>
              <a:pathLst>
                <a:path w="2013" h="1578">
                  <a:moveTo>
                    <a:pt x="1678" y="541"/>
                  </a:moveTo>
                  <a:cubicBezTo>
                    <a:pt x="1772" y="532"/>
                    <a:pt x="1881" y="568"/>
                    <a:pt x="2005" y="648"/>
                  </a:cubicBezTo>
                  <a:cubicBezTo>
                    <a:pt x="2000" y="645"/>
                    <a:pt x="2000" y="645"/>
                    <a:pt x="2006" y="648"/>
                  </a:cubicBezTo>
                  <a:cubicBezTo>
                    <a:pt x="2012" y="651"/>
                    <a:pt x="2013" y="652"/>
                    <a:pt x="2009" y="651"/>
                  </a:cubicBezTo>
                  <a:cubicBezTo>
                    <a:pt x="1987" y="975"/>
                    <a:pt x="1793" y="1167"/>
                    <a:pt x="1428" y="1227"/>
                  </a:cubicBezTo>
                  <a:cubicBezTo>
                    <a:pt x="1389" y="1326"/>
                    <a:pt x="1420" y="1432"/>
                    <a:pt x="1520" y="1543"/>
                  </a:cubicBezTo>
                  <a:cubicBezTo>
                    <a:pt x="1520" y="1578"/>
                    <a:pt x="1520" y="1578"/>
                    <a:pt x="1520" y="1578"/>
                  </a:cubicBezTo>
                  <a:cubicBezTo>
                    <a:pt x="1203" y="1534"/>
                    <a:pt x="1017" y="1360"/>
                    <a:pt x="963" y="1056"/>
                  </a:cubicBezTo>
                  <a:cubicBezTo>
                    <a:pt x="844" y="1099"/>
                    <a:pt x="734" y="1090"/>
                    <a:pt x="634" y="1030"/>
                  </a:cubicBezTo>
                  <a:cubicBezTo>
                    <a:pt x="623" y="1039"/>
                    <a:pt x="611" y="1047"/>
                    <a:pt x="599" y="1055"/>
                  </a:cubicBezTo>
                  <a:cubicBezTo>
                    <a:pt x="415" y="1175"/>
                    <a:pt x="215" y="1123"/>
                    <a:pt x="0" y="898"/>
                  </a:cubicBezTo>
                  <a:cubicBezTo>
                    <a:pt x="1" y="890"/>
                    <a:pt x="1" y="883"/>
                    <a:pt x="2" y="877"/>
                  </a:cubicBezTo>
                  <a:cubicBezTo>
                    <a:pt x="4" y="850"/>
                    <a:pt x="5" y="835"/>
                    <a:pt x="5" y="834"/>
                  </a:cubicBezTo>
                  <a:cubicBezTo>
                    <a:pt x="8" y="704"/>
                    <a:pt x="42" y="608"/>
                    <a:pt x="108" y="548"/>
                  </a:cubicBezTo>
                  <a:cubicBezTo>
                    <a:pt x="131" y="533"/>
                    <a:pt x="155" y="520"/>
                    <a:pt x="179" y="510"/>
                  </a:cubicBezTo>
                  <a:cubicBezTo>
                    <a:pt x="181" y="509"/>
                    <a:pt x="181" y="509"/>
                    <a:pt x="181" y="509"/>
                  </a:cubicBezTo>
                  <a:cubicBezTo>
                    <a:pt x="181" y="509"/>
                    <a:pt x="181" y="509"/>
                    <a:pt x="181" y="509"/>
                  </a:cubicBezTo>
                  <a:cubicBezTo>
                    <a:pt x="183" y="508"/>
                    <a:pt x="183" y="508"/>
                    <a:pt x="183" y="508"/>
                  </a:cubicBezTo>
                  <a:cubicBezTo>
                    <a:pt x="259" y="474"/>
                    <a:pt x="343" y="459"/>
                    <a:pt x="435" y="462"/>
                  </a:cubicBezTo>
                  <a:cubicBezTo>
                    <a:pt x="493" y="471"/>
                    <a:pt x="548" y="474"/>
                    <a:pt x="599" y="471"/>
                  </a:cubicBezTo>
                  <a:cubicBezTo>
                    <a:pt x="670" y="467"/>
                    <a:pt x="734" y="452"/>
                    <a:pt x="792" y="425"/>
                  </a:cubicBezTo>
                  <a:cubicBezTo>
                    <a:pt x="833" y="407"/>
                    <a:pt x="871" y="384"/>
                    <a:pt x="906" y="355"/>
                  </a:cubicBezTo>
                  <a:cubicBezTo>
                    <a:pt x="1020" y="262"/>
                    <a:pt x="1067" y="149"/>
                    <a:pt x="1047" y="17"/>
                  </a:cubicBezTo>
                  <a:cubicBezTo>
                    <a:pt x="1124" y="0"/>
                    <a:pt x="1203" y="5"/>
                    <a:pt x="1283" y="32"/>
                  </a:cubicBezTo>
                  <a:cubicBezTo>
                    <a:pt x="1503" y="150"/>
                    <a:pt x="1611" y="298"/>
                    <a:pt x="1609" y="475"/>
                  </a:cubicBezTo>
                  <a:cubicBezTo>
                    <a:pt x="1608" y="488"/>
                    <a:pt x="1611" y="499"/>
                    <a:pt x="1617" y="510"/>
                  </a:cubicBezTo>
                  <a:cubicBezTo>
                    <a:pt x="1624" y="520"/>
                    <a:pt x="1632" y="528"/>
                    <a:pt x="1643" y="534"/>
                  </a:cubicBezTo>
                  <a:cubicBezTo>
                    <a:pt x="1654" y="540"/>
                    <a:pt x="1666" y="542"/>
                    <a:pt x="1678" y="541"/>
                  </a:cubicBezTo>
                  <a:close/>
                </a:path>
              </a:pathLst>
            </a:custGeom>
            <a:solidFill>
              <a:schemeClr val="accent1"/>
            </a:solidFill>
            <a:ln w="9525">
              <a:noFill/>
              <a:round/>
            </a:ln>
          </p:spPr>
          <p:txBody>
            <a:bodyPr vert="horz" wrap="square" lIns="91440" tIns="45720" rIns="91440" bIns="45720" numCol="1" anchor="t" anchorCtr="0" compatLnSpc="1"/>
            <a:lstStyle/>
            <a:p>
              <a:endParaRPr lang="en-US">
                <a:latin typeface="+mn-ea"/>
              </a:endParaRPr>
            </a:p>
          </p:txBody>
        </p:sp>
        <p:sp>
          <p:nvSpPr>
            <p:cNvPr id="7178" name="Freeform 10"/>
            <p:cNvSpPr/>
            <p:nvPr/>
          </p:nvSpPr>
          <p:spPr bwMode="auto">
            <a:xfrm>
              <a:off x="4719638" y="446088"/>
              <a:ext cx="925513" cy="677863"/>
            </a:xfrm>
            <a:custGeom>
              <a:avLst/>
              <a:gdLst/>
              <a:ahLst/>
              <a:cxnLst>
                <a:cxn ang="0">
                  <a:pos x="861" y="238"/>
                </a:cxn>
                <a:cxn ang="0">
                  <a:pos x="855" y="242"/>
                </a:cxn>
                <a:cxn ang="0">
                  <a:pos x="703" y="625"/>
                </a:cxn>
                <a:cxn ang="0">
                  <a:pos x="703" y="631"/>
                </a:cxn>
                <a:cxn ang="0">
                  <a:pos x="424" y="604"/>
                </a:cxn>
                <a:cxn ang="0">
                  <a:pos x="21" y="245"/>
                </a:cxn>
                <a:cxn ang="0">
                  <a:pos x="0" y="89"/>
                </a:cxn>
                <a:cxn ang="0">
                  <a:pos x="32" y="74"/>
                </a:cxn>
                <a:cxn ang="0">
                  <a:pos x="453" y="30"/>
                </a:cxn>
                <a:cxn ang="0">
                  <a:pos x="867" y="234"/>
                </a:cxn>
                <a:cxn ang="0">
                  <a:pos x="861" y="238"/>
                </a:cxn>
              </a:cxnLst>
              <a:rect l="0" t="0" r="r" b="b"/>
              <a:pathLst>
                <a:path w="867" h="635">
                  <a:moveTo>
                    <a:pt x="861" y="238"/>
                  </a:moveTo>
                  <a:cubicBezTo>
                    <a:pt x="859" y="239"/>
                    <a:pt x="857" y="241"/>
                    <a:pt x="855" y="242"/>
                  </a:cubicBezTo>
                  <a:cubicBezTo>
                    <a:pt x="758" y="321"/>
                    <a:pt x="707" y="448"/>
                    <a:pt x="703" y="625"/>
                  </a:cubicBezTo>
                  <a:cubicBezTo>
                    <a:pt x="703" y="627"/>
                    <a:pt x="703" y="629"/>
                    <a:pt x="703" y="631"/>
                  </a:cubicBezTo>
                  <a:cubicBezTo>
                    <a:pt x="600" y="635"/>
                    <a:pt x="507" y="626"/>
                    <a:pt x="424" y="604"/>
                  </a:cubicBezTo>
                  <a:cubicBezTo>
                    <a:pt x="234" y="554"/>
                    <a:pt x="100" y="434"/>
                    <a:pt x="21" y="245"/>
                  </a:cubicBezTo>
                  <a:cubicBezTo>
                    <a:pt x="7" y="192"/>
                    <a:pt x="0" y="139"/>
                    <a:pt x="0" y="89"/>
                  </a:cubicBezTo>
                  <a:cubicBezTo>
                    <a:pt x="17" y="81"/>
                    <a:pt x="28" y="76"/>
                    <a:pt x="32" y="74"/>
                  </a:cubicBezTo>
                  <a:cubicBezTo>
                    <a:pt x="170" y="15"/>
                    <a:pt x="310" y="0"/>
                    <a:pt x="453" y="30"/>
                  </a:cubicBezTo>
                  <a:cubicBezTo>
                    <a:pt x="589" y="58"/>
                    <a:pt x="727" y="126"/>
                    <a:pt x="867" y="234"/>
                  </a:cubicBezTo>
                  <a:cubicBezTo>
                    <a:pt x="865" y="235"/>
                    <a:pt x="863" y="237"/>
                    <a:pt x="861" y="238"/>
                  </a:cubicBezTo>
                  <a:close/>
                </a:path>
              </a:pathLst>
            </a:custGeom>
            <a:solidFill>
              <a:schemeClr val="bg2"/>
            </a:solidFill>
            <a:ln w="9525">
              <a:noFill/>
              <a:round/>
            </a:ln>
          </p:spPr>
          <p:txBody>
            <a:bodyPr vert="horz" wrap="square" lIns="91440" tIns="45720" rIns="91440" bIns="45720" numCol="1" anchor="t" anchorCtr="0" compatLnSpc="1"/>
            <a:lstStyle/>
            <a:p>
              <a:endParaRPr lang="en-US">
                <a:latin typeface="+mn-ea"/>
              </a:endParaRPr>
            </a:p>
          </p:txBody>
        </p:sp>
      </p:grpSp>
      <p:sp>
        <p:nvSpPr>
          <p:cNvPr id="3" name="标题 2"/>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slide(fromBottom)">
                                      <p:cBhvr>
                                        <p:cTn id="12" dur="500"/>
                                        <p:tgtEl>
                                          <p:spTgt spid="51"/>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lide(fromLeft)">
                                      <p:cBhvr>
                                        <p:cTn id="16" dur="500"/>
                                        <p:tgtEl>
                                          <p:spTgt spid="10"/>
                                        </p:tgtEl>
                                      </p:cBhvr>
                                    </p:animEffect>
                                  </p:childTnLst>
                                </p:cTn>
                              </p:par>
                            </p:childTnLst>
                          </p:cTn>
                        </p:par>
                        <p:par>
                          <p:cTn id="17" fill="hold">
                            <p:stCondLst>
                              <p:cond delay="1500"/>
                            </p:stCondLst>
                            <p:childTnLst>
                              <p:par>
                                <p:cTn id="18" presetID="12" presetClass="entr" presetSubtype="4" fill="hold" grpId="0" nodeType="after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slide(fromBottom)">
                                      <p:cBhvr>
                                        <p:cTn id="20" dur="500"/>
                                        <p:tgtEl>
                                          <p:spTgt spid="49"/>
                                        </p:tgtEl>
                                      </p:cBhvr>
                                    </p:animEffect>
                                  </p:childTnLst>
                                </p:cTn>
                              </p:par>
                            </p:childTnLst>
                          </p:cTn>
                        </p:par>
                        <p:par>
                          <p:cTn id="21" fill="hold">
                            <p:stCondLst>
                              <p:cond delay="2000"/>
                            </p:stCondLst>
                            <p:childTnLst>
                              <p:par>
                                <p:cTn id="22" presetID="12" presetClass="entr" presetSubtype="2"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slide(fromRight)">
                                      <p:cBhvr>
                                        <p:cTn id="24" dur="500"/>
                                        <p:tgtEl>
                                          <p:spTgt spid="11"/>
                                        </p:tgtEl>
                                      </p:cBhvr>
                                    </p:animEffect>
                                  </p:childTnLst>
                                </p:cTn>
                              </p:par>
                            </p:childTnLst>
                          </p:cTn>
                        </p:par>
                        <p:par>
                          <p:cTn id="25" fill="hold">
                            <p:stCondLst>
                              <p:cond delay="2500"/>
                            </p:stCondLst>
                            <p:childTnLst>
                              <p:par>
                                <p:cTn id="26" presetID="12" presetClass="entr" presetSubtype="4" fill="hold" grpId="0" nodeType="afterEffect">
                                  <p:stCondLst>
                                    <p:cond delay="0"/>
                                  </p:stCondLst>
                                  <p:childTnLst>
                                    <p:set>
                                      <p:cBhvr>
                                        <p:cTn id="27" dur="1" fill="hold">
                                          <p:stCondLst>
                                            <p:cond delay="0"/>
                                          </p:stCondLst>
                                        </p:cTn>
                                        <p:tgtEl>
                                          <p:spTgt spid="118"/>
                                        </p:tgtEl>
                                        <p:attrNameLst>
                                          <p:attrName>style.visibility</p:attrName>
                                        </p:attrNameLst>
                                      </p:cBhvr>
                                      <p:to>
                                        <p:strVal val="visible"/>
                                      </p:to>
                                    </p:set>
                                    <p:animEffect transition="in" filter="slide(fromBottom)">
                                      <p:cBhvr>
                                        <p:cTn id="28" dur="500"/>
                                        <p:tgtEl>
                                          <p:spTgt spid="118"/>
                                        </p:tgtEl>
                                      </p:cBhvr>
                                    </p:animEffect>
                                  </p:childTnLst>
                                </p:cTn>
                              </p:par>
                            </p:childTnLst>
                          </p:cTn>
                        </p:par>
                        <p:par>
                          <p:cTn id="29" fill="hold">
                            <p:stCondLst>
                              <p:cond delay="3000"/>
                            </p:stCondLst>
                            <p:childTnLst>
                              <p:par>
                                <p:cTn id="30" presetID="12" presetClass="entr" presetSubtype="8"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slide(fromLeft)">
                                      <p:cBhvr>
                                        <p:cTn id="32" dur="500"/>
                                        <p:tgtEl>
                                          <p:spTgt spid="7"/>
                                        </p:tgtEl>
                                      </p:cBhvr>
                                    </p:animEffect>
                                  </p:childTnLst>
                                </p:cTn>
                              </p:par>
                            </p:childTnLst>
                          </p:cTn>
                        </p:par>
                        <p:par>
                          <p:cTn id="33" fill="hold">
                            <p:stCondLst>
                              <p:cond delay="3500"/>
                            </p:stCondLst>
                            <p:childTnLst>
                              <p:par>
                                <p:cTn id="34" presetID="12" presetClass="entr" presetSubtype="4" fill="hold" grpId="0" nodeType="afterEffect">
                                  <p:stCondLst>
                                    <p:cond delay="0"/>
                                  </p:stCondLst>
                                  <p:childTnLst>
                                    <p:set>
                                      <p:cBhvr>
                                        <p:cTn id="35" dur="1" fill="hold">
                                          <p:stCondLst>
                                            <p:cond delay="0"/>
                                          </p:stCondLst>
                                        </p:cTn>
                                        <p:tgtEl>
                                          <p:spTgt spid="99"/>
                                        </p:tgtEl>
                                        <p:attrNameLst>
                                          <p:attrName>style.visibility</p:attrName>
                                        </p:attrNameLst>
                                      </p:cBhvr>
                                      <p:to>
                                        <p:strVal val="visible"/>
                                      </p:to>
                                    </p:set>
                                    <p:animEffect transition="in" filter="slide(fromBottom)">
                                      <p:cBhvr>
                                        <p:cTn id="36" dur="500"/>
                                        <p:tgtEl>
                                          <p:spTgt spid="99"/>
                                        </p:tgtEl>
                                      </p:cBhvr>
                                    </p:animEffect>
                                  </p:childTnLst>
                                </p:cTn>
                              </p:par>
                            </p:childTnLst>
                          </p:cTn>
                        </p:par>
                        <p:par>
                          <p:cTn id="37" fill="hold">
                            <p:stCondLst>
                              <p:cond delay="4000"/>
                            </p:stCondLst>
                            <p:childTnLst>
                              <p:par>
                                <p:cTn id="38" presetID="12" presetClass="entr" presetSubtype="2"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slide(fromRight)">
                                      <p:cBhvr>
                                        <p:cTn id="40" dur="500"/>
                                        <p:tgtEl>
                                          <p:spTgt spid="2"/>
                                        </p:tgtEl>
                                      </p:cBhvr>
                                    </p:animEffect>
                                  </p:childTnLst>
                                </p:cTn>
                              </p:par>
                            </p:childTnLst>
                          </p:cTn>
                        </p:par>
                        <p:par>
                          <p:cTn id="41" fill="hold">
                            <p:stCondLst>
                              <p:cond delay="4500"/>
                            </p:stCondLst>
                            <p:childTnLst>
                              <p:par>
                                <p:cTn id="42" presetID="12" presetClass="entr" presetSubtype="4" fill="hold" grpId="0" nodeType="afterEffect">
                                  <p:stCondLst>
                                    <p:cond delay="0"/>
                                  </p:stCondLst>
                                  <p:childTnLst>
                                    <p:set>
                                      <p:cBhvr>
                                        <p:cTn id="43" dur="1" fill="hold">
                                          <p:stCondLst>
                                            <p:cond delay="0"/>
                                          </p:stCondLst>
                                        </p:cTn>
                                        <p:tgtEl>
                                          <p:spTgt spid="122"/>
                                        </p:tgtEl>
                                        <p:attrNameLst>
                                          <p:attrName>style.visibility</p:attrName>
                                        </p:attrNameLst>
                                      </p:cBhvr>
                                      <p:to>
                                        <p:strVal val="visible"/>
                                      </p:to>
                                    </p:set>
                                    <p:animEffect transition="in" filter="slide(fromBottom)">
                                      <p:cBhvr>
                                        <p:cTn id="44" dur="500"/>
                                        <p:tgtEl>
                                          <p:spTgt spid="122"/>
                                        </p:tgtEl>
                                      </p:cBhvr>
                                    </p:animEffect>
                                  </p:childTnLst>
                                </p:cTn>
                              </p:par>
                            </p:childTnLst>
                          </p:cTn>
                        </p:par>
                        <p:par>
                          <p:cTn id="45" fill="hold">
                            <p:stCondLst>
                              <p:cond delay="5000"/>
                            </p:stCondLst>
                            <p:childTnLst>
                              <p:par>
                                <p:cTn id="46" presetID="12" presetClass="entr" presetSubtype="8" fill="hold"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slide(fromLeft)">
                                      <p:cBhvr>
                                        <p:cTn id="48" dur="500"/>
                                        <p:tgtEl>
                                          <p:spTgt spid="8"/>
                                        </p:tgtEl>
                                      </p:cBhvr>
                                    </p:animEffect>
                                  </p:childTnLst>
                                </p:cTn>
                              </p:par>
                            </p:childTnLst>
                          </p:cTn>
                        </p:par>
                        <p:par>
                          <p:cTn id="49" fill="hold">
                            <p:stCondLst>
                              <p:cond delay="5500"/>
                            </p:stCondLst>
                            <p:childTnLst>
                              <p:par>
                                <p:cTn id="50" presetID="12" presetClass="entr" presetSubtype="4" fill="hold" grpId="0" nodeType="afterEffect">
                                  <p:stCondLst>
                                    <p:cond delay="0"/>
                                  </p:stCondLst>
                                  <p:childTnLst>
                                    <p:set>
                                      <p:cBhvr>
                                        <p:cTn id="51" dur="1" fill="hold">
                                          <p:stCondLst>
                                            <p:cond delay="0"/>
                                          </p:stCondLst>
                                        </p:cTn>
                                        <p:tgtEl>
                                          <p:spTgt spid="109"/>
                                        </p:tgtEl>
                                        <p:attrNameLst>
                                          <p:attrName>style.visibility</p:attrName>
                                        </p:attrNameLst>
                                      </p:cBhvr>
                                      <p:to>
                                        <p:strVal val="visible"/>
                                      </p:to>
                                    </p:set>
                                    <p:animEffect transition="in" filter="slide(fromBottom)">
                                      <p:cBhvr>
                                        <p:cTn id="52" dur="500"/>
                                        <p:tgtEl>
                                          <p:spTgt spid="109"/>
                                        </p:tgtEl>
                                      </p:cBhvr>
                                    </p:animEffect>
                                  </p:childTnLst>
                                </p:cTn>
                              </p:par>
                            </p:childTnLst>
                          </p:cTn>
                        </p:par>
                        <p:par>
                          <p:cTn id="53" fill="hold">
                            <p:stCondLst>
                              <p:cond delay="6000"/>
                            </p:stCondLst>
                            <p:childTnLst>
                              <p:par>
                                <p:cTn id="54" presetID="12" presetClass="entr" presetSubtype="2" fill="hold" nodeType="after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slide(fromRight)">
                                      <p:cBhvr>
                                        <p:cTn id="56" dur="500"/>
                                        <p:tgtEl>
                                          <p:spTgt spid="5"/>
                                        </p:tgtEl>
                                      </p:cBhvr>
                                    </p:animEffect>
                                  </p:childTnLst>
                                </p:cTn>
                              </p:par>
                            </p:childTnLst>
                          </p:cTn>
                        </p:par>
                        <p:par>
                          <p:cTn id="57" fill="hold">
                            <p:stCondLst>
                              <p:cond delay="6500"/>
                            </p:stCondLst>
                            <p:childTnLst>
                              <p:par>
                                <p:cTn id="58" presetID="12" presetClass="entr" presetSubtype="4" fill="hold" grpId="0" nodeType="afterEffect">
                                  <p:stCondLst>
                                    <p:cond delay="0"/>
                                  </p:stCondLst>
                                  <p:childTnLst>
                                    <p:set>
                                      <p:cBhvr>
                                        <p:cTn id="59" dur="1" fill="hold">
                                          <p:stCondLst>
                                            <p:cond delay="0"/>
                                          </p:stCondLst>
                                        </p:cTn>
                                        <p:tgtEl>
                                          <p:spTgt spid="132"/>
                                        </p:tgtEl>
                                        <p:attrNameLst>
                                          <p:attrName>style.visibility</p:attrName>
                                        </p:attrNameLst>
                                      </p:cBhvr>
                                      <p:to>
                                        <p:strVal val="visible"/>
                                      </p:to>
                                    </p:set>
                                    <p:animEffect transition="in" filter="slide(fromBottom)">
                                      <p:cBhvr>
                                        <p:cTn id="60" dur="500"/>
                                        <p:tgtEl>
                                          <p:spTgt spid="132"/>
                                        </p:tgtEl>
                                      </p:cBhvr>
                                    </p:animEffect>
                                  </p:childTnLst>
                                </p:cTn>
                              </p:par>
                            </p:childTnLst>
                          </p:cTn>
                        </p:par>
                        <p:par>
                          <p:cTn id="61" fill="hold">
                            <p:stCondLst>
                              <p:cond delay="7000"/>
                            </p:stCondLst>
                            <p:childTnLst>
                              <p:par>
                                <p:cTn id="62" presetID="12" presetClass="entr" presetSubtype="8" fill="hold"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slide(fromLeft)">
                                      <p:cBhvr>
                                        <p:cTn id="64" dur="500"/>
                                        <p:tgtEl>
                                          <p:spTgt spid="9"/>
                                        </p:tgtEl>
                                      </p:cBhvr>
                                    </p:animEffect>
                                  </p:childTnLst>
                                </p:cTn>
                              </p:par>
                            </p:childTnLst>
                          </p:cTn>
                        </p:par>
                        <p:par>
                          <p:cTn id="65" fill="hold">
                            <p:stCondLst>
                              <p:cond delay="7500"/>
                            </p:stCondLst>
                            <p:childTnLst>
                              <p:par>
                                <p:cTn id="66" presetID="12" presetClass="entr" presetSubtype="4" fill="hold" grpId="0" nodeType="afterEffect">
                                  <p:stCondLst>
                                    <p:cond delay="0"/>
                                  </p:stCondLst>
                                  <p:childTnLst>
                                    <p:set>
                                      <p:cBhvr>
                                        <p:cTn id="67" dur="1" fill="hold">
                                          <p:stCondLst>
                                            <p:cond delay="0"/>
                                          </p:stCondLst>
                                        </p:cTn>
                                        <p:tgtEl>
                                          <p:spTgt spid="114"/>
                                        </p:tgtEl>
                                        <p:attrNameLst>
                                          <p:attrName>style.visibility</p:attrName>
                                        </p:attrNameLst>
                                      </p:cBhvr>
                                      <p:to>
                                        <p:strVal val="visible"/>
                                      </p:to>
                                    </p:set>
                                    <p:animEffect transition="in" filter="slide(fromBottom)">
                                      <p:cBhvr>
                                        <p:cTn id="68" dur="500"/>
                                        <p:tgtEl>
                                          <p:spTgt spid="114"/>
                                        </p:tgtEl>
                                      </p:cBhvr>
                                    </p:animEffect>
                                  </p:childTnLst>
                                </p:cTn>
                              </p:par>
                            </p:childTnLst>
                          </p:cTn>
                        </p:par>
                        <p:par>
                          <p:cTn id="69" fill="hold">
                            <p:stCondLst>
                              <p:cond delay="8000"/>
                            </p:stCondLst>
                            <p:childTnLst>
                              <p:par>
                                <p:cTn id="70" presetID="12" presetClass="entr" presetSubtype="2" fill="hold" nodeType="afterEffect">
                                  <p:stCondLst>
                                    <p:cond delay="0"/>
                                  </p:stCondLst>
                                  <p:childTnLst>
                                    <p:set>
                                      <p:cBhvr>
                                        <p:cTn id="71" dur="1" fill="hold">
                                          <p:stCondLst>
                                            <p:cond delay="0"/>
                                          </p:stCondLst>
                                        </p:cTn>
                                        <p:tgtEl>
                                          <p:spTgt spid="6"/>
                                        </p:tgtEl>
                                        <p:attrNameLst>
                                          <p:attrName>style.visibility</p:attrName>
                                        </p:attrNameLst>
                                      </p:cBhvr>
                                      <p:to>
                                        <p:strVal val="visible"/>
                                      </p:to>
                                    </p:set>
                                    <p:animEffect transition="in" filter="slide(fromRight)">
                                      <p:cBhvr>
                                        <p:cTn id="72" dur="500"/>
                                        <p:tgtEl>
                                          <p:spTgt spid="6"/>
                                        </p:tgtEl>
                                      </p:cBhvr>
                                    </p:animEffect>
                                  </p:childTnLst>
                                </p:cTn>
                              </p:par>
                            </p:childTnLst>
                          </p:cTn>
                        </p:par>
                        <p:par>
                          <p:cTn id="73" fill="hold">
                            <p:stCondLst>
                              <p:cond delay="8500"/>
                            </p:stCondLst>
                            <p:childTnLst>
                              <p:par>
                                <p:cTn id="74" presetID="18" presetClass="entr" presetSubtype="3" fill="hold" nodeType="afterEffect">
                                  <p:stCondLst>
                                    <p:cond delay="0"/>
                                  </p:stCondLst>
                                  <p:childTnLst>
                                    <p:set>
                                      <p:cBhvr>
                                        <p:cTn id="75" dur="1" fill="hold">
                                          <p:stCondLst>
                                            <p:cond delay="0"/>
                                          </p:stCondLst>
                                        </p:cTn>
                                        <p:tgtEl>
                                          <p:spTgt spid="53"/>
                                        </p:tgtEl>
                                        <p:attrNameLst>
                                          <p:attrName>style.visibility</p:attrName>
                                        </p:attrNameLst>
                                      </p:cBhvr>
                                      <p:to>
                                        <p:strVal val="visible"/>
                                      </p:to>
                                    </p:set>
                                    <p:animEffect transition="in" filter="strips(upRight)">
                                      <p:cBhvr>
                                        <p:cTn id="76" dur="500"/>
                                        <p:tgtEl>
                                          <p:spTgt spid="53"/>
                                        </p:tgtEl>
                                      </p:cBhvr>
                                    </p:animEffect>
                                  </p:childTnLst>
                                </p:cTn>
                              </p:par>
                            </p:childTnLst>
                          </p:cTn>
                        </p:par>
                        <p:par>
                          <p:cTn id="77" fill="hold">
                            <p:stCondLst>
                              <p:cond delay="9000"/>
                            </p:stCondLst>
                            <p:childTnLst>
                              <p:par>
                                <p:cTn id="78" presetID="10" presetClass="entr" presetSubtype="0" fill="hold" grpId="0" nodeType="afterEffect">
                                  <p:stCondLst>
                                    <p:cond delay="0"/>
                                  </p:stCondLst>
                                  <p:childTnLst>
                                    <p:set>
                                      <p:cBhvr>
                                        <p:cTn id="79" dur="1" fill="hold">
                                          <p:stCondLst>
                                            <p:cond delay="0"/>
                                          </p:stCondLst>
                                        </p:cTn>
                                        <p:tgtEl>
                                          <p:spTgt spid="52"/>
                                        </p:tgtEl>
                                        <p:attrNameLst>
                                          <p:attrName>style.visibility</p:attrName>
                                        </p:attrNameLst>
                                      </p:cBhvr>
                                      <p:to>
                                        <p:strVal val="visible"/>
                                      </p:to>
                                    </p:set>
                                    <p:animEffect transition="in" filter="fade">
                                      <p:cBhvr>
                                        <p:cTn id="80"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9" grpId="0" animBg="1"/>
      <p:bldP spid="114" grpId="0" animBg="1"/>
      <p:bldP spid="118" grpId="0" animBg="1"/>
      <p:bldP spid="122" grpId="0" animBg="1"/>
      <p:bldP spid="132" grpId="0" animBg="1"/>
      <p:bldP spid="49" grpId="0" animBg="1"/>
      <p:bldP spid="51" grpId="0" animBg="1"/>
      <p:bldP spid="5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008923" y="846267"/>
            <a:ext cx="2647529" cy="2605933"/>
            <a:chOff x="5807955" y="4605844"/>
            <a:chExt cx="1424525" cy="1402144"/>
          </a:xfrm>
        </p:grpSpPr>
        <p:sp>
          <p:nvSpPr>
            <p:cNvPr id="3" name="文本框 5"/>
            <p:cNvSpPr txBox="1"/>
            <p:nvPr/>
          </p:nvSpPr>
          <p:spPr>
            <a:xfrm>
              <a:off x="6396536" y="4911052"/>
              <a:ext cx="835944" cy="712087"/>
            </a:xfrm>
            <a:prstGeom prst="rect">
              <a:avLst/>
            </a:prstGeom>
            <a:noFill/>
          </p:spPr>
          <p:txBody>
            <a:bodyPr wrap="none" rtlCol="0">
              <a:spAutoFit/>
            </a:bodyPr>
            <a:lstStyle/>
            <a:p>
              <a:r>
                <a:rPr lang="en-US" altLang="zh-CN" sz="8000" dirty="0">
                  <a:solidFill>
                    <a:schemeClr val="bg2"/>
                  </a:solidFill>
                  <a:latin typeface="站酷高端黑" panose="02010600030101010101" pitchFamily="2" charset="-122"/>
                  <a:ea typeface="站酷高端黑" panose="02010600030101010101" pitchFamily="2" charset="-122"/>
                </a:rPr>
                <a:t>05</a:t>
              </a:r>
              <a:endParaRPr lang="zh-CN" altLang="en-US" sz="8000" dirty="0">
                <a:solidFill>
                  <a:schemeClr val="bg2"/>
                </a:solidFill>
                <a:latin typeface="站酷高端黑" panose="02010600030101010101" pitchFamily="2" charset="-122"/>
                <a:ea typeface="站酷高端黑" panose="02010600030101010101" pitchFamily="2" charset="-122"/>
              </a:endParaRPr>
            </a:p>
          </p:txBody>
        </p:sp>
        <p:sp>
          <p:nvSpPr>
            <p:cNvPr id="4" name="弧形 3"/>
            <p:cNvSpPr/>
            <p:nvPr/>
          </p:nvSpPr>
          <p:spPr>
            <a:xfrm rot="2700000">
              <a:off x="5884495" y="4686150"/>
              <a:ext cx="1249065" cy="1249065"/>
            </a:xfrm>
            <a:prstGeom prst="arc">
              <a:avLst>
                <a:gd name="adj1" fmla="val 20887794"/>
                <a:gd name="adj2" fmla="val 16988131"/>
              </a:avLst>
            </a:prstGeom>
            <a:ln>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bg2"/>
                </a:solidFill>
              </a:endParaRPr>
            </a:p>
          </p:txBody>
        </p:sp>
        <p:sp>
          <p:nvSpPr>
            <p:cNvPr id="5" name="弦形 4"/>
            <p:cNvSpPr/>
            <p:nvPr/>
          </p:nvSpPr>
          <p:spPr>
            <a:xfrm>
              <a:off x="5807955" y="4605844"/>
              <a:ext cx="1402144" cy="1402144"/>
            </a:xfrm>
            <a:prstGeom prst="chord">
              <a:avLst>
                <a:gd name="adj1" fmla="val 4720851"/>
                <a:gd name="adj2" fmla="val 110403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2"/>
                </a:solidFill>
              </a:endParaRPr>
            </a:p>
          </p:txBody>
        </p:sp>
      </p:grpSp>
      <p:sp>
        <p:nvSpPr>
          <p:cNvPr id="6" name="矩形 69"/>
          <p:cNvSpPr>
            <a:spLocks noChangeArrowheads="1"/>
          </p:cNvSpPr>
          <p:nvPr/>
        </p:nvSpPr>
        <p:spPr bwMode="auto">
          <a:xfrm>
            <a:off x="4759334" y="3600461"/>
            <a:ext cx="33117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4000" b="1"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rPr>
              <a:t>Title bar</a:t>
            </a:r>
            <a:endParaRPr lang="en-US" altLang="zh-CN" sz="4000" b="1"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矩形 70"/>
          <p:cNvSpPr>
            <a:spLocks noChangeArrowheads="1"/>
          </p:cNvSpPr>
          <p:nvPr/>
        </p:nvSpPr>
        <p:spPr bwMode="auto">
          <a:xfrm>
            <a:off x="3472753" y="4339125"/>
            <a:ext cx="6169817"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65" dirty="0">
                <a:solidFill>
                  <a:schemeClr val="tx2"/>
                </a:solidFill>
                <a:latin typeface="微软雅黑" panose="020B0503020204020204" pitchFamily="34" charset="-122"/>
                <a:ea typeface="微软雅黑" panose="020B0503020204020204" pitchFamily="34" charset="-122"/>
              </a:rPr>
              <a:t>Add text here, add text here, add text here to add text here</a:t>
            </a:r>
          </a:p>
        </p:txBody>
      </p:sp>
      <p:cxnSp>
        <p:nvCxnSpPr>
          <p:cNvPr id="8" name="直接连接符 7"/>
          <p:cNvCxnSpPr/>
          <p:nvPr/>
        </p:nvCxnSpPr>
        <p:spPr>
          <a:xfrm>
            <a:off x="2743109" y="3969792"/>
            <a:ext cx="182420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311728" y="3969792"/>
            <a:ext cx="172819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par>
                                <p:cTn id="11" presetID="22" presetClass="entr" presetSubtype="8"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ube 23"/>
          <p:cNvSpPr/>
          <p:nvPr/>
        </p:nvSpPr>
        <p:spPr>
          <a:xfrm>
            <a:off x="1104046" y="2507290"/>
            <a:ext cx="2380779" cy="2381089"/>
          </a:xfrm>
          <a:prstGeom prst="cube">
            <a:avLst/>
          </a:prstGeom>
          <a:solidFill>
            <a:schemeClr val="tx2">
              <a:lumMod val="75000"/>
            </a:schemeClr>
          </a:solidFill>
          <a:ln>
            <a:noFill/>
          </a:ln>
          <a:effectLst>
            <a:outerShdw dir="5400000" sx="126000" sy="126000" algn="ctr" rotWithShape="0">
              <a:srgbClr val="000000">
                <a:alpha val="0"/>
              </a:srgbClr>
            </a:outerShdw>
            <a:reflection blurRad="6350" stA="52000" endA="300" endPos="35000" dir="5400000" sy="-100000" algn="bl" rotWithShape="0"/>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5300" dirty="0">
                <a:latin typeface="+mn-ea"/>
              </a:rPr>
              <a:t>01</a:t>
            </a:r>
          </a:p>
        </p:txBody>
      </p:sp>
      <p:sp>
        <p:nvSpPr>
          <p:cNvPr id="25" name="Cube 24"/>
          <p:cNvSpPr/>
          <p:nvPr/>
        </p:nvSpPr>
        <p:spPr>
          <a:xfrm>
            <a:off x="3638424" y="2507290"/>
            <a:ext cx="2380779" cy="2381089"/>
          </a:xfrm>
          <a:prstGeom prst="cube">
            <a:avLst/>
          </a:prstGeom>
          <a:solidFill>
            <a:schemeClr val="bg2"/>
          </a:solidFill>
          <a:ln>
            <a:noFill/>
          </a:ln>
          <a:effectLst>
            <a:outerShdw dir="5400000" sx="126000" sy="126000" algn="ctr" rotWithShape="0">
              <a:srgbClr val="000000">
                <a:alpha val="0"/>
              </a:srgbClr>
            </a:outerShdw>
            <a:reflection blurRad="6350" stA="52000" endA="300" endPos="35000" dir="5400000" sy="-100000" algn="bl" rotWithShape="0"/>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5300" dirty="0">
                <a:solidFill>
                  <a:schemeClr val="bg1"/>
                </a:solidFill>
                <a:latin typeface="+mn-ea"/>
              </a:rPr>
              <a:t>02</a:t>
            </a:r>
            <a:endParaRPr lang="en-US" sz="5300" dirty="0">
              <a:latin typeface="+mn-ea"/>
            </a:endParaRPr>
          </a:p>
        </p:txBody>
      </p:sp>
      <p:sp>
        <p:nvSpPr>
          <p:cNvPr id="26" name="Cube 25"/>
          <p:cNvSpPr/>
          <p:nvPr/>
        </p:nvSpPr>
        <p:spPr>
          <a:xfrm>
            <a:off x="6172802" y="2507290"/>
            <a:ext cx="2380779" cy="2381089"/>
          </a:xfrm>
          <a:prstGeom prst="cube">
            <a:avLst/>
          </a:prstGeom>
          <a:solidFill>
            <a:schemeClr val="accent1"/>
          </a:solidFill>
          <a:ln>
            <a:noFill/>
          </a:ln>
          <a:effectLst>
            <a:outerShdw dir="5400000" sx="126000" sy="126000" algn="ctr" rotWithShape="0">
              <a:srgbClr val="000000">
                <a:alpha val="0"/>
              </a:srgbClr>
            </a:outerShdw>
            <a:reflection blurRad="6350" stA="52000" endA="300" endPos="35000" dir="5400000" sy="-100000" algn="bl" rotWithShape="0"/>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5300" dirty="0">
                <a:latin typeface="+mn-ea"/>
              </a:rPr>
              <a:t>03</a:t>
            </a:r>
          </a:p>
        </p:txBody>
      </p:sp>
      <p:sp>
        <p:nvSpPr>
          <p:cNvPr id="27" name="Cube 26"/>
          <p:cNvSpPr/>
          <p:nvPr/>
        </p:nvSpPr>
        <p:spPr>
          <a:xfrm>
            <a:off x="8707181" y="2507290"/>
            <a:ext cx="2380779" cy="2381089"/>
          </a:xfrm>
          <a:prstGeom prst="cube">
            <a:avLst/>
          </a:prstGeom>
          <a:solidFill>
            <a:schemeClr val="accent3"/>
          </a:solidFill>
          <a:ln>
            <a:noFill/>
          </a:ln>
          <a:effectLst>
            <a:outerShdw dir="5400000" sx="126000" sy="126000" algn="ctr" rotWithShape="0">
              <a:srgbClr val="000000">
                <a:alpha val="0"/>
              </a:srgbClr>
            </a:outerShdw>
            <a:reflection blurRad="6350" stA="52000" endA="300" endPos="35000" dir="5400000" sy="-100000" algn="bl" rotWithShape="0"/>
          </a:effectLst>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5300" dirty="0">
                <a:latin typeface="+mn-ea"/>
              </a:rPr>
              <a:t>04</a:t>
            </a:r>
          </a:p>
        </p:txBody>
      </p:sp>
      <p:sp>
        <p:nvSpPr>
          <p:cNvPr id="28" name="TextBox 27"/>
          <p:cNvSpPr txBox="1"/>
          <p:nvPr/>
        </p:nvSpPr>
        <p:spPr>
          <a:xfrm>
            <a:off x="1035440" y="5296591"/>
            <a:ext cx="10121124" cy="400110"/>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Within the word, according to the statistics per page slide of the best control in the</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Within minutes.</a:t>
            </a:r>
          </a:p>
        </p:txBody>
      </p:sp>
      <p:cxnSp>
        <p:nvCxnSpPr>
          <p:cNvPr id="29" name="Straight Connector 28"/>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8642039" y="1431959"/>
            <a:ext cx="2333814" cy="804405"/>
            <a:chOff x="1115580" y="2752134"/>
            <a:chExt cx="1750588" cy="603304"/>
          </a:xfrm>
        </p:grpSpPr>
        <p:sp>
          <p:nvSpPr>
            <p:cNvPr id="31" name="Text Placeholder 3"/>
            <p:cNvSpPr txBox="1"/>
            <p:nvPr/>
          </p:nvSpPr>
          <p:spPr>
            <a:xfrm>
              <a:off x="1413794" y="2752134"/>
              <a:ext cx="1154162"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2400" dirty="0">
                  <a:solidFill>
                    <a:schemeClr val="accent3"/>
                  </a:solidFill>
                  <a:latin typeface="+mn-ea"/>
                </a:rPr>
                <a:t>Add subtitle</a:t>
              </a:r>
              <a:endParaRPr lang="en-US" sz="2400" dirty="0">
                <a:solidFill>
                  <a:schemeClr val="accent3"/>
                </a:solidFill>
                <a:latin typeface="+mn-ea"/>
              </a:endParaRPr>
            </a:p>
          </p:txBody>
        </p:sp>
        <p:sp>
          <p:nvSpPr>
            <p:cNvPr id="32" name="Text Placeholder 3"/>
            <p:cNvSpPr txBox="1"/>
            <p:nvPr/>
          </p:nvSpPr>
          <p:spPr>
            <a:xfrm>
              <a:off x="1115580" y="3047661"/>
              <a:ext cx="1750588"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endParaRPr lang="en-US" sz="1300" dirty="0">
                <a:solidFill>
                  <a:schemeClr val="tx1">
                    <a:lumMod val="65000"/>
                    <a:lumOff val="35000"/>
                  </a:schemeClr>
                </a:solidFill>
                <a:latin typeface="+mn-ea"/>
              </a:endParaRPr>
            </a:p>
          </p:txBody>
        </p:sp>
      </p:grpSp>
      <p:grpSp>
        <p:nvGrpSpPr>
          <p:cNvPr id="33" name="Group 32"/>
          <p:cNvGrpSpPr/>
          <p:nvPr/>
        </p:nvGrpSpPr>
        <p:grpSpPr>
          <a:xfrm>
            <a:off x="3719108" y="1431959"/>
            <a:ext cx="2333814" cy="804405"/>
            <a:chOff x="1115580" y="2752134"/>
            <a:chExt cx="1750588" cy="603304"/>
          </a:xfrm>
        </p:grpSpPr>
        <p:sp>
          <p:nvSpPr>
            <p:cNvPr id="34" name="Text Placeholder 3"/>
            <p:cNvSpPr txBox="1"/>
            <p:nvPr/>
          </p:nvSpPr>
          <p:spPr>
            <a:xfrm>
              <a:off x="1413794" y="2752134"/>
              <a:ext cx="1154162"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2400" dirty="0">
                  <a:solidFill>
                    <a:schemeClr val="bg2"/>
                  </a:solidFill>
                  <a:latin typeface="+mn-ea"/>
                </a:rPr>
                <a:t>Add subtitle</a:t>
              </a:r>
              <a:endParaRPr lang="en-US" sz="2400" dirty="0">
                <a:solidFill>
                  <a:schemeClr val="bg2"/>
                </a:solidFill>
                <a:latin typeface="+mn-ea"/>
              </a:endParaRPr>
            </a:p>
          </p:txBody>
        </p:sp>
        <p:sp>
          <p:nvSpPr>
            <p:cNvPr id="35" name="Text Placeholder 3"/>
            <p:cNvSpPr txBox="1"/>
            <p:nvPr/>
          </p:nvSpPr>
          <p:spPr>
            <a:xfrm>
              <a:off x="1115580" y="3047661"/>
              <a:ext cx="1750588"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endParaRPr lang="en-US" sz="1300" dirty="0">
                <a:solidFill>
                  <a:schemeClr val="tx1">
                    <a:lumMod val="65000"/>
                    <a:lumOff val="35000"/>
                  </a:schemeClr>
                </a:solidFill>
                <a:latin typeface="+mn-ea"/>
              </a:endParaRPr>
            </a:p>
          </p:txBody>
        </p:sp>
      </p:grpSp>
      <p:grpSp>
        <p:nvGrpSpPr>
          <p:cNvPr id="36" name="Group 35"/>
          <p:cNvGrpSpPr/>
          <p:nvPr/>
        </p:nvGrpSpPr>
        <p:grpSpPr>
          <a:xfrm>
            <a:off x="6180575" y="1438778"/>
            <a:ext cx="2333814" cy="790769"/>
            <a:chOff x="1115580" y="2762361"/>
            <a:chExt cx="1750588" cy="593077"/>
          </a:xfrm>
        </p:grpSpPr>
        <p:sp>
          <p:nvSpPr>
            <p:cNvPr id="37" name="Text Placeholder 3"/>
            <p:cNvSpPr txBox="1"/>
            <p:nvPr/>
          </p:nvSpPr>
          <p:spPr>
            <a:xfrm>
              <a:off x="1413794" y="2762361"/>
              <a:ext cx="1154162"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2400" dirty="0">
                  <a:solidFill>
                    <a:schemeClr val="accent1"/>
                  </a:solidFill>
                  <a:latin typeface="+mn-ea"/>
                </a:rPr>
                <a:t>Add subtitle</a:t>
              </a:r>
              <a:endParaRPr lang="en-US" sz="2400" dirty="0">
                <a:solidFill>
                  <a:schemeClr val="accent1"/>
                </a:solidFill>
                <a:latin typeface="+mn-ea"/>
              </a:endParaRPr>
            </a:p>
          </p:txBody>
        </p:sp>
        <p:sp>
          <p:nvSpPr>
            <p:cNvPr id="38" name="Text Placeholder 3"/>
            <p:cNvSpPr txBox="1"/>
            <p:nvPr/>
          </p:nvSpPr>
          <p:spPr>
            <a:xfrm>
              <a:off x="1115580" y="3047661"/>
              <a:ext cx="1750588"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endParaRPr lang="en-US" sz="1300" dirty="0">
                <a:solidFill>
                  <a:schemeClr val="tx1">
                    <a:lumMod val="65000"/>
                    <a:lumOff val="35000"/>
                  </a:schemeClr>
                </a:solidFill>
                <a:latin typeface="+mn-ea"/>
              </a:endParaRPr>
            </a:p>
          </p:txBody>
        </p:sp>
      </p:grpSp>
      <p:grpSp>
        <p:nvGrpSpPr>
          <p:cNvPr id="39" name="Group 38"/>
          <p:cNvGrpSpPr/>
          <p:nvPr/>
        </p:nvGrpSpPr>
        <p:grpSpPr>
          <a:xfrm>
            <a:off x="1257642" y="1438778"/>
            <a:ext cx="2333814" cy="790769"/>
            <a:chOff x="1115580" y="2762361"/>
            <a:chExt cx="1750588" cy="593077"/>
          </a:xfrm>
        </p:grpSpPr>
        <p:sp>
          <p:nvSpPr>
            <p:cNvPr id="40" name="Text Placeholder 3"/>
            <p:cNvSpPr txBox="1"/>
            <p:nvPr/>
          </p:nvSpPr>
          <p:spPr>
            <a:xfrm>
              <a:off x="1413794" y="2762361"/>
              <a:ext cx="1154162"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2400" dirty="0">
                  <a:solidFill>
                    <a:schemeClr val="tx2">
                      <a:lumMod val="75000"/>
                    </a:schemeClr>
                  </a:solidFill>
                  <a:latin typeface="+mn-ea"/>
                </a:rPr>
                <a:t>Add subtitle</a:t>
              </a:r>
              <a:endParaRPr lang="en-US" sz="2400" dirty="0">
                <a:solidFill>
                  <a:schemeClr val="tx2">
                    <a:lumMod val="75000"/>
                  </a:schemeClr>
                </a:solidFill>
                <a:latin typeface="+mn-ea"/>
              </a:endParaRPr>
            </a:p>
          </p:txBody>
        </p:sp>
        <p:sp>
          <p:nvSpPr>
            <p:cNvPr id="41" name="Text Placeholder 3"/>
            <p:cNvSpPr txBox="1"/>
            <p:nvPr/>
          </p:nvSpPr>
          <p:spPr>
            <a:xfrm>
              <a:off x="1115580" y="3047661"/>
              <a:ext cx="1750588"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endParaRPr lang="en-US" sz="1300" dirty="0">
                <a:solidFill>
                  <a:schemeClr val="tx1">
                    <a:lumMod val="65000"/>
                    <a:lumOff val="35000"/>
                  </a:schemeClr>
                </a:solidFill>
                <a:latin typeface="+mn-ea"/>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slide(fromBottom)">
                                      <p:cBhvr>
                                        <p:cTn id="12" dur="5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accel="50000" decel="5000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2" presetClass="entr" presetSubtype="4"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slide(fromBottom)">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12" presetClass="entr" presetSubtype="4" fill="hold"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slide(fromBottom)">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12" presetClass="entr" presetSubtype="4"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slide(fromBottom)">
                                      <p:cBhvr>
                                        <p:cTn id="42" dur="500"/>
                                        <p:tgtEl>
                                          <p:spTgt spid="30"/>
                                        </p:tgtEl>
                                      </p:cBhvr>
                                    </p:animEffect>
                                  </p:childTnLst>
                                </p:cTn>
                              </p:par>
                            </p:childTnLst>
                          </p:cTn>
                        </p:par>
                        <p:par>
                          <p:cTn id="43" fill="hold">
                            <p:stCondLst>
                              <p:cond delay="1000"/>
                            </p:stCondLst>
                            <p:childTnLst>
                              <p:par>
                                <p:cTn id="44" presetID="18" presetClass="entr" presetSubtype="3" fill="hold" nodeType="after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strips(upRight)">
                                      <p:cBhvr>
                                        <p:cTn id="46" dur="500"/>
                                        <p:tgtEl>
                                          <p:spTgt spid="29"/>
                                        </p:tgtEl>
                                      </p:cBhvr>
                                    </p:animEffect>
                                  </p:childTnLst>
                                </p:cTn>
                              </p:par>
                            </p:childTnLst>
                          </p:cTn>
                        </p:par>
                        <p:par>
                          <p:cTn id="47" fill="hold">
                            <p:stCondLst>
                              <p:cond delay="1500"/>
                            </p:stCondLst>
                            <p:childTnLst>
                              <p:par>
                                <p:cTn id="48" presetID="10" presetClass="entr" presetSubtype="0"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821628" y="2190922"/>
            <a:ext cx="1801332" cy="1596711"/>
            <a:chOff x="1572164" y="1993205"/>
            <a:chExt cx="1962102" cy="1738992"/>
          </a:xfrm>
        </p:grpSpPr>
        <p:sp>
          <p:nvSpPr>
            <p:cNvPr id="3" name="Freeform 5"/>
            <p:cNvSpPr/>
            <p:nvPr/>
          </p:nvSpPr>
          <p:spPr bwMode="auto">
            <a:xfrm>
              <a:off x="1572164"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31750">
              <a:solidFill>
                <a:schemeClr val="accent1"/>
              </a:solidFill>
            </a:ln>
            <a:effectLst>
              <a:innerShdw blurRad="127000" dist="63500" dir="13500000">
                <a:schemeClr val="accent1">
                  <a:lumMod val="50000"/>
                  <a:alpha val="8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sym typeface="Arial" panose="020B0604020202020204" pitchFamily="34" charset="0"/>
              </a:endParaRPr>
            </a:p>
          </p:txBody>
        </p:sp>
        <p:sp>
          <p:nvSpPr>
            <p:cNvPr id="4" name="Freeform 5"/>
            <p:cNvSpPr/>
            <p:nvPr/>
          </p:nvSpPr>
          <p:spPr bwMode="auto">
            <a:xfrm>
              <a:off x="1713040" y="2118060"/>
              <a:ext cx="1680352" cy="148928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tx2"/>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sym typeface="Arial" panose="020B0604020202020204" pitchFamily="34" charset="0"/>
              </a:endParaRPr>
            </a:p>
          </p:txBody>
        </p:sp>
      </p:grpSp>
      <p:grpSp>
        <p:nvGrpSpPr>
          <p:cNvPr id="5" name="组合 4"/>
          <p:cNvGrpSpPr/>
          <p:nvPr/>
        </p:nvGrpSpPr>
        <p:grpSpPr>
          <a:xfrm>
            <a:off x="4821628" y="3881407"/>
            <a:ext cx="1801332" cy="1596711"/>
            <a:chOff x="1572165" y="1993205"/>
            <a:chExt cx="1962102" cy="1738992"/>
          </a:xfrm>
        </p:grpSpPr>
        <p:sp>
          <p:nvSpPr>
            <p:cNvPr id="6" name="Freeform 5"/>
            <p:cNvSpPr/>
            <p:nvPr/>
          </p:nvSpPr>
          <p:spPr bwMode="auto">
            <a:xfrm>
              <a:off x="1572165"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3175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sym typeface="Arial" panose="020B0604020202020204" pitchFamily="34" charset="0"/>
              </a:endParaRPr>
            </a:p>
          </p:txBody>
        </p:sp>
        <p:sp>
          <p:nvSpPr>
            <p:cNvPr id="7" name="Freeform 5"/>
            <p:cNvSpPr/>
            <p:nvPr/>
          </p:nvSpPr>
          <p:spPr bwMode="auto">
            <a:xfrm>
              <a:off x="1713040" y="2118061"/>
              <a:ext cx="1680353" cy="148928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3"/>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sym typeface="Arial" panose="020B0604020202020204" pitchFamily="34" charset="0"/>
              </a:endParaRPr>
            </a:p>
          </p:txBody>
        </p:sp>
      </p:grpSp>
      <p:grpSp>
        <p:nvGrpSpPr>
          <p:cNvPr id="8" name="组合 7"/>
          <p:cNvGrpSpPr/>
          <p:nvPr/>
        </p:nvGrpSpPr>
        <p:grpSpPr>
          <a:xfrm>
            <a:off x="6296372" y="3036166"/>
            <a:ext cx="1801332" cy="1596711"/>
            <a:chOff x="1572165" y="1993205"/>
            <a:chExt cx="1962102" cy="1738992"/>
          </a:xfrm>
        </p:grpSpPr>
        <p:sp>
          <p:nvSpPr>
            <p:cNvPr id="9" name="Freeform 5"/>
            <p:cNvSpPr/>
            <p:nvPr/>
          </p:nvSpPr>
          <p:spPr bwMode="auto">
            <a:xfrm>
              <a:off x="1572165" y="1993205"/>
              <a:ext cx="1962102" cy="173899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3175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sym typeface="Arial" panose="020B0604020202020204" pitchFamily="34" charset="0"/>
              </a:endParaRPr>
            </a:p>
          </p:txBody>
        </p:sp>
        <p:sp>
          <p:nvSpPr>
            <p:cNvPr id="10" name="Freeform 5"/>
            <p:cNvSpPr/>
            <p:nvPr/>
          </p:nvSpPr>
          <p:spPr bwMode="auto">
            <a:xfrm>
              <a:off x="1713040" y="2118061"/>
              <a:ext cx="1680353" cy="148928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2"/>
            </a:solidFill>
            <a:ln w="508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sym typeface="Arial" panose="020B0604020202020204" pitchFamily="34" charset="0"/>
              </a:endParaRPr>
            </a:p>
          </p:txBody>
        </p:sp>
      </p:grpSp>
      <p:grpSp>
        <p:nvGrpSpPr>
          <p:cNvPr id="11" name="组合 10"/>
          <p:cNvGrpSpPr/>
          <p:nvPr/>
        </p:nvGrpSpPr>
        <p:grpSpPr>
          <a:xfrm>
            <a:off x="5446921" y="2752359"/>
            <a:ext cx="550746" cy="473832"/>
            <a:chOff x="3787022" y="1797643"/>
            <a:chExt cx="550817" cy="473832"/>
          </a:xfrm>
          <a:solidFill>
            <a:schemeClr val="bg1"/>
          </a:solidFill>
        </p:grpSpPr>
        <p:sp>
          <p:nvSpPr>
            <p:cNvPr id="12" name="Oval 217"/>
            <p:cNvSpPr>
              <a:spLocks noChangeArrowheads="1"/>
            </p:cNvSpPr>
            <p:nvPr/>
          </p:nvSpPr>
          <p:spPr bwMode="auto">
            <a:xfrm>
              <a:off x="4007132" y="1931010"/>
              <a:ext cx="108428" cy="135536"/>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3" name="Freeform 218"/>
            <p:cNvSpPr/>
            <p:nvPr/>
          </p:nvSpPr>
          <p:spPr bwMode="auto">
            <a:xfrm>
              <a:off x="4079779" y="2081725"/>
              <a:ext cx="96502" cy="133367"/>
            </a:xfrm>
            <a:custGeom>
              <a:avLst/>
              <a:gdLst>
                <a:gd name="T0" fmla="*/ 36 w 38"/>
                <a:gd name="T1" fmla="*/ 12 h 52"/>
                <a:gd name="T2" fmla="*/ 24 w 38"/>
                <a:gd name="T3" fmla="*/ 1 h 52"/>
                <a:gd name="T4" fmla="*/ 12 w 38"/>
                <a:gd name="T5" fmla="*/ 1 h 52"/>
                <a:gd name="T6" fmla="*/ 20 w 38"/>
                <a:gd name="T7" fmla="*/ 7 h 52"/>
                <a:gd name="T8" fmla="*/ 9 w 38"/>
                <a:gd name="T9" fmla="*/ 13 h 52"/>
                <a:gd name="T10" fmla="*/ 14 w 38"/>
                <a:gd name="T11" fmla="*/ 21 h 52"/>
                <a:gd name="T12" fmla="*/ 0 w 38"/>
                <a:gd name="T13" fmla="*/ 52 h 52"/>
                <a:gd name="T14" fmla="*/ 0 w 38"/>
                <a:gd name="T15" fmla="*/ 52 h 52"/>
                <a:gd name="T16" fmla="*/ 38 w 38"/>
                <a:gd name="T17" fmla="*/ 37 h 52"/>
                <a:gd name="T18" fmla="*/ 36 w 38"/>
                <a:gd name="T19"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52">
                  <a:moveTo>
                    <a:pt x="36" y="12"/>
                  </a:moveTo>
                  <a:cubicBezTo>
                    <a:pt x="36" y="5"/>
                    <a:pt x="30" y="0"/>
                    <a:pt x="24" y="1"/>
                  </a:cubicBezTo>
                  <a:cubicBezTo>
                    <a:pt x="24" y="1"/>
                    <a:pt x="19" y="1"/>
                    <a:pt x="12" y="1"/>
                  </a:cubicBezTo>
                  <a:cubicBezTo>
                    <a:pt x="20" y="7"/>
                    <a:pt x="20" y="7"/>
                    <a:pt x="20" y="7"/>
                  </a:cubicBezTo>
                  <a:cubicBezTo>
                    <a:pt x="9" y="13"/>
                    <a:pt x="9" y="13"/>
                    <a:pt x="9" y="13"/>
                  </a:cubicBezTo>
                  <a:cubicBezTo>
                    <a:pt x="14" y="21"/>
                    <a:pt x="14" y="21"/>
                    <a:pt x="14" y="21"/>
                  </a:cubicBezTo>
                  <a:cubicBezTo>
                    <a:pt x="0" y="52"/>
                    <a:pt x="0" y="52"/>
                    <a:pt x="0" y="52"/>
                  </a:cubicBezTo>
                  <a:cubicBezTo>
                    <a:pt x="0" y="52"/>
                    <a:pt x="0" y="52"/>
                    <a:pt x="0" y="52"/>
                  </a:cubicBezTo>
                  <a:cubicBezTo>
                    <a:pt x="15" y="51"/>
                    <a:pt x="28" y="45"/>
                    <a:pt x="38" y="37"/>
                  </a:cubicBezTo>
                  <a:lnTo>
                    <a:pt x="36"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4" name="Freeform 219"/>
            <p:cNvSpPr/>
            <p:nvPr/>
          </p:nvSpPr>
          <p:spPr bwMode="auto">
            <a:xfrm>
              <a:off x="3948581" y="2081725"/>
              <a:ext cx="95417" cy="133367"/>
            </a:xfrm>
            <a:custGeom>
              <a:avLst/>
              <a:gdLst>
                <a:gd name="T0" fmla="*/ 23 w 37"/>
                <a:gd name="T1" fmla="*/ 21 h 52"/>
                <a:gd name="T2" fmla="*/ 28 w 37"/>
                <a:gd name="T3" fmla="*/ 13 h 52"/>
                <a:gd name="T4" fmla="*/ 17 w 37"/>
                <a:gd name="T5" fmla="*/ 7 h 52"/>
                <a:gd name="T6" fmla="*/ 25 w 37"/>
                <a:gd name="T7" fmla="*/ 0 h 52"/>
                <a:gd name="T8" fmla="*/ 15 w 37"/>
                <a:gd name="T9" fmla="*/ 1 h 52"/>
                <a:gd name="T10" fmla="*/ 15 w 37"/>
                <a:gd name="T11" fmla="*/ 1 h 52"/>
                <a:gd name="T12" fmla="*/ 2 w 37"/>
                <a:gd name="T13" fmla="*/ 12 h 52"/>
                <a:gd name="T14" fmla="*/ 0 w 37"/>
                <a:gd name="T15" fmla="*/ 37 h 52"/>
                <a:gd name="T16" fmla="*/ 37 w 37"/>
                <a:gd name="T17" fmla="*/ 52 h 52"/>
                <a:gd name="T18" fmla="*/ 37 w 37"/>
                <a:gd name="T19" fmla="*/ 52 h 52"/>
                <a:gd name="T20" fmla="*/ 23 w 37"/>
                <a:gd name="T21" fmla="*/ 2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52">
                  <a:moveTo>
                    <a:pt x="23" y="21"/>
                  </a:moveTo>
                  <a:cubicBezTo>
                    <a:pt x="28" y="13"/>
                    <a:pt x="28" y="13"/>
                    <a:pt x="28" y="13"/>
                  </a:cubicBezTo>
                  <a:cubicBezTo>
                    <a:pt x="17" y="7"/>
                    <a:pt x="17" y="7"/>
                    <a:pt x="17" y="7"/>
                  </a:cubicBezTo>
                  <a:cubicBezTo>
                    <a:pt x="25" y="0"/>
                    <a:pt x="25" y="0"/>
                    <a:pt x="25" y="0"/>
                  </a:cubicBezTo>
                  <a:cubicBezTo>
                    <a:pt x="19" y="0"/>
                    <a:pt x="15" y="0"/>
                    <a:pt x="15" y="1"/>
                  </a:cubicBezTo>
                  <a:cubicBezTo>
                    <a:pt x="15" y="1"/>
                    <a:pt x="15" y="1"/>
                    <a:pt x="15" y="1"/>
                  </a:cubicBezTo>
                  <a:cubicBezTo>
                    <a:pt x="8" y="0"/>
                    <a:pt x="3" y="5"/>
                    <a:pt x="2" y="12"/>
                  </a:cubicBezTo>
                  <a:cubicBezTo>
                    <a:pt x="0" y="37"/>
                    <a:pt x="0" y="37"/>
                    <a:pt x="0" y="37"/>
                  </a:cubicBezTo>
                  <a:cubicBezTo>
                    <a:pt x="10" y="46"/>
                    <a:pt x="23" y="51"/>
                    <a:pt x="37" y="52"/>
                  </a:cubicBezTo>
                  <a:cubicBezTo>
                    <a:pt x="37" y="52"/>
                    <a:pt x="37" y="52"/>
                    <a:pt x="37" y="52"/>
                  </a:cubicBezTo>
                  <a:lnTo>
                    <a:pt x="23"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5" name="Freeform 220"/>
            <p:cNvSpPr/>
            <p:nvPr/>
          </p:nvSpPr>
          <p:spPr bwMode="auto">
            <a:xfrm>
              <a:off x="4043998" y="2081725"/>
              <a:ext cx="35782" cy="28191"/>
            </a:xfrm>
            <a:custGeom>
              <a:avLst/>
              <a:gdLst>
                <a:gd name="T0" fmla="*/ 28 w 33"/>
                <a:gd name="T1" fmla="*/ 26 h 26"/>
                <a:gd name="T2" fmla="*/ 28 w 33"/>
                <a:gd name="T3" fmla="*/ 26 h 26"/>
                <a:gd name="T4" fmla="*/ 33 w 33"/>
                <a:gd name="T5" fmla="*/ 24 h 26"/>
                <a:gd name="T6" fmla="*/ 28 w 33"/>
                <a:gd name="T7" fmla="*/ 0 h 26"/>
                <a:gd name="T8" fmla="*/ 7 w 33"/>
                <a:gd name="T9" fmla="*/ 0 h 26"/>
                <a:gd name="T10" fmla="*/ 0 w 33"/>
                <a:gd name="T11" fmla="*/ 24 h 26"/>
                <a:gd name="T12" fmla="*/ 4 w 33"/>
                <a:gd name="T13" fmla="*/ 26 h 26"/>
                <a:gd name="T14" fmla="*/ 4 w 33"/>
                <a:gd name="T15" fmla="*/ 26 h 26"/>
                <a:gd name="T16" fmla="*/ 28 w 33"/>
                <a:gd name="T1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6">
                  <a:moveTo>
                    <a:pt x="28" y="26"/>
                  </a:moveTo>
                  <a:lnTo>
                    <a:pt x="28" y="26"/>
                  </a:lnTo>
                  <a:lnTo>
                    <a:pt x="33" y="24"/>
                  </a:lnTo>
                  <a:lnTo>
                    <a:pt x="28" y="0"/>
                  </a:lnTo>
                  <a:lnTo>
                    <a:pt x="7" y="0"/>
                  </a:lnTo>
                  <a:lnTo>
                    <a:pt x="0" y="24"/>
                  </a:lnTo>
                  <a:lnTo>
                    <a:pt x="4" y="26"/>
                  </a:lnTo>
                  <a:lnTo>
                    <a:pt x="4" y="26"/>
                  </a:lnTo>
                  <a:lnTo>
                    <a:pt x="28"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6" name="Freeform 221"/>
            <p:cNvSpPr/>
            <p:nvPr/>
          </p:nvSpPr>
          <p:spPr bwMode="auto">
            <a:xfrm>
              <a:off x="4043998" y="2109916"/>
              <a:ext cx="35782" cy="108428"/>
            </a:xfrm>
            <a:custGeom>
              <a:avLst/>
              <a:gdLst>
                <a:gd name="T0" fmla="*/ 12 w 14"/>
                <a:gd name="T1" fmla="*/ 0 h 42"/>
                <a:gd name="T2" fmla="*/ 12 w 14"/>
                <a:gd name="T3" fmla="*/ 0 h 42"/>
                <a:gd name="T4" fmla="*/ 2 w 14"/>
                <a:gd name="T5" fmla="*/ 0 h 42"/>
                <a:gd name="T6" fmla="*/ 2 w 14"/>
                <a:gd name="T7" fmla="*/ 0 h 42"/>
                <a:gd name="T8" fmla="*/ 0 w 14"/>
                <a:gd name="T9" fmla="*/ 41 h 42"/>
                <a:gd name="T10" fmla="*/ 0 w 14"/>
                <a:gd name="T11" fmla="*/ 41 h 42"/>
                <a:gd name="T12" fmla="*/ 7 w 14"/>
                <a:gd name="T13" fmla="*/ 42 h 42"/>
                <a:gd name="T14" fmla="*/ 14 w 14"/>
                <a:gd name="T15" fmla="*/ 41 h 42"/>
                <a:gd name="T16" fmla="*/ 14 w 14"/>
                <a:gd name="T17" fmla="*/ 41 h 42"/>
                <a:gd name="T18" fmla="*/ 12 w 14"/>
                <a:gd name="T1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42">
                  <a:moveTo>
                    <a:pt x="12" y="0"/>
                  </a:moveTo>
                  <a:cubicBezTo>
                    <a:pt x="12" y="0"/>
                    <a:pt x="12" y="0"/>
                    <a:pt x="12" y="0"/>
                  </a:cubicBezTo>
                  <a:cubicBezTo>
                    <a:pt x="2" y="0"/>
                    <a:pt x="2" y="0"/>
                    <a:pt x="2" y="0"/>
                  </a:cubicBezTo>
                  <a:cubicBezTo>
                    <a:pt x="2" y="0"/>
                    <a:pt x="2" y="0"/>
                    <a:pt x="2" y="0"/>
                  </a:cubicBezTo>
                  <a:cubicBezTo>
                    <a:pt x="0" y="41"/>
                    <a:pt x="0" y="41"/>
                    <a:pt x="0" y="41"/>
                  </a:cubicBezTo>
                  <a:cubicBezTo>
                    <a:pt x="0" y="41"/>
                    <a:pt x="0" y="41"/>
                    <a:pt x="0" y="41"/>
                  </a:cubicBezTo>
                  <a:cubicBezTo>
                    <a:pt x="3" y="42"/>
                    <a:pt x="5" y="42"/>
                    <a:pt x="7" y="42"/>
                  </a:cubicBezTo>
                  <a:cubicBezTo>
                    <a:pt x="10" y="42"/>
                    <a:pt x="12" y="42"/>
                    <a:pt x="14" y="41"/>
                  </a:cubicBezTo>
                  <a:cubicBezTo>
                    <a:pt x="14" y="41"/>
                    <a:pt x="14" y="41"/>
                    <a:pt x="14" y="41"/>
                  </a:cubicBezTo>
                  <a:lnTo>
                    <a:pt x="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7" name="Freeform 222"/>
            <p:cNvSpPr/>
            <p:nvPr/>
          </p:nvSpPr>
          <p:spPr bwMode="auto">
            <a:xfrm>
              <a:off x="3826056" y="2032933"/>
              <a:ext cx="460821" cy="238542"/>
            </a:xfrm>
            <a:custGeom>
              <a:avLst/>
              <a:gdLst>
                <a:gd name="T0" fmla="*/ 92 w 180"/>
                <a:gd name="T1" fmla="*/ 93 h 93"/>
                <a:gd name="T2" fmla="*/ 0 w 180"/>
                <a:gd name="T3" fmla="*/ 0 h 93"/>
                <a:gd name="T4" fmla="*/ 23 w 180"/>
                <a:gd name="T5" fmla="*/ 0 h 93"/>
                <a:gd name="T6" fmla="*/ 92 w 180"/>
                <a:gd name="T7" fmla="*/ 70 h 93"/>
                <a:gd name="T8" fmla="*/ 158 w 180"/>
                <a:gd name="T9" fmla="*/ 22 h 93"/>
                <a:gd name="T10" fmla="*/ 180 w 180"/>
                <a:gd name="T11" fmla="*/ 30 h 93"/>
                <a:gd name="T12" fmla="*/ 92 w 180"/>
                <a:gd name="T13" fmla="*/ 93 h 93"/>
              </a:gdLst>
              <a:ahLst/>
              <a:cxnLst>
                <a:cxn ang="0">
                  <a:pos x="T0" y="T1"/>
                </a:cxn>
                <a:cxn ang="0">
                  <a:pos x="T2" y="T3"/>
                </a:cxn>
                <a:cxn ang="0">
                  <a:pos x="T4" y="T5"/>
                </a:cxn>
                <a:cxn ang="0">
                  <a:pos x="T6" y="T7"/>
                </a:cxn>
                <a:cxn ang="0">
                  <a:pos x="T8" y="T9"/>
                </a:cxn>
                <a:cxn ang="0">
                  <a:pos x="T10" y="T11"/>
                </a:cxn>
                <a:cxn ang="0">
                  <a:pos x="T12" y="T13"/>
                </a:cxn>
              </a:cxnLst>
              <a:rect l="0" t="0" r="r" b="b"/>
              <a:pathLst>
                <a:path w="180" h="93">
                  <a:moveTo>
                    <a:pt x="92" y="93"/>
                  </a:moveTo>
                  <a:cubicBezTo>
                    <a:pt x="41" y="93"/>
                    <a:pt x="0" y="51"/>
                    <a:pt x="0" y="0"/>
                  </a:cubicBezTo>
                  <a:cubicBezTo>
                    <a:pt x="23" y="0"/>
                    <a:pt x="23" y="0"/>
                    <a:pt x="23" y="0"/>
                  </a:cubicBezTo>
                  <a:cubicBezTo>
                    <a:pt x="23" y="39"/>
                    <a:pt x="54" y="70"/>
                    <a:pt x="92" y="70"/>
                  </a:cubicBezTo>
                  <a:cubicBezTo>
                    <a:pt x="122" y="70"/>
                    <a:pt x="149" y="51"/>
                    <a:pt x="158" y="22"/>
                  </a:cubicBezTo>
                  <a:cubicBezTo>
                    <a:pt x="180" y="30"/>
                    <a:pt x="180" y="30"/>
                    <a:pt x="180" y="30"/>
                  </a:cubicBezTo>
                  <a:cubicBezTo>
                    <a:pt x="168" y="67"/>
                    <a:pt x="132" y="93"/>
                    <a:pt x="92" y="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8" name="Freeform 223"/>
            <p:cNvSpPr/>
            <p:nvPr/>
          </p:nvSpPr>
          <p:spPr bwMode="auto">
            <a:xfrm>
              <a:off x="3787022" y="1979802"/>
              <a:ext cx="133367" cy="66142"/>
            </a:xfrm>
            <a:custGeom>
              <a:avLst/>
              <a:gdLst>
                <a:gd name="T0" fmla="*/ 123 w 123"/>
                <a:gd name="T1" fmla="*/ 61 h 61"/>
                <a:gd name="T2" fmla="*/ 62 w 123"/>
                <a:gd name="T3" fmla="*/ 0 h 61"/>
                <a:gd name="T4" fmla="*/ 0 w 123"/>
                <a:gd name="T5" fmla="*/ 61 h 61"/>
                <a:gd name="T6" fmla="*/ 123 w 123"/>
                <a:gd name="T7" fmla="*/ 61 h 61"/>
              </a:gdLst>
              <a:ahLst/>
              <a:cxnLst>
                <a:cxn ang="0">
                  <a:pos x="T0" y="T1"/>
                </a:cxn>
                <a:cxn ang="0">
                  <a:pos x="T2" y="T3"/>
                </a:cxn>
                <a:cxn ang="0">
                  <a:pos x="T4" y="T5"/>
                </a:cxn>
                <a:cxn ang="0">
                  <a:pos x="T6" y="T7"/>
                </a:cxn>
              </a:cxnLst>
              <a:rect l="0" t="0" r="r" b="b"/>
              <a:pathLst>
                <a:path w="123" h="61">
                  <a:moveTo>
                    <a:pt x="123" y="61"/>
                  </a:moveTo>
                  <a:lnTo>
                    <a:pt x="62" y="0"/>
                  </a:lnTo>
                  <a:lnTo>
                    <a:pt x="0" y="61"/>
                  </a:lnTo>
                  <a:lnTo>
                    <a:pt x="123"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19" name="Freeform 224"/>
            <p:cNvSpPr/>
            <p:nvPr/>
          </p:nvSpPr>
          <p:spPr bwMode="auto">
            <a:xfrm>
              <a:off x="3837984" y="1797643"/>
              <a:ext cx="461905" cy="235290"/>
            </a:xfrm>
            <a:custGeom>
              <a:avLst/>
              <a:gdLst>
                <a:gd name="T0" fmla="*/ 180 w 180"/>
                <a:gd name="T1" fmla="*/ 92 h 92"/>
                <a:gd name="T2" fmla="*/ 157 w 180"/>
                <a:gd name="T3" fmla="*/ 92 h 92"/>
                <a:gd name="T4" fmla="*/ 88 w 180"/>
                <a:gd name="T5" fmla="*/ 23 h 92"/>
                <a:gd name="T6" fmla="*/ 21 w 180"/>
                <a:gd name="T7" fmla="*/ 70 h 92"/>
                <a:gd name="T8" fmla="*/ 0 w 180"/>
                <a:gd name="T9" fmla="*/ 63 h 92"/>
                <a:gd name="T10" fmla="*/ 88 w 180"/>
                <a:gd name="T11" fmla="*/ 0 h 92"/>
                <a:gd name="T12" fmla="*/ 180 w 180"/>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180" h="92">
                  <a:moveTo>
                    <a:pt x="180" y="92"/>
                  </a:moveTo>
                  <a:cubicBezTo>
                    <a:pt x="157" y="92"/>
                    <a:pt x="157" y="92"/>
                    <a:pt x="157" y="92"/>
                  </a:cubicBezTo>
                  <a:cubicBezTo>
                    <a:pt x="157" y="54"/>
                    <a:pt x="126" y="23"/>
                    <a:pt x="88" y="23"/>
                  </a:cubicBezTo>
                  <a:cubicBezTo>
                    <a:pt x="57" y="23"/>
                    <a:pt x="31" y="42"/>
                    <a:pt x="21" y="70"/>
                  </a:cubicBezTo>
                  <a:cubicBezTo>
                    <a:pt x="0" y="63"/>
                    <a:pt x="0" y="63"/>
                    <a:pt x="0" y="63"/>
                  </a:cubicBezTo>
                  <a:cubicBezTo>
                    <a:pt x="12" y="25"/>
                    <a:pt x="48" y="0"/>
                    <a:pt x="88" y="0"/>
                  </a:cubicBezTo>
                  <a:cubicBezTo>
                    <a:pt x="139" y="0"/>
                    <a:pt x="180" y="41"/>
                    <a:pt x="180" y="9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0" name="Freeform 225"/>
            <p:cNvSpPr/>
            <p:nvPr/>
          </p:nvSpPr>
          <p:spPr bwMode="auto">
            <a:xfrm>
              <a:off x="4202303" y="2021005"/>
              <a:ext cx="135536" cy="68310"/>
            </a:xfrm>
            <a:custGeom>
              <a:avLst/>
              <a:gdLst>
                <a:gd name="T0" fmla="*/ 0 w 125"/>
                <a:gd name="T1" fmla="*/ 0 h 63"/>
                <a:gd name="T2" fmla="*/ 64 w 125"/>
                <a:gd name="T3" fmla="*/ 63 h 63"/>
                <a:gd name="T4" fmla="*/ 125 w 125"/>
                <a:gd name="T5" fmla="*/ 0 h 63"/>
                <a:gd name="T6" fmla="*/ 0 w 125"/>
                <a:gd name="T7" fmla="*/ 0 h 63"/>
              </a:gdLst>
              <a:ahLst/>
              <a:cxnLst>
                <a:cxn ang="0">
                  <a:pos x="T0" y="T1"/>
                </a:cxn>
                <a:cxn ang="0">
                  <a:pos x="T2" y="T3"/>
                </a:cxn>
                <a:cxn ang="0">
                  <a:pos x="T4" y="T5"/>
                </a:cxn>
                <a:cxn ang="0">
                  <a:pos x="T6" y="T7"/>
                </a:cxn>
              </a:cxnLst>
              <a:rect l="0" t="0" r="r" b="b"/>
              <a:pathLst>
                <a:path w="125" h="63">
                  <a:moveTo>
                    <a:pt x="0" y="0"/>
                  </a:moveTo>
                  <a:lnTo>
                    <a:pt x="64" y="63"/>
                  </a:lnTo>
                  <a:lnTo>
                    <a:pt x="125" y="0"/>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21" name="组合 20"/>
          <p:cNvGrpSpPr/>
          <p:nvPr/>
        </p:nvGrpSpPr>
        <p:grpSpPr>
          <a:xfrm>
            <a:off x="6985620" y="3660492"/>
            <a:ext cx="535568" cy="348055"/>
            <a:chOff x="7058307" y="1859447"/>
            <a:chExt cx="535637" cy="348055"/>
          </a:xfrm>
          <a:solidFill>
            <a:schemeClr val="bg1"/>
          </a:solidFill>
        </p:grpSpPr>
        <p:sp>
          <p:nvSpPr>
            <p:cNvPr id="22" name="Rectangle 240"/>
            <p:cNvSpPr>
              <a:spLocks noChangeArrowheads="1"/>
            </p:cNvSpPr>
            <p:nvPr/>
          </p:nvSpPr>
          <p:spPr bwMode="auto">
            <a:xfrm>
              <a:off x="7112521" y="1997151"/>
              <a:ext cx="127945" cy="1084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3" name="Rectangle 241"/>
            <p:cNvSpPr>
              <a:spLocks noChangeArrowheads="1"/>
            </p:cNvSpPr>
            <p:nvPr/>
          </p:nvSpPr>
          <p:spPr bwMode="auto">
            <a:xfrm>
              <a:off x="7112521" y="2038354"/>
              <a:ext cx="202761"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4" name="Rectangle 242"/>
            <p:cNvSpPr>
              <a:spLocks noChangeArrowheads="1"/>
            </p:cNvSpPr>
            <p:nvPr/>
          </p:nvSpPr>
          <p:spPr bwMode="auto">
            <a:xfrm>
              <a:off x="7112521" y="2079556"/>
              <a:ext cx="202761"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5" name="Rectangle 243"/>
            <p:cNvSpPr>
              <a:spLocks noChangeArrowheads="1"/>
            </p:cNvSpPr>
            <p:nvPr/>
          </p:nvSpPr>
          <p:spPr bwMode="auto">
            <a:xfrm>
              <a:off x="7112521" y="2120759"/>
              <a:ext cx="202761" cy="1301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6" name="Freeform 244"/>
            <p:cNvSpPr/>
            <p:nvPr/>
          </p:nvSpPr>
          <p:spPr bwMode="auto">
            <a:xfrm>
              <a:off x="7428047" y="2038354"/>
              <a:ext cx="24939" cy="71563"/>
            </a:xfrm>
            <a:custGeom>
              <a:avLst/>
              <a:gdLst>
                <a:gd name="T0" fmla="*/ 4 w 10"/>
                <a:gd name="T1" fmla="*/ 28 h 28"/>
                <a:gd name="T2" fmla="*/ 10 w 10"/>
                <a:gd name="T3" fmla="*/ 25 h 28"/>
                <a:gd name="T4" fmla="*/ 10 w 10"/>
                <a:gd name="T5" fmla="*/ 3 h 28"/>
                <a:gd name="T6" fmla="*/ 1 w 10"/>
                <a:gd name="T7" fmla="*/ 0 h 28"/>
                <a:gd name="T8" fmla="*/ 0 w 10"/>
                <a:gd name="T9" fmla="*/ 0 h 28"/>
                <a:gd name="T10" fmla="*/ 0 w 10"/>
                <a:gd name="T11" fmla="*/ 28 h 28"/>
                <a:gd name="T12" fmla="*/ 1 w 10"/>
                <a:gd name="T13" fmla="*/ 28 h 28"/>
                <a:gd name="T14" fmla="*/ 4 w 10"/>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28">
                  <a:moveTo>
                    <a:pt x="4" y="28"/>
                  </a:moveTo>
                  <a:cubicBezTo>
                    <a:pt x="6" y="27"/>
                    <a:pt x="8" y="26"/>
                    <a:pt x="10" y="25"/>
                  </a:cubicBezTo>
                  <a:cubicBezTo>
                    <a:pt x="10" y="3"/>
                    <a:pt x="10" y="3"/>
                    <a:pt x="10" y="3"/>
                  </a:cubicBezTo>
                  <a:cubicBezTo>
                    <a:pt x="7" y="1"/>
                    <a:pt x="4" y="0"/>
                    <a:pt x="1" y="0"/>
                  </a:cubicBezTo>
                  <a:cubicBezTo>
                    <a:pt x="0" y="0"/>
                    <a:pt x="0" y="0"/>
                    <a:pt x="0" y="0"/>
                  </a:cubicBezTo>
                  <a:cubicBezTo>
                    <a:pt x="0" y="28"/>
                    <a:pt x="0" y="28"/>
                    <a:pt x="0" y="28"/>
                  </a:cubicBezTo>
                  <a:cubicBezTo>
                    <a:pt x="0" y="28"/>
                    <a:pt x="0" y="28"/>
                    <a:pt x="1" y="28"/>
                  </a:cubicBezTo>
                  <a:cubicBezTo>
                    <a:pt x="2" y="28"/>
                    <a:pt x="3" y="28"/>
                    <a:pt x="4"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7" name="Freeform 245"/>
            <p:cNvSpPr>
              <a:spLocks noEditPoints="1"/>
            </p:cNvSpPr>
            <p:nvPr/>
          </p:nvSpPr>
          <p:spPr bwMode="auto">
            <a:xfrm>
              <a:off x="7058307" y="1859447"/>
              <a:ext cx="394679" cy="348055"/>
            </a:xfrm>
            <a:custGeom>
              <a:avLst/>
              <a:gdLst>
                <a:gd name="T0" fmla="*/ 145 w 154"/>
                <a:gd name="T1" fmla="*/ 125 h 136"/>
                <a:gd name="T2" fmla="*/ 144 w 154"/>
                <a:gd name="T3" fmla="*/ 125 h 136"/>
                <a:gd name="T4" fmla="*/ 144 w 154"/>
                <a:gd name="T5" fmla="*/ 127 h 136"/>
                <a:gd name="T6" fmla="*/ 10 w 154"/>
                <a:gd name="T7" fmla="*/ 127 h 136"/>
                <a:gd name="T8" fmla="*/ 10 w 154"/>
                <a:gd name="T9" fmla="*/ 34 h 136"/>
                <a:gd name="T10" fmla="*/ 144 w 154"/>
                <a:gd name="T11" fmla="*/ 34 h 136"/>
                <a:gd name="T12" fmla="*/ 144 w 154"/>
                <a:gd name="T13" fmla="*/ 43 h 136"/>
                <a:gd name="T14" fmla="*/ 145 w 154"/>
                <a:gd name="T15" fmla="*/ 43 h 136"/>
                <a:gd name="T16" fmla="*/ 154 w 154"/>
                <a:gd name="T17" fmla="*/ 44 h 136"/>
                <a:gd name="T18" fmla="*/ 154 w 154"/>
                <a:gd name="T19" fmla="*/ 5 h 136"/>
                <a:gd name="T20" fmla="*/ 149 w 154"/>
                <a:gd name="T21" fmla="*/ 0 h 136"/>
                <a:gd name="T22" fmla="*/ 5 w 154"/>
                <a:gd name="T23" fmla="*/ 0 h 136"/>
                <a:gd name="T24" fmla="*/ 0 w 154"/>
                <a:gd name="T25" fmla="*/ 5 h 136"/>
                <a:gd name="T26" fmla="*/ 0 w 154"/>
                <a:gd name="T27" fmla="*/ 132 h 136"/>
                <a:gd name="T28" fmla="*/ 5 w 154"/>
                <a:gd name="T29" fmla="*/ 136 h 136"/>
                <a:gd name="T30" fmla="*/ 149 w 154"/>
                <a:gd name="T31" fmla="*/ 136 h 136"/>
                <a:gd name="T32" fmla="*/ 154 w 154"/>
                <a:gd name="T33" fmla="*/ 132 h 136"/>
                <a:gd name="T34" fmla="*/ 154 w 154"/>
                <a:gd name="T35" fmla="*/ 124 h 136"/>
                <a:gd name="T36" fmla="*/ 145 w 154"/>
                <a:gd name="T37" fmla="*/ 125 h 136"/>
                <a:gd name="T38" fmla="*/ 137 w 154"/>
                <a:gd name="T39" fmla="*/ 10 h 136"/>
                <a:gd name="T40" fmla="*/ 144 w 154"/>
                <a:gd name="T41" fmla="*/ 17 h 136"/>
                <a:gd name="T42" fmla="*/ 137 w 154"/>
                <a:gd name="T43" fmla="*/ 23 h 136"/>
                <a:gd name="T44" fmla="*/ 131 w 154"/>
                <a:gd name="T45" fmla="*/ 17 h 136"/>
                <a:gd name="T46" fmla="*/ 137 w 154"/>
                <a:gd name="T47" fmla="*/ 10 h 136"/>
                <a:gd name="T48" fmla="*/ 118 w 154"/>
                <a:gd name="T49" fmla="*/ 10 h 136"/>
                <a:gd name="T50" fmla="*/ 125 w 154"/>
                <a:gd name="T51" fmla="*/ 17 h 136"/>
                <a:gd name="T52" fmla="*/ 118 w 154"/>
                <a:gd name="T53" fmla="*/ 23 h 136"/>
                <a:gd name="T54" fmla="*/ 112 w 154"/>
                <a:gd name="T55" fmla="*/ 17 h 136"/>
                <a:gd name="T56" fmla="*/ 118 w 154"/>
                <a:gd name="T57" fmla="*/ 10 h 136"/>
                <a:gd name="T58" fmla="*/ 99 w 154"/>
                <a:gd name="T59" fmla="*/ 10 h 136"/>
                <a:gd name="T60" fmla="*/ 106 w 154"/>
                <a:gd name="T61" fmla="*/ 17 h 136"/>
                <a:gd name="T62" fmla="*/ 99 w 154"/>
                <a:gd name="T63" fmla="*/ 23 h 136"/>
                <a:gd name="T64" fmla="*/ 93 w 154"/>
                <a:gd name="T65" fmla="*/ 17 h 136"/>
                <a:gd name="T66" fmla="*/ 99 w 154"/>
                <a:gd name="T67" fmla="*/ 1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136">
                  <a:moveTo>
                    <a:pt x="145" y="125"/>
                  </a:moveTo>
                  <a:cubicBezTo>
                    <a:pt x="144" y="125"/>
                    <a:pt x="144" y="125"/>
                    <a:pt x="144" y="125"/>
                  </a:cubicBezTo>
                  <a:cubicBezTo>
                    <a:pt x="144" y="127"/>
                    <a:pt x="144" y="127"/>
                    <a:pt x="144" y="127"/>
                  </a:cubicBezTo>
                  <a:cubicBezTo>
                    <a:pt x="10" y="127"/>
                    <a:pt x="10" y="127"/>
                    <a:pt x="10" y="127"/>
                  </a:cubicBezTo>
                  <a:cubicBezTo>
                    <a:pt x="10" y="34"/>
                    <a:pt x="10" y="34"/>
                    <a:pt x="10" y="34"/>
                  </a:cubicBezTo>
                  <a:cubicBezTo>
                    <a:pt x="144" y="34"/>
                    <a:pt x="144" y="34"/>
                    <a:pt x="144" y="34"/>
                  </a:cubicBezTo>
                  <a:cubicBezTo>
                    <a:pt x="144" y="43"/>
                    <a:pt x="144" y="43"/>
                    <a:pt x="144" y="43"/>
                  </a:cubicBezTo>
                  <a:cubicBezTo>
                    <a:pt x="144" y="43"/>
                    <a:pt x="144" y="43"/>
                    <a:pt x="145" y="43"/>
                  </a:cubicBezTo>
                  <a:cubicBezTo>
                    <a:pt x="148" y="43"/>
                    <a:pt x="151" y="43"/>
                    <a:pt x="154" y="44"/>
                  </a:cubicBezTo>
                  <a:cubicBezTo>
                    <a:pt x="154" y="5"/>
                    <a:pt x="154" y="5"/>
                    <a:pt x="154" y="5"/>
                  </a:cubicBezTo>
                  <a:cubicBezTo>
                    <a:pt x="154" y="2"/>
                    <a:pt x="152" y="0"/>
                    <a:pt x="149" y="0"/>
                  </a:cubicBezTo>
                  <a:cubicBezTo>
                    <a:pt x="5" y="0"/>
                    <a:pt x="5" y="0"/>
                    <a:pt x="5" y="0"/>
                  </a:cubicBezTo>
                  <a:cubicBezTo>
                    <a:pt x="2" y="0"/>
                    <a:pt x="0" y="2"/>
                    <a:pt x="0" y="5"/>
                  </a:cubicBezTo>
                  <a:cubicBezTo>
                    <a:pt x="0" y="132"/>
                    <a:pt x="0" y="132"/>
                    <a:pt x="0" y="132"/>
                  </a:cubicBezTo>
                  <a:cubicBezTo>
                    <a:pt x="0" y="134"/>
                    <a:pt x="2" y="136"/>
                    <a:pt x="5" y="136"/>
                  </a:cubicBezTo>
                  <a:cubicBezTo>
                    <a:pt x="149" y="136"/>
                    <a:pt x="149" y="136"/>
                    <a:pt x="149" y="136"/>
                  </a:cubicBezTo>
                  <a:cubicBezTo>
                    <a:pt x="152" y="136"/>
                    <a:pt x="154" y="134"/>
                    <a:pt x="154" y="132"/>
                  </a:cubicBezTo>
                  <a:cubicBezTo>
                    <a:pt x="154" y="124"/>
                    <a:pt x="154" y="124"/>
                    <a:pt x="154" y="124"/>
                  </a:cubicBezTo>
                  <a:cubicBezTo>
                    <a:pt x="151" y="124"/>
                    <a:pt x="148" y="125"/>
                    <a:pt x="145" y="125"/>
                  </a:cubicBezTo>
                  <a:close/>
                  <a:moveTo>
                    <a:pt x="137" y="10"/>
                  </a:moveTo>
                  <a:cubicBezTo>
                    <a:pt x="141" y="10"/>
                    <a:pt x="144" y="13"/>
                    <a:pt x="144" y="17"/>
                  </a:cubicBezTo>
                  <a:cubicBezTo>
                    <a:pt x="144" y="20"/>
                    <a:pt x="141" y="23"/>
                    <a:pt x="137" y="23"/>
                  </a:cubicBezTo>
                  <a:cubicBezTo>
                    <a:pt x="134" y="23"/>
                    <a:pt x="131" y="20"/>
                    <a:pt x="131" y="17"/>
                  </a:cubicBezTo>
                  <a:cubicBezTo>
                    <a:pt x="131" y="13"/>
                    <a:pt x="134" y="10"/>
                    <a:pt x="137" y="10"/>
                  </a:cubicBezTo>
                  <a:close/>
                  <a:moveTo>
                    <a:pt x="118" y="10"/>
                  </a:moveTo>
                  <a:cubicBezTo>
                    <a:pt x="122" y="10"/>
                    <a:pt x="125" y="13"/>
                    <a:pt x="125" y="17"/>
                  </a:cubicBezTo>
                  <a:cubicBezTo>
                    <a:pt x="125" y="20"/>
                    <a:pt x="122" y="23"/>
                    <a:pt x="118" y="23"/>
                  </a:cubicBezTo>
                  <a:cubicBezTo>
                    <a:pt x="115" y="23"/>
                    <a:pt x="112" y="20"/>
                    <a:pt x="112" y="17"/>
                  </a:cubicBezTo>
                  <a:cubicBezTo>
                    <a:pt x="112" y="13"/>
                    <a:pt x="115" y="10"/>
                    <a:pt x="118" y="10"/>
                  </a:cubicBezTo>
                  <a:close/>
                  <a:moveTo>
                    <a:pt x="99" y="10"/>
                  </a:moveTo>
                  <a:cubicBezTo>
                    <a:pt x="103" y="10"/>
                    <a:pt x="106" y="13"/>
                    <a:pt x="106" y="17"/>
                  </a:cubicBezTo>
                  <a:cubicBezTo>
                    <a:pt x="106" y="20"/>
                    <a:pt x="103" y="23"/>
                    <a:pt x="99" y="23"/>
                  </a:cubicBezTo>
                  <a:cubicBezTo>
                    <a:pt x="96" y="23"/>
                    <a:pt x="93" y="20"/>
                    <a:pt x="93" y="17"/>
                  </a:cubicBezTo>
                  <a:cubicBezTo>
                    <a:pt x="93" y="13"/>
                    <a:pt x="96" y="10"/>
                    <a:pt x="9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28" name="Freeform 246"/>
            <p:cNvSpPr>
              <a:spLocks noEditPoints="1"/>
            </p:cNvSpPr>
            <p:nvPr/>
          </p:nvSpPr>
          <p:spPr bwMode="auto">
            <a:xfrm>
              <a:off x="7335884" y="1979802"/>
              <a:ext cx="258060" cy="210351"/>
            </a:xfrm>
            <a:custGeom>
              <a:avLst/>
              <a:gdLst>
                <a:gd name="T0" fmla="*/ 96 w 101"/>
                <a:gd name="T1" fmla="*/ 68 h 82"/>
                <a:gd name="T2" fmla="*/ 77 w 101"/>
                <a:gd name="T3" fmla="*/ 55 h 82"/>
                <a:gd name="T4" fmla="*/ 71 w 101"/>
                <a:gd name="T5" fmla="*/ 54 h 82"/>
                <a:gd name="T6" fmla="*/ 69 w 101"/>
                <a:gd name="T7" fmla="*/ 55 h 82"/>
                <a:gd name="T8" fmla="*/ 66 w 101"/>
                <a:gd name="T9" fmla="*/ 53 h 82"/>
                <a:gd name="T10" fmla="*/ 69 w 101"/>
                <a:gd name="T11" fmla="*/ 29 h 82"/>
                <a:gd name="T12" fmla="*/ 29 w 101"/>
                <a:gd name="T13" fmla="*/ 4 h 82"/>
                <a:gd name="T14" fmla="*/ 4 w 101"/>
                <a:gd name="T15" fmla="*/ 45 h 82"/>
                <a:gd name="T16" fmla="*/ 45 w 101"/>
                <a:gd name="T17" fmla="*/ 70 h 82"/>
                <a:gd name="T18" fmla="*/ 62 w 101"/>
                <a:gd name="T19" fmla="*/ 59 h 82"/>
                <a:gd name="T20" fmla="*/ 66 w 101"/>
                <a:gd name="T21" fmla="*/ 61 h 82"/>
                <a:gd name="T22" fmla="*/ 69 w 101"/>
                <a:gd name="T23" fmla="*/ 68 h 82"/>
                <a:gd name="T24" fmla="*/ 88 w 101"/>
                <a:gd name="T25" fmla="*/ 80 h 82"/>
                <a:gd name="T26" fmla="*/ 94 w 101"/>
                <a:gd name="T27" fmla="*/ 81 h 82"/>
                <a:gd name="T28" fmla="*/ 99 w 101"/>
                <a:gd name="T29" fmla="*/ 78 h 82"/>
                <a:gd name="T30" fmla="*/ 96 w 101"/>
                <a:gd name="T31" fmla="*/ 68 h 82"/>
                <a:gd name="T32" fmla="*/ 42 w 101"/>
                <a:gd name="T33" fmla="*/ 58 h 82"/>
                <a:gd name="T34" fmla="*/ 16 w 101"/>
                <a:gd name="T35" fmla="*/ 42 h 82"/>
                <a:gd name="T36" fmla="*/ 32 w 101"/>
                <a:gd name="T37" fmla="*/ 16 h 82"/>
                <a:gd name="T38" fmla="*/ 58 w 101"/>
                <a:gd name="T39" fmla="*/ 32 h 82"/>
                <a:gd name="T40" fmla="*/ 42 w 101"/>
                <a:gd name="T41" fmla="*/ 5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82">
                  <a:moveTo>
                    <a:pt x="96" y="68"/>
                  </a:moveTo>
                  <a:cubicBezTo>
                    <a:pt x="77" y="55"/>
                    <a:pt x="77" y="55"/>
                    <a:pt x="77" y="55"/>
                  </a:cubicBezTo>
                  <a:cubicBezTo>
                    <a:pt x="75" y="54"/>
                    <a:pt x="73" y="54"/>
                    <a:pt x="71" y="54"/>
                  </a:cubicBezTo>
                  <a:cubicBezTo>
                    <a:pt x="71" y="54"/>
                    <a:pt x="70" y="55"/>
                    <a:pt x="69" y="55"/>
                  </a:cubicBezTo>
                  <a:cubicBezTo>
                    <a:pt x="66" y="53"/>
                    <a:pt x="66" y="53"/>
                    <a:pt x="66" y="53"/>
                  </a:cubicBezTo>
                  <a:cubicBezTo>
                    <a:pt x="70" y="46"/>
                    <a:pt x="71" y="37"/>
                    <a:pt x="69" y="29"/>
                  </a:cubicBezTo>
                  <a:cubicBezTo>
                    <a:pt x="65" y="11"/>
                    <a:pt x="47" y="0"/>
                    <a:pt x="29" y="4"/>
                  </a:cubicBezTo>
                  <a:cubicBezTo>
                    <a:pt x="11" y="9"/>
                    <a:pt x="0" y="27"/>
                    <a:pt x="4" y="45"/>
                  </a:cubicBezTo>
                  <a:cubicBezTo>
                    <a:pt x="8" y="63"/>
                    <a:pt x="27" y="74"/>
                    <a:pt x="45" y="70"/>
                  </a:cubicBezTo>
                  <a:cubicBezTo>
                    <a:pt x="52" y="68"/>
                    <a:pt x="58" y="64"/>
                    <a:pt x="62" y="59"/>
                  </a:cubicBezTo>
                  <a:cubicBezTo>
                    <a:pt x="66" y="61"/>
                    <a:pt x="66" y="61"/>
                    <a:pt x="66" y="61"/>
                  </a:cubicBezTo>
                  <a:cubicBezTo>
                    <a:pt x="65" y="63"/>
                    <a:pt x="67" y="66"/>
                    <a:pt x="69" y="68"/>
                  </a:cubicBezTo>
                  <a:cubicBezTo>
                    <a:pt x="88" y="80"/>
                    <a:pt x="88" y="80"/>
                    <a:pt x="88" y="80"/>
                  </a:cubicBezTo>
                  <a:cubicBezTo>
                    <a:pt x="90" y="81"/>
                    <a:pt x="92" y="82"/>
                    <a:pt x="94" y="81"/>
                  </a:cubicBezTo>
                  <a:cubicBezTo>
                    <a:pt x="96" y="81"/>
                    <a:pt x="98" y="80"/>
                    <a:pt x="99" y="78"/>
                  </a:cubicBezTo>
                  <a:cubicBezTo>
                    <a:pt x="101" y="75"/>
                    <a:pt x="100" y="70"/>
                    <a:pt x="96" y="68"/>
                  </a:cubicBezTo>
                  <a:close/>
                  <a:moveTo>
                    <a:pt x="42" y="58"/>
                  </a:moveTo>
                  <a:cubicBezTo>
                    <a:pt x="30" y="61"/>
                    <a:pt x="19" y="54"/>
                    <a:pt x="16" y="42"/>
                  </a:cubicBezTo>
                  <a:cubicBezTo>
                    <a:pt x="13" y="30"/>
                    <a:pt x="20" y="19"/>
                    <a:pt x="32" y="16"/>
                  </a:cubicBezTo>
                  <a:cubicBezTo>
                    <a:pt x="43" y="13"/>
                    <a:pt x="55" y="20"/>
                    <a:pt x="58" y="32"/>
                  </a:cubicBezTo>
                  <a:cubicBezTo>
                    <a:pt x="60" y="43"/>
                    <a:pt x="53" y="55"/>
                    <a:pt x="42"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29" name="组合 28"/>
          <p:cNvGrpSpPr/>
          <p:nvPr/>
        </p:nvGrpSpPr>
        <p:grpSpPr>
          <a:xfrm>
            <a:off x="5485950" y="4487901"/>
            <a:ext cx="535568" cy="394680"/>
            <a:chOff x="5958843" y="1820413"/>
            <a:chExt cx="535637" cy="394680"/>
          </a:xfrm>
          <a:solidFill>
            <a:schemeClr val="bg1"/>
          </a:solidFill>
        </p:grpSpPr>
        <p:sp>
          <p:nvSpPr>
            <p:cNvPr id="30" name="Freeform 248"/>
            <p:cNvSpPr/>
            <p:nvPr/>
          </p:nvSpPr>
          <p:spPr bwMode="auto">
            <a:xfrm>
              <a:off x="5958843" y="1820413"/>
              <a:ext cx="376247" cy="358898"/>
            </a:xfrm>
            <a:custGeom>
              <a:avLst/>
              <a:gdLst>
                <a:gd name="T0" fmla="*/ 61 w 147"/>
                <a:gd name="T1" fmla="*/ 105 h 140"/>
                <a:gd name="T2" fmla="*/ 54 w 147"/>
                <a:gd name="T3" fmla="*/ 103 h 140"/>
                <a:gd name="T4" fmla="*/ 53 w 147"/>
                <a:gd name="T5" fmla="*/ 103 h 140"/>
                <a:gd name="T6" fmla="*/ 52 w 147"/>
                <a:gd name="T7" fmla="*/ 103 h 140"/>
                <a:gd name="T8" fmla="*/ 33 w 147"/>
                <a:gd name="T9" fmla="*/ 111 h 140"/>
                <a:gd name="T10" fmla="*/ 38 w 147"/>
                <a:gd name="T11" fmla="*/ 97 h 140"/>
                <a:gd name="T12" fmla="*/ 34 w 147"/>
                <a:gd name="T13" fmla="*/ 94 h 140"/>
                <a:gd name="T14" fmla="*/ 13 w 147"/>
                <a:gd name="T15" fmla="*/ 60 h 140"/>
                <a:gd name="T16" fmla="*/ 79 w 147"/>
                <a:gd name="T17" fmla="*/ 13 h 140"/>
                <a:gd name="T18" fmla="*/ 128 w 147"/>
                <a:gd name="T19" fmla="*/ 29 h 140"/>
                <a:gd name="T20" fmla="*/ 137 w 147"/>
                <a:gd name="T21" fmla="*/ 29 h 140"/>
                <a:gd name="T22" fmla="*/ 147 w 147"/>
                <a:gd name="T23" fmla="*/ 29 h 140"/>
                <a:gd name="T24" fmla="*/ 79 w 147"/>
                <a:gd name="T25" fmla="*/ 0 h 140"/>
                <a:gd name="T26" fmla="*/ 0 w 147"/>
                <a:gd name="T27" fmla="*/ 60 h 140"/>
                <a:gd name="T28" fmla="*/ 22 w 147"/>
                <a:gd name="T29" fmla="*/ 102 h 140"/>
                <a:gd name="T30" fmla="*/ 9 w 147"/>
                <a:gd name="T31" fmla="*/ 140 h 140"/>
                <a:gd name="T32" fmla="*/ 24 w 147"/>
                <a:gd name="T33" fmla="*/ 131 h 140"/>
                <a:gd name="T34" fmla="*/ 51 w 147"/>
                <a:gd name="T35" fmla="*/ 117 h 140"/>
                <a:gd name="T36" fmla="*/ 70 w 147"/>
                <a:gd name="T37" fmla="*/ 120 h 140"/>
                <a:gd name="T38" fmla="*/ 61 w 147"/>
                <a:gd name="T39" fmla="*/ 10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7" h="140">
                  <a:moveTo>
                    <a:pt x="61" y="105"/>
                  </a:moveTo>
                  <a:cubicBezTo>
                    <a:pt x="59" y="105"/>
                    <a:pt x="56" y="104"/>
                    <a:pt x="54" y="103"/>
                  </a:cubicBezTo>
                  <a:cubicBezTo>
                    <a:pt x="53" y="103"/>
                    <a:pt x="53" y="103"/>
                    <a:pt x="53" y="103"/>
                  </a:cubicBezTo>
                  <a:cubicBezTo>
                    <a:pt x="52" y="103"/>
                    <a:pt x="52" y="103"/>
                    <a:pt x="52" y="103"/>
                  </a:cubicBezTo>
                  <a:cubicBezTo>
                    <a:pt x="50" y="103"/>
                    <a:pt x="48" y="103"/>
                    <a:pt x="33" y="111"/>
                  </a:cubicBezTo>
                  <a:cubicBezTo>
                    <a:pt x="38" y="97"/>
                    <a:pt x="38" y="97"/>
                    <a:pt x="38" y="97"/>
                  </a:cubicBezTo>
                  <a:cubicBezTo>
                    <a:pt x="34" y="94"/>
                    <a:pt x="34" y="94"/>
                    <a:pt x="34" y="94"/>
                  </a:cubicBezTo>
                  <a:cubicBezTo>
                    <a:pt x="21" y="85"/>
                    <a:pt x="13" y="73"/>
                    <a:pt x="13" y="60"/>
                  </a:cubicBezTo>
                  <a:cubicBezTo>
                    <a:pt x="13" y="34"/>
                    <a:pt x="43" y="13"/>
                    <a:pt x="79" y="13"/>
                  </a:cubicBezTo>
                  <a:cubicBezTo>
                    <a:pt x="99" y="13"/>
                    <a:pt x="116" y="19"/>
                    <a:pt x="128" y="29"/>
                  </a:cubicBezTo>
                  <a:cubicBezTo>
                    <a:pt x="131" y="29"/>
                    <a:pt x="134" y="29"/>
                    <a:pt x="137" y="29"/>
                  </a:cubicBezTo>
                  <a:cubicBezTo>
                    <a:pt x="140" y="29"/>
                    <a:pt x="143" y="29"/>
                    <a:pt x="147" y="29"/>
                  </a:cubicBezTo>
                  <a:cubicBezTo>
                    <a:pt x="133" y="12"/>
                    <a:pt x="108" y="0"/>
                    <a:pt x="79" y="0"/>
                  </a:cubicBezTo>
                  <a:cubicBezTo>
                    <a:pt x="35" y="0"/>
                    <a:pt x="0" y="27"/>
                    <a:pt x="0" y="60"/>
                  </a:cubicBezTo>
                  <a:cubicBezTo>
                    <a:pt x="0" y="76"/>
                    <a:pt x="8" y="91"/>
                    <a:pt x="22" y="102"/>
                  </a:cubicBezTo>
                  <a:cubicBezTo>
                    <a:pt x="9" y="140"/>
                    <a:pt x="9" y="140"/>
                    <a:pt x="9" y="140"/>
                  </a:cubicBezTo>
                  <a:cubicBezTo>
                    <a:pt x="24" y="131"/>
                    <a:pt x="24" y="131"/>
                    <a:pt x="24" y="131"/>
                  </a:cubicBezTo>
                  <a:cubicBezTo>
                    <a:pt x="35" y="125"/>
                    <a:pt x="47" y="118"/>
                    <a:pt x="51" y="117"/>
                  </a:cubicBezTo>
                  <a:cubicBezTo>
                    <a:pt x="57" y="118"/>
                    <a:pt x="63" y="119"/>
                    <a:pt x="70" y="120"/>
                  </a:cubicBezTo>
                  <a:cubicBezTo>
                    <a:pt x="66" y="115"/>
                    <a:pt x="63" y="110"/>
                    <a:pt x="61"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sp>
          <p:nvSpPr>
            <p:cNvPr id="31" name="Freeform 249"/>
            <p:cNvSpPr>
              <a:spLocks noEditPoints="1"/>
            </p:cNvSpPr>
            <p:nvPr/>
          </p:nvSpPr>
          <p:spPr bwMode="auto">
            <a:xfrm>
              <a:off x="6125823" y="1912577"/>
              <a:ext cx="368657" cy="302516"/>
            </a:xfrm>
            <a:custGeom>
              <a:avLst/>
              <a:gdLst>
                <a:gd name="T0" fmla="*/ 144 w 144"/>
                <a:gd name="T1" fmla="*/ 53 h 118"/>
                <a:gd name="T2" fmla="*/ 72 w 144"/>
                <a:gd name="T3" fmla="*/ 0 h 118"/>
                <a:gd name="T4" fmla="*/ 0 w 144"/>
                <a:gd name="T5" fmla="*/ 53 h 118"/>
                <a:gd name="T6" fmla="*/ 72 w 144"/>
                <a:gd name="T7" fmla="*/ 107 h 118"/>
                <a:gd name="T8" fmla="*/ 99 w 144"/>
                <a:gd name="T9" fmla="*/ 103 h 118"/>
                <a:gd name="T10" fmla="*/ 130 w 144"/>
                <a:gd name="T11" fmla="*/ 118 h 118"/>
                <a:gd name="T12" fmla="*/ 121 w 144"/>
                <a:gd name="T13" fmla="*/ 93 h 118"/>
                <a:gd name="T14" fmla="*/ 144 w 144"/>
                <a:gd name="T15" fmla="*/ 53 h 118"/>
                <a:gd name="T16" fmla="*/ 44 w 144"/>
                <a:gd name="T17" fmla="*/ 61 h 118"/>
                <a:gd name="T18" fmla="*/ 38 w 144"/>
                <a:gd name="T19" fmla="*/ 57 h 118"/>
                <a:gd name="T20" fmla="*/ 31 w 144"/>
                <a:gd name="T21" fmla="*/ 61 h 118"/>
                <a:gd name="T22" fmla="*/ 33 w 144"/>
                <a:gd name="T23" fmla="*/ 53 h 118"/>
                <a:gd name="T24" fmla="*/ 27 w 144"/>
                <a:gd name="T25" fmla="*/ 48 h 118"/>
                <a:gd name="T26" fmla="*/ 35 w 144"/>
                <a:gd name="T27" fmla="*/ 47 h 118"/>
                <a:gd name="T28" fmla="*/ 38 w 144"/>
                <a:gd name="T29" fmla="*/ 41 h 118"/>
                <a:gd name="T30" fmla="*/ 41 w 144"/>
                <a:gd name="T31" fmla="*/ 47 h 118"/>
                <a:gd name="T32" fmla="*/ 48 w 144"/>
                <a:gd name="T33" fmla="*/ 48 h 118"/>
                <a:gd name="T34" fmla="*/ 43 w 144"/>
                <a:gd name="T35" fmla="*/ 53 h 118"/>
                <a:gd name="T36" fmla="*/ 44 w 144"/>
                <a:gd name="T37" fmla="*/ 61 h 118"/>
                <a:gd name="T38" fmla="*/ 82 w 144"/>
                <a:gd name="T39" fmla="*/ 64 h 118"/>
                <a:gd name="T40" fmla="*/ 72 w 144"/>
                <a:gd name="T41" fmla="*/ 58 h 118"/>
                <a:gd name="T42" fmla="*/ 62 w 144"/>
                <a:gd name="T43" fmla="*/ 64 h 118"/>
                <a:gd name="T44" fmla="*/ 64 w 144"/>
                <a:gd name="T45" fmla="*/ 52 h 118"/>
                <a:gd name="T46" fmla="*/ 56 w 144"/>
                <a:gd name="T47" fmla="*/ 44 h 118"/>
                <a:gd name="T48" fmla="*/ 67 w 144"/>
                <a:gd name="T49" fmla="*/ 43 h 118"/>
                <a:gd name="T50" fmla="*/ 72 w 144"/>
                <a:gd name="T51" fmla="*/ 33 h 118"/>
                <a:gd name="T52" fmla="*/ 77 w 144"/>
                <a:gd name="T53" fmla="*/ 43 h 118"/>
                <a:gd name="T54" fmla="*/ 88 w 144"/>
                <a:gd name="T55" fmla="*/ 44 h 118"/>
                <a:gd name="T56" fmla="*/ 80 w 144"/>
                <a:gd name="T57" fmla="*/ 52 h 118"/>
                <a:gd name="T58" fmla="*/ 82 w 144"/>
                <a:gd name="T59" fmla="*/ 64 h 118"/>
                <a:gd name="T60" fmla="*/ 112 w 144"/>
                <a:gd name="T61" fmla="*/ 61 h 118"/>
                <a:gd name="T62" fmla="*/ 106 w 144"/>
                <a:gd name="T63" fmla="*/ 57 h 118"/>
                <a:gd name="T64" fmla="*/ 99 w 144"/>
                <a:gd name="T65" fmla="*/ 61 h 118"/>
                <a:gd name="T66" fmla="*/ 101 w 144"/>
                <a:gd name="T67" fmla="*/ 53 h 118"/>
                <a:gd name="T68" fmla="*/ 95 w 144"/>
                <a:gd name="T69" fmla="*/ 48 h 118"/>
                <a:gd name="T70" fmla="*/ 103 w 144"/>
                <a:gd name="T71" fmla="*/ 47 h 118"/>
                <a:gd name="T72" fmla="*/ 106 w 144"/>
                <a:gd name="T73" fmla="*/ 41 h 118"/>
                <a:gd name="T74" fmla="*/ 109 w 144"/>
                <a:gd name="T75" fmla="*/ 47 h 118"/>
                <a:gd name="T76" fmla="*/ 116 w 144"/>
                <a:gd name="T77" fmla="*/ 48 h 118"/>
                <a:gd name="T78" fmla="*/ 111 w 144"/>
                <a:gd name="T79" fmla="*/ 53 h 118"/>
                <a:gd name="T80" fmla="*/ 112 w 144"/>
                <a:gd name="T81" fmla="*/ 6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4" h="118">
                  <a:moveTo>
                    <a:pt x="144" y="53"/>
                  </a:moveTo>
                  <a:cubicBezTo>
                    <a:pt x="144" y="24"/>
                    <a:pt x="112" y="0"/>
                    <a:pt x="72" y="0"/>
                  </a:cubicBezTo>
                  <a:cubicBezTo>
                    <a:pt x="32" y="0"/>
                    <a:pt x="0" y="24"/>
                    <a:pt x="0" y="53"/>
                  </a:cubicBezTo>
                  <a:cubicBezTo>
                    <a:pt x="0" y="83"/>
                    <a:pt x="32" y="107"/>
                    <a:pt x="72" y="107"/>
                  </a:cubicBezTo>
                  <a:cubicBezTo>
                    <a:pt x="82" y="107"/>
                    <a:pt x="91" y="105"/>
                    <a:pt x="99" y="103"/>
                  </a:cubicBezTo>
                  <a:cubicBezTo>
                    <a:pt x="102" y="102"/>
                    <a:pt x="130" y="118"/>
                    <a:pt x="130" y="118"/>
                  </a:cubicBezTo>
                  <a:cubicBezTo>
                    <a:pt x="121" y="93"/>
                    <a:pt x="121" y="93"/>
                    <a:pt x="121" y="93"/>
                  </a:cubicBezTo>
                  <a:cubicBezTo>
                    <a:pt x="135" y="83"/>
                    <a:pt x="144" y="69"/>
                    <a:pt x="144" y="53"/>
                  </a:cubicBezTo>
                  <a:close/>
                  <a:moveTo>
                    <a:pt x="44" y="61"/>
                  </a:moveTo>
                  <a:cubicBezTo>
                    <a:pt x="38" y="57"/>
                    <a:pt x="38" y="57"/>
                    <a:pt x="38" y="57"/>
                  </a:cubicBezTo>
                  <a:cubicBezTo>
                    <a:pt x="31" y="61"/>
                    <a:pt x="31" y="61"/>
                    <a:pt x="31" y="61"/>
                  </a:cubicBezTo>
                  <a:cubicBezTo>
                    <a:pt x="33" y="53"/>
                    <a:pt x="33" y="53"/>
                    <a:pt x="33" y="53"/>
                  </a:cubicBezTo>
                  <a:cubicBezTo>
                    <a:pt x="27" y="48"/>
                    <a:pt x="27" y="48"/>
                    <a:pt x="27" y="48"/>
                  </a:cubicBezTo>
                  <a:cubicBezTo>
                    <a:pt x="35" y="47"/>
                    <a:pt x="35" y="47"/>
                    <a:pt x="35" y="47"/>
                  </a:cubicBezTo>
                  <a:cubicBezTo>
                    <a:pt x="38" y="41"/>
                    <a:pt x="38" y="41"/>
                    <a:pt x="38" y="41"/>
                  </a:cubicBezTo>
                  <a:cubicBezTo>
                    <a:pt x="41" y="47"/>
                    <a:pt x="41" y="47"/>
                    <a:pt x="41" y="47"/>
                  </a:cubicBezTo>
                  <a:cubicBezTo>
                    <a:pt x="48" y="48"/>
                    <a:pt x="48" y="48"/>
                    <a:pt x="48" y="48"/>
                  </a:cubicBezTo>
                  <a:cubicBezTo>
                    <a:pt x="43" y="53"/>
                    <a:pt x="43" y="53"/>
                    <a:pt x="43" y="53"/>
                  </a:cubicBezTo>
                  <a:lnTo>
                    <a:pt x="44" y="61"/>
                  </a:lnTo>
                  <a:close/>
                  <a:moveTo>
                    <a:pt x="82" y="64"/>
                  </a:moveTo>
                  <a:cubicBezTo>
                    <a:pt x="72" y="58"/>
                    <a:pt x="72" y="58"/>
                    <a:pt x="72" y="58"/>
                  </a:cubicBezTo>
                  <a:cubicBezTo>
                    <a:pt x="62" y="64"/>
                    <a:pt x="62" y="64"/>
                    <a:pt x="62" y="64"/>
                  </a:cubicBezTo>
                  <a:cubicBezTo>
                    <a:pt x="64" y="52"/>
                    <a:pt x="64" y="52"/>
                    <a:pt x="64" y="52"/>
                  </a:cubicBezTo>
                  <a:cubicBezTo>
                    <a:pt x="56" y="44"/>
                    <a:pt x="56" y="44"/>
                    <a:pt x="56" y="44"/>
                  </a:cubicBezTo>
                  <a:cubicBezTo>
                    <a:pt x="67" y="43"/>
                    <a:pt x="67" y="43"/>
                    <a:pt x="67" y="43"/>
                  </a:cubicBezTo>
                  <a:cubicBezTo>
                    <a:pt x="72" y="33"/>
                    <a:pt x="72" y="33"/>
                    <a:pt x="72" y="33"/>
                  </a:cubicBezTo>
                  <a:cubicBezTo>
                    <a:pt x="77" y="43"/>
                    <a:pt x="77" y="43"/>
                    <a:pt x="77" y="43"/>
                  </a:cubicBezTo>
                  <a:cubicBezTo>
                    <a:pt x="88" y="44"/>
                    <a:pt x="88" y="44"/>
                    <a:pt x="88" y="44"/>
                  </a:cubicBezTo>
                  <a:cubicBezTo>
                    <a:pt x="80" y="52"/>
                    <a:pt x="80" y="52"/>
                    <a:pt x="80" y="52"/>
                  </a:cubicBezTo>
                  <a:lnTo>
                    <a:pt x="82" y="64"/>
                  </a:lnTo>
                  <a:close/>
                  <a:moveTo>
                    <a:pt x="112" y="61"/>
                  </a:moveTo>
                  <a:cubicBezTo>
                    <a:pt x="106" y="57"/>
                    <a:pt x="106" y="57"/>
                    <a:pt x="106" y="57"/>
                  </a:cubicBezTo>
                  <a:cubicBezTo>
                    <a:pt x="99" y="61"/>
                    <a:pt x="99" y="61"/>
                    <a:pt x="99" y="61"/>
                  </a:cubicBezTo>
                  <a:cubicBezTo>
                    <a:pt x="101" y="53"/>
                    <a:pt x="101" y="53"/>
                    <a:pt x="101" y="53"/>
                  </a:cubicBezTo>
                  <a:cubicBezTo>
                    <a:pt x="95" y="48"/>
                    <a:pt x="95" y="48"/>
                    <a:pt x="95" y="48"/>
                  </a:cubicBezTo>
                  <a:cubicBezTo>
                    <a:pt x="103" y="47"/>
                    <a:pt x="103" y="47"/>
                    <a:pt x="103" y="47"/>
                  </a:cubicBezTo>
                  <a:cubicBezTo>
                    <a:pt x="106" y="41"/>
                    <a:pt x="106" y="41"/>
                    <a:pt x="106" y="41"/>
                  </a:cubicBezTo>
                  <a:cubicBezTo>
                    <a:pt x="109" y="47"/>
                    <a:pt x="109" y="47"/>
                    <a:pt x="109" y="47"/>
                  </a:cubicBezTo>
                  <a:cubicBezTo>
                    <a:pt x="116" y="48"/>
                    <a:pt x="116" y="48"/>
                    <a:pt x="116" y="48"/>
                  </a:cubicBezTo>
                  <a:cubicBezTo>
                    <a:pt x="111" y="53"/>
                    <a:pt x="111" y="53"/>
                    <a:pt x="111" y="53"/>
                  </a:cubicBezTo>
                  <a:lnTo>
                    <a:pt x="112" y="6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rgbClr val="000000"/>
                </a:solidFill>
              </a:endParaRPr>
            </a:p>
          </p:txBody>
        </p:sp>
      </p:grpSp>
      <p:grpSp>
        <p:nvGrpSpPr>
          <p:cNvPr id="32" name="组合 31"/>
          <p:cNvGrpSpPr/>
          <p:nvPr/>
        </p:nvGrpSpPr>
        <p:grpSpPr>
          <a:xfrm>
            <a:off x="1392090" y="2558569"/>
            <a:ext cx="3925310" cy="1181453"/>
            <a:chOff x="1148437" y="1844993"/>
            <a:chExt cx="2944366" cy="886090"/>
          </a:xfrm>
        </p:grpSpPr>
        <p:sp>
          <p:nvSpPr>
            <p:cNvPr id="33" name="TextBox 32"/>
            <p:cNvSpPr txBox="1"/>
            <p:nvPr/>
          </p:nvSpPr>
          <p:spPr>
            <a:xfrm>
              <a:off x="1292453" y="1844993"/>
              <a:ext cx="2800350" cy="311624"/>
            </a:xfrm>
            <a:prstGeom prst="rect">
              <a:avLst/>
            </a:prstGeom>
            <a:noFill/>
          </p:spPr>
          <p:txBody>
            <a:bodyPr wrap="square" rtlCol="0">
              <a:spAutoFit/>
            </a:bodyPr>
            <a:lstStyle/>
            <a:p>
              <a:pPr algn="ctr"/>
              <a:r>
                <a:rPr lang="en-US" altLang="zh-CN" sz="2100" dirty="0">
                  <a:solidFill>
                    <a:schemeClr val="tx2"/>
                  </a:solidFill>
                  <a:latin typeface="微软雅黑" panose="020B0503020204020204" pitchFamily="34" charset="-122"/>
                  <a:ea typeface="微软雅黑" panose="020B0503020204020204" pitchFamily="34" charset="-122"/>
                </a:rPr>
                <a:t>01</a:t>
              </a:r>
              <a:r>
                <a:rPr lang="zh-CN" altLang="en-US" sz="2100" dirty="0">
                  <a:solidFill>
                    <a:schemeClr val="tx2"/>
                  </a:solidFill>
                  <a:latin typeface="微软雅黑" panose="020B0503020204020204" pitchFamily="34" charset="-122"/>
                  <a:ea typeface="微软雅黑" panose="020B0503020204020204" pitchFamily="34" charset="-122"/>
                </a:rPr>
                <a:t>Title text</a:t>
              </a:r>
            </a:p>
          </p:txBody>
        </p:sp>
        <p:sp>
          <p:nvSpPr>
            <p:cNvPr id="34" name="TextBox 33"/>
            <p:cNvSpPr txBox="1"/>
            <p:nvPr/>
          </p:nvSpPr>
          <p:spPr>
            <a:xfrm>
              <a:off x="1148437" y="2211710"/>
              <a:ext cx="2149545" cy="519373"/>
            </a:xfrm>
            <a:prstGeom prst="rect">
              <a:avLst/>
            </a:prstGeom>
            <a:noFill/>
          </p:spPr>
          <p:txBody>
            <a:bodyPr wrap="square" rtlCol="0">
              <a:spAutoFit/>
            </a:bodyPr>
            <a:lstStyle/>
            <a:p>
              <a:pPr algn="r"/>
              <a:r>
                <a:rPr lang="zh-CN" altLang="en-US" sz="1300" spc="-13" dirty="0">
                  <a:solidFill>
                    <a:schemeClr val="tx1">
                      <a:lumMod val="50000"/>
                      <a:lumOff val="50000"/>
                    </a:schemeClr>
                  </a:solidFill>
                  <a:latin typeface="微软雅黑" panose="020B0503020204020204" pitchFamily="34" charset="-122"/>
                  <a:ea typeface="微软雅黑" panose="020B0503020204020204" pitchFamily="34" charset="-122"/>
                </a:rPr>
                <a:t>Please enter the content please enter the text content please enter the content please enter the text content please enter the text</a:t>
              </a:r>
            </a:p>
            <a:p>
              <a:pPr algn="r"/>
              <a:endParaRPr lang="zh-CN" altLang="en-US" sz="1300" spc="-13"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5" name="组合 34"/>
          <p:cNvGrpSpPr/>
          <p:nvPr/>
        </p:nvGrpSpPr>
        <p:grpSpPr>
          <a:xfrm>
            <a:off x="1392090" y="4178360"/>
            <a:ext cx="3925310" cy="1134081"/>
            <a:chOff x="1148437" y="1880522"/>
            <a:chExt cx="2944366" cy="850561"/>
          </a:xfrm>
        </p:grpSpPr>
        <p:sp>
          <p:nvSpPr>
            <p:cNvPr id="36" name="TextBox 35"/>
            <p:cNvSpPr txBox="1"/>
            <p:nvPr/>
          </p:nvSpPr>
          <p:spPr>
            <a:xfrm>
              <a:off x="1292453" y="1880522"/>
              <a:ext cx="2800350" cy="311624"/>
            </a:xfrm>
            <a:prstGeom prst="rect">
              <a:avLst/>
            </a:prstGeom>
            <a:noFill/>
          </p:spPr>
          <p:txBody>
            <a:bodyPr wrap="square" rtlCol="0">
              <a:spAutoFit/>
            </a:bodyPr>
            <a:lstStyle/>
            <a:p>
              <a:pPr algn="ctr"/>
              <a:r>
                <a:rPr lang="en-US" altLang="zh-CN" sz="2100" dirty="0">
                  <a:solidFill>
                    <a:schemeClr val="accent3"/>
                  </a:solidFill>
                  <a:latin typeface="微软雅黑" panose="020B0503020204020204" pitchFamily="34" charset="-122"/>
                  <a:ea typeface="微软雅黑" panose="020B0503020204020204" pitchFamily="34" charset="-122"/>
                </a:rPr>
                <a:t>02</a:t>
              </a:r>
              <a:r>
                <a:rPr lang="zh-CN" altLang="en-US" sz="2100" dirty="0">
                  <a:solidFill>
                    <a:schemeClr val="accent3"/>
                  </a:solidFill>
                  <a:latin typeface="微软雅黑" panose="020B0503020204020204" pitchFamily="34" charset="-122"/>
                  <a:ea typeface="微软雅黑" panose="020B0503020204020204" pitchFamily="34" charset="-122"/>
                </a:rPr>
                <a:t>Title text</a:t>
              </a:r>
            </a:p>
          </p:txBody>
        </p:sp>
        <p:sp>
          <p:nvSpPr>
            <p:cNvPr id="37" name="TextBox 36"/>
            <p:cNvSpPr txBox="1"/>
            <p:nvPr/>
          </p:nvSpPr>
          <p:spPr>
            <a:xfrm>
              <a:off x="1148437" y="2211710"/>
              <a:ext cx="2149545" cy="519373"/>
            </a:xfrm>
            <a:prstGeom prst="rect">
              <a:avLst/>
            </a:prstGeom>
            <a:noFill/>
          </p:spPr>
          <p:txBody>
            <a:bodyPr wrap="square" rtlCol="0">
              <a:spAutoFit/>
            </a:bodyPr>
            <a:lstStyle/>
            <a:p>
              <a:pPr algn="r"/>
              <a:r>
                <a:rPr lang="zh-CN" altLang="en-US" sz="1300" spc="-13" dirty="0">
                  <a:solidFill>
                    <a:schemeClr val="tx1">
                      <a:lumMod val="50000"/>
                      <a:lumOff val="50000"/>
                    </a:schemeClr>
                  </a:solidFill>
                  <a:latin typeface="微软雅黑" panose="020B0503020204020204" pitchFamily="34" charset="-122"/>
                  <a:ea typeface="微软雅黑" panose="020B0503020204020204" pitchFamily="34" charset="-122"/>
                </a:rPr>
                <a:t>Please enter the content please enter the text content please enter the content please enter the text content please enter the text</a:t>
              </a:r>
            </a:p>
            <a:p>
              <a:pPr algn="r"/>
              <a:endParaRPr lang="zh-CN" altLang="en-US" sz="1300" spc="-13"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grpSp>
        <p:nvGrpSpPr>
          <p:cNvPr id="38" name="组合 37"/>
          <p:cNvGrpSpPr/>
          <p:nvPr/>
        </p:nvGrpSpPr>
        <p:grpSpPr>
          <a:xfrm>
            <a:off x="7247979" y="2084852"/>
            <a:ext cx="3935925" cy="1134081"/>
            <a:chOff x="553519" y="310390"/>
            <a:chExt cx="2952328" cy="850561"/>
          </a:xfrm>
        </p:grpSpPr>
        <p:sp>
          <p:nvSpPr>
            <p:cNvPr id="39" name="TextBox 38"/>
            <p:cNvSpPr txBox="1"/>
            <p:nvPr/>
          </p:nvSpPr>
          <p:spPr>
            <a:xfrm>
              <a:off x="553519" y="310390"/>
              <a:ext cx="2800350" cy="311624"/>
            </a:xfrm>
            <a:prstGeom prst="rect">
              <a:avLst/>
            </a:prstGeom>
            <a:noFill/>
          </p:spPr>
          <p:txBody>
            <a:bodyPr wrap="square" rtlCol="0">
              <a:spAutoFit/>
            </a:bodyPr>
            <a:lstStyle/>
            <a:p>
              <a:pPr algn="ctr"/>
              <a:r>
                <a:rPr lang="en-US" altLang="zh-CN" sz="2100" dirty="0">
                  <a:solidFill>
                    <a:schemeClr val="accent2"/>
                  </a:solidFill>
                  <a:latin typeface="微软雅黑" panose="020B0503020204020204" pitchFamily="34" charset="-122"/>
                  <a:ea typeface="微软雅黑" panose="020B0503020204020204" pitchFamily="34" charset="-122"/>
                </a:rPr>
                <a:t>03</a:t>
              </a:r>
              <a:r>
                <a:rPr lang="zh-CN" altLang="en-US" sz="2100" dirty="0">
                  <a:solidFill>
                    <a:schemeClr val="accent2"/>
                  </a:solidFill>
                  <a:latin typeface="微软雅黑" panose="020B0503020204020204" pitchFamily="34" charset="-122"/>
                  <a:ea typeface="微软雅黑" panose="020B0503020204020204" pitchFamily="34" charset="-122"/>
                </a:rPr>
                <a:t>Title text</a:t>
              </a:r>
            </a:p>
          </p:txBody>
        </p:sp>
        <p:sp>
          <p:nvSpPr>
            <p:cNvPr id="40" name="TextBox 39"/>
            <p:cNvSpPr txBox="1"/>
            <p:nvPr/>
          </p:nvSpPr>
          <p:spPr>
            <a:xfrm>
              <a:off x="1356302" y="641578"/>
              <a:ext cx="2149545" cy="519373"/>
            </a:xfrm>
            <a:prstGeom prst="rect">
              <a:avLst/>
            </a:prstGeom>
            <a:noFill/>
          </p:spPr>
          <p:txBody>
            <a:bodyPr wrap="square" rtlCol="0">
              <a:spAutoFit/>
            </a:bodyPr>
            <a:lstStyle/>
            <a:p>
              <a:r>
                <a:rPr lang="zh-CN" altLang="en-US" sz="1300" spc="-13" dirty="0">
                  <a:solidFill>
                    <a:schemeClr val="tx1">
                      <a:lumMod val="50000"/>
                      <a:lumOff val="50000"/>
                    </a:schemeClr>
                  </a:solidFill>
                  <a:latin typeface="微软雅黑" panose="020B0503020204020204" pitchFamily="34" charset="-122"/>
                  <a:ea typeface="微软雅黑" panose="020B0503020204020204" pitchFamily="34" charset="-122"/>
                </a:rPr>
                <a:t>Please enter the content please enter the text content please enter the content please enter the text content please enter the text</a:t>
              </a:r>
            </a:p>
            <a:p>
              <a:endParaRPr lang="zh-CN" altLang="en-US" sz="1300" spc="-13"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41" name="标题 40"/>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0000" fill="hold" nodeType="after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40000">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accel="60000" fill="hold" nodeType="withEffect" p14:presetBounceEnd="40000">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14:bounceEnd="40000">
                                          <p:cBhvr additive="base">
                                            <p:cTn id="11" dur="500" fill="hold"/>
                                            <p:tgtEl>
                                              <p:spTgt spid="8"/>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accel="60000" fill="hold" nodeType="withEffect" p14:presetBounceEnd="40000">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14:bounceEnd="40000">
                                          <p:cBhvr additive="base">
                                            <p:cTn id="15" dur="500" fill="hold"/>
                                            <p:tgtEl>
                                              <p:spTgt spid="5"/>
                                            </p:tgtEl>
                                            <p:attrNameLst>
                                              <p:attrName>ppt_x</p:attrName>
                                            </p:attrNameLst>
                                          </p:cBhvr>
                                          <p:tavLst>
                                            <p:tav tm="0">
                                              <p:val>
                                                <p:strVal val="#ppt_x"/>
                                              </p:val>
                                            </p:tav>
                                            <p:tav tm="100000">
                                              <p:val>
                                                <p:strVal val="#ppt_x"/>
                                              </p:val>
                                            </p:tav>
                                          </p:tavLst>
                                        </p:anim>
                                        <p:anim calcmode="lin" valueType="num" p14:bounceEnd="40000">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5"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ppt_w</p:attrName>
                                            </p:attrNameLst>
                                          </p:cBhvr>
                                          <p:tavLst>
                                            <p:tav tm="0" fmla="#ppt_w*sin(2.5*pi*$)">
                                              <p:val>
                                                <p:fltVal val="0"/>
                                              </p:val>
                                            </p:tav>
                                            <p:tav tm="100000">
                                              <p:val>
                                                <p:fltVal val="1"/>
                                              </p:val>
                                            </p:tav>
                                          </p:tavLst>
                                        </p:anim>
                                        <p:anim calcmode="lin" valueType="num">
                                          <p:cBhvr>
                                            <p:cTn id="22" dur="500" fill="hold"/>
                                            <p:tgtEl>
                                              <p:spTgt spid="11"/>
                                            </p:tgtEl>
                                            <p:attrNameLst>
                                              <p:attrName>ppt_h</p:attrName>
                                            </p:attrNameLst>
                                          </p:cBhvr>
                                          <p:tavLst>
                                            <p:tav tm="0">
                                              <p:val>
                                                <p:strVal val="#ppt_h"/>
                                              </p:val>
                                            </p:tav>
                                            <p:tav tm="100000">
                                              <p:val>
                                                <p:strVal val="#ppt_h"/>
                                              </p:val>
                                            </p:tav>
                                          </p:tavLst>
                                        </p:anim>
                                      </p:childTnLst>
                                    </p:cTn>
                                  </p:par>
                                </p:childTnLst>
                              </p:cTn>
                            </p:par>
                            <p:par>
                              <p:cTn id="23" fill="hold">
                                <p:stCondLst>
                                  <p:cond delay="1000"/>
                                </p:stCondLst>
                                <p:childTnLst>
                                  <p:par>
                                    <p:cTn id="24" presetID="45"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anim calcmode="lin" valueType="num">
                                          <p:cBhvr>
                                            <p:cTn id="27" dur="500" fill="hold"/>
                                            <p:tgtEl>
                                              <p:spTgt spid="21"/>
                                            </p:tgtEl>
                                            <p:attrNameLst>
                                              <p:attrName>ppt_w</p:attrName>
                                            </p:attrNameLst>
                                          </p:cBhvr>
                                          <p:tavLst>
                                            <p:tav tm="0" fmla="#ppt_w*sin(2.5*pi*$)">
                                              <p:val>
                                                <p:fltVal val="0"/>
                                              </p:val>
                                            </p:tav>
                                            <p:tav tm="100000">
                                              <p:val>
                                                <p:fltVal val="1"/>
                                              </p:val>
                                            </p:tav>
                                          </p:tavLst>
                                        </p:anim>
                                        <p:anim calcmode="lin" valueType="num">
                                          <p:cBhvr>
                                            <p:cTn id="28" dur="500" fill="hold"/>
                                            <p:tgtEl>
                                              <p:spTgt spid="21"/>
                                            </p:tgtEl>
                                            <p:attrNameLst>
                                              <p:attrName>ppt_h</p:attrName>
                                            </p:attrNameLst>
                                          </p:cBhvr>
                                          <p:tavLst>
                                            <p:tav tm="0">
                                              <p:val>
                                                <p:strVal val="#ppt_h"/>
                                              </p:val>
                                            </p:tav>
                                            <p:tav tm="100000">
                                              <p:val>
                                                <p:strVal val="#ppt_h"/>
                                              </p:val>
                                            </p:tav>
                                          </p:tavLst>
                                        </p:anim>
                                      </p:childTnLst>
                                    </p:cTn>
                                  </p:par>
                                </p:childTnLst>
                              </p:cTn>
                            </p:par>
                            <p:par>
                              <p:cTn id="29" fill="hold">
                                <p:stCondLst>
                                  <p:cond delay="1500"/>
                                </p:stCondLst>
                                <p:childTnLst>
                                  <p:par>
                                    <p:cTn id="30" presetID="45"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anim calcmode="lin" valueType="num">
                                          <p:cBhvr>
                                            <p:cTn id="33" dur="500" fill="hold"/>
                                            <p:tgtEl>
                                              <p:spTgt spid="29"/>
                                            </p:tgtEl>
                                            <p:attrNameLst>
                                              <p:attrName>ppt_w</p:attrName>
                                            </p:attrNameLst>
                                          </p:cBhvr>
                                          <p:tavLst>
                                            <p:tav tm="0" fmla="#ppt_w*sin(2.5*pi*$)">
                                              <p:val>
                                                <p:fltVal val="0"/>
                                              </p:val>
                                            </p:tav>
                                            <p:tav tm="100000">
                                              <p:val>
                                                <p:fltVal val="1"/>
                                              </p:val>
                                            </p:tav>
                                          </p:tavLst>
                                        </p:anim>
                                        <p:anim calcmode="lin" valueType="num">
                                          <p:cBhvr>
                                            <p:cTn id="34" dur="500" fill="hold"/>
                                            <p:tgtEl>
                                              <p:spTgt spid="29"/>
                                            </p:tgtEl>
                                            <p:attrNameLst>
                                              <p:attrName>ppt_h</p:attrName>
                                            </p:attrNameLst>
                                          </p:cBhvr>
                                          <p:tavLst>
                                            <p:tav tm="0">
                                              <p:val>
                                                <p:strVal val="#ppt_h"/>
                                              </p:val>
                                            </p:tav>
                                            <p:tav tm="100000">
                                              <p:val>
                                                <p:strVal val="#ppt_h"/>
                                              </p:val>
                                            </p:tav>
                                          </p:tavLst>
                                        </p:anim>
                                      </p:childTnLst>
                                    </p:cTn>
                                  </p:par>
                                </p:childTnLst>
                              </p:cTn>
                            </p:par>
                            <p:par>
                              <p:cTn id="35" fill="hold">
                                <p:stCondLst>
                                  <p:cond delay="2000"/>
                                </p:stCondLst>
                                <p:childTnLst>
                                  <p:par>
                                    <p:cTn id="36" presetID="47" presetClass="entr" presetSubtype="0"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anim calcmode="lin" valueType="num">
                                          <p:cBhvr>
                                            <p:cTn id="39" dur="500" fill="hold"/>
                                            <p:tgtEl>
                                              <p:spTgt spid="32"/>
                                            </p:tgtEl>
                                            <p:attrNameLst>
                                              <p:attrName>ppt_x</p:attrName>
                                            </p:attrNameLst>
                                          </p:cBhvr>
                                          <p:tavLst>
                                            <p:tav tm="0">
                                              <p:val>
                                                <p:strVal val="#ppt_x"/>
                                              </p:val>
                                            </p:tav>
                                            <p:tav tm="100000">
                                              <p:val>
                                                <p:strVal val="#ppt_x"/>
                                              </p:val>
                                            </p:tav>
                                          </p:tavLst>
                                        </p:anim>
                                        <p:anim calcmode="lin" valueType="num">
                                          <p:cBhvr>
                                            <p:cTn id="40" dur="500" fill="hold"/>
                                            <p:tgtEl>
                                              <p:spTgt spid="32"/>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47" presetClass="entr" presetSubtype="0"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anim calcmode="lin" valueType="num">
                                          <p:cBhvr>
                                            <p:cTn id="45" dur="500" fill="hold"/>
                                            <p:tgtEl>
                                              <p:spTgt spid="35"/>
                                            </p:tgtEl>
                                            <p:attrNameLst>
                                              <p:attrName>ppt_x</p:attrName>
                                            </p:attrNameLst>
                                          </p:cBhvr>
                                          <p:tavLst>
                                            <p:tav tm="0">
                                              <p:val>
                                                <p:strVal val="#ppt_x"/>
                                              </p:val>
                                            </p:tav>
                                            <p:tav tm="100000">
                                              <p:val>
                                                <p:strVal val="#ppt_x"/>
                                              </p:val>
                                            </p:tav>
                                          </p:tavLst>
                                        </p:anim>
                                        <p:anim calcmode="lin" valueType="num">
                                          <p:cBhvr>
                                            <p:cTn id="46" dur="500" fill="hold"/>
                                            <p:tgtEl>
                                              <p:spTgt spid="35"/>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7" presetClass="entr" presetSubtype="0"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anim calcmode="lin" valueType="num">
                                          <p:cBhvr>
                                            <p:cTn id="51" dur="500" fill="hold"/>
                                            <p:tgtEl>
                                              <p:spTgt spid="38"/>
                                            </p:tgtEl>
                                            <p:attrNameLst>
                                              <p:attrName>ppt_x</p:attrName>
                                            </p:attrNameLst>
                                          </p:cBhvr>
                                          <p:tavLst>
                                            <p:tav tm="0">
                                              <p:val>
                                                <p:strVal val="#ppt_x"/>
                                              </p:val>
                                            </p:tav>
                                            <p:tav tm="100000">
                                              <p:val>
                                                <p:strVal val="#ppt_x"/>
                                              </p:val>
                                            </p:tav>
                                          </p:tavLst>
                                        </p:anim>
                                        <p:anim calcmode="lin" valueType="num">
                                          <p:cBhvr>
                                            <p:cTn id="52"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a14="http://schemas.microsoft.com/office/drawing/2010/main"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6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accel="60000" fill="hold" nodeType="withEffect">
                                      <p:stCondLst>
                                        <p:cond delay="2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accel="60000" fill="hold" nodeType="withEffect">
                                      <p:stCondLst>
                                        <p:cond delay="40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45"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ppt_w</p:attrName>
                                            </p:attrNameLst>
                                          </p:cBhvr>
                                          <p:tavLst>
                                            <p:tav tm="0" fmla="#ppt_w*sin(2.5*pi*$)">
                                              <p:val>
                                                <p:fltVal val="0"/>
                                              </p:val>
                                            </p:tav>
                                            <p:tav tm="100000">
                                              <p:val>
                                                <p:fltVal val="1"/>
                                              </p:val>
                                            </p:tav>
                                          </p:tavLst>
                                        </p:anim>
                                        <p:anim calcmode="lin" valueType="num">
                                          <p:cBhvr>
                                            <p:cTn id="22" dur="500" fill="hold"/>
                                            <p:tgtEl>
                                              <p:spTgt spid="11"/>
                                            </p:tgtEl>
                                            <p:attrNameLst>
                                              <p:attrName>ppt_h</p:attrName>
                                            </p:attrNameLst>
                                          </p:cBhvr>
                                          <p:tavLst>
                                            <p:tav tm="0">
                                              <p:val>
                                                <p:strVal val="#ppt_h"/>
                                              </p:val>
                                            </p:tav>
                                            <p:tav tm="100000">
                                              <p:val>
                                                <p:strVal val="#ppt_h"/>
                                              </p:val>
                                            </p:tav>
                                          </p:tavLst>
                                        </p:anim>
                                      </p:childTnLst>
                                    </p:cTn>
                                  </p:par>
                                </p:childTnLst>
                              </p:cTn>
                            </p:par>
                            <p:par>
                              <p:cTn id="23" fill="hold">
                                <p:stCondLst>
                                  <p:cond delay="1000"/>
                                </p:stCondLst>
                                <p:childTnLst>
                                  <p:par>
                                    <p:cTn id="24" presetID="45" presetClass="entr" presetSubtype="0"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anim calcmode="lin" valueType="num">
                                          <p:cBhvr>
                                            <p:cTn id="27" dur="500" fill="hold"/>
                                            <p:tgtEl>
                                              <p:spTgt spid="21"/>
                                            </p:tgtEl>
                                            <p:attrNameLst>
                                              <p:attrName>ppt_w</p:attrName>
                                            </p:attrNameLst>
                                          </p:cBhvr>
                                          <p:tavLst>
                                            <p:tav tm="0" fmla="#ppt_w*sin(2.5*pi*$)">
                                              <p:val>
                                                <p:fltVal val="0"/>
                                              </p:val>
                                            </p:tav>
                                            <p:tav tm="100000">
                                              <p:val>
                                                <p:fltVal val="1"/>
                                              </p:val>
                                            </p:tav>
                                          </p:tavLst>
                                        </p:anim>
                                        <p:anim calcmode="lin" valueType="num">
                                          <p:cBhvr>
                                            <p:cTn id="28" dur="500" fill="hold"/>
                                            <p:tgtEl>
                                              <p:spTgt spid="21"/>
                                            </p:tgtEl>
                                            <p:attrNameLst>
                                              <p:attrName>ppt_h</p:attrName>
                                            </p:attrNameLst>
                                          </p:cBhvr>
                                          <p:tavLst>
                                            <p:tav tm="0">
                                              <p:val>
                                                <p:strVal val="#ppt_h"/>
                                              </p:val>
                                            </p:tav>
                                            <p:tav tm="100000">
                                              <p:val>
                                                <p:strVal val="#ppt_h"/>
                                              </p:val>
                                            </p:tav>
                                          </p:tavLst>
                                        </p:anim>
                                      </p:childTnLst>
                                    </p:cTn>
                                  </p:par>
                                </p:childTnLst>
                              </p:cTn>
                            </p:par>
                            <p:par>
                              <p:cTn id="29" fill="hold">
                                <p:stCondLst>
                                  <p:cond delay="1500"/>
                                </p:stCondLst>
                                <p:childTnLst>
                                  <p:par>
                                    <p:cTn id="30" presetID="45"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anim calcmode="lin" valueType="num">
                                          <p:cBhvr>
                                            <p:cTn id="33" dur="500" fill="hold"/>
                                            <p:tgtEl>
                                              <p:spTgt spid="29"/>
                                            </p:tgtEl>
                                            <p:attrNameLst>
                                              <p:attrName>ppt_w</p:attrName>
                                            </p:attrNameLst>
                                          </p:cBhvr>
                                          <p:tavLst>
                                            <p:tav tm="0" fmla="#ppt_w*sin(2.5*pi*$)">
                                              <p:val>
                                                <p:fltVal val="0"/>
                                              </p:val>
                                            </p:tav>
                                            <p:tav tm="100000">
                                              <p:val>
                                                <p:fltVal val="1"/>
                                              </p:val>
                                            </p:tav>
                                          </p:tavLst>
                                        </p:anim>
                                        <p:anim calcmode="lin" valueType="num">
                                          <p:cBhvr>
                                            <p:cTn id="34" dur="500" fill="hold"/>
                                            <p:tgtEl>
                                              <p:spTgt spid="29"/>
                                            </p:tgtEl>
                                            <p:attrNameLst>
                                              <p:attrName>ppt_h</p:attrName>
                                            </p:attrNameLst>
                                          </p:cBhvr>
                                          <p:tavLst>
                                            <p:tav tm="0">
                                              <p:val>
                                                <p:strVal val="#ppt_h"/>
                                              </p:val>
                                            </p:tav>
                                            <p:tav tm="100000">
                                              <p:val>
                                                <p:strVal val="#ppt_h"/>
                                              </p:val>
                                            </p:tav>
                                          </p:tavLst>
                                        </p:anim>
                                      </p:childTnLst>
                                    </p:cTn>
                                  </p:par>
                                </p:childTnLst>
                              </p:cTn>
                            </p:par>
                            <p:par>
                              <p:cTn id="35" fill="hold">
                                <p:stCondLst>
                                  <p:cond delay="2000"/>
                                </p:stCondLst>
                                <p:childTnLst>
                                  <p:par>
                                    <p:cTn id="36" presetID="47" presetClass="entr" presetSubtype="0"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anim calcmode="lin" valueType="num">
                                          <p:cBhvr>
                                            <p:cTn id="39" dur="500" fill="hold"/>
                                            <p:tgtEl>
                                              <p:spTgt spid="32"/>
                                            </p:tgtEl>
                                            <p:attrNameLst>
                                              <p:attrName>ppt_x</p:attrName>
                                            </p:attrNameLst>
                                          </p:cBhvr>
                                          <p:tavLst>
                                            <p:tav tm="0">
                                              <p:val>
                                                <p:strVal val="#ppt_x"/>
                                              </p:val>
                                            </p:tav>
                                            <p:tav tm="100000">
                                              <p:val>
                                                <p:strVal val="#ppt_x"/>
                                              </p:val>
                                            </p:tav>
                                          </p:tavLst>
                                        </p:anim>
                                        <p:anim calcmode="lin" valueType="num">
                                          <p:cBhvr>
                                            <p:cTn id="40" dur="500" fill="hold"/>
                                            <p:tgtEl>
                                              <p:spTgt spid="32"/>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47" presetClass="entr" presetSubtype="0" fill="hold" nodeType="after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fade">
                                          <p:cBhvr>
                                            <p:cTn id="44" dur="500"/>
                                            <p:tgtEl>
                                              <p:spTgt spid="35"/>
                                            </p:tgtEl>
                                          </p:cBhvr>
                                        </p:animEffect>
                                        <p:anim calcmode="lin" valueType="num">
                                          <p:cBhvr>
                                            <p:cTn id="45" dur="500" fill="hold"/>
                                            <p:tgtEl>
                                              <p:spTgt spid="35"/>
                                            </p:tgtEl>
                                            <p:attrNameLst>
                                              <p:attrName>ppt_x</p:attrName>
                                            </p:attrNameLst>
                                          </p:cBhvr>
                                          <p:tavLst>
                                            <p:tav tm="0">
                                              <p:val>
                                                <p:strVal val="#ppt_x"/>
                                              </p:val>
                                            </p:tav>
                                            <p:tav tm="100000">
                                              <p:val>
                                                <p:strVal val="#ppt_x"/>
                                              </p:val>
                                            </p:tav>
                                          </p:tavLst>
                                        </p:anim>
                                        <p:anim calcmode="lin" valueType="num">
                                          <p:cBhvr>
                                            <p:cTn id="46" dur="500" fill="hold"/>
                                            <p:tgtEl>
                                              <p:spTgt spid="35"/>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7" presetClass="entr" presetSubtype="0" fill="hold"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anim calcmode="lin" valueType="num">
                                          <p:cBhvr>
                                            <p:cTn id="51" dur="500" fill="hold"/>
                                            <p:tgtEl>
                                              <p:spTgt spid="38"/>
                                            </p:tgtEl>
                                            <p:attrNameLst>
                                              <p:attrName>ppt_x</p:attrName>
                                            </p:attrNameLst>
                                          </p:cBhvr>
                                          <p:tavLst>
                                            <p:tav tm="0">
                                              <p:val>
                                                <p:strVal val="#ppt_x"/>
                                              </p:val>
                                            </p:tav>
                                            <p:tav tm="100000">
                                              <p:val>
                                                <p:strVal val="#ppt_x"/>
                                              </p:val>
                                            </p:tav>
                                          </p:tavLst>
                                        </p:anim>
                                        <p:anim calcmode="lin" valueType="num">
                                          <p:cBhvr>
                                            <p:cTn id="52" dur="5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211038" y="2018528"/>
            <a:ext cx="4524778" cy="2333308"/>
            <a:chOff x="4658289" y="1419622"/>
            <a:chExt cx="3394025" cy="1749981"/>
          </a:xfrm>
        </p:grpSpPr>
        <p:cxnSp>
          <p:nvCxnSpPr>
            <p:cNvPr id="3" name="直接连接符 2"/>
            <p:cNvCxnSpPr/>
            <p:nvPr/>
          </p:nvCxnSpPr>
          <p:spPr>
            <a:xfrm>
              <a:off x="4658289" y="1758176"/>
              <a:ext cx="3347417"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5613964" y="2853551"/>
              <a:ext cx="2391742"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bwMode="auto">
            <a:xfrm>
              <a:off x="6909879" y="1419622"/>
              <a:ext cx="946536" cy="311624"/>
            </a:xfrm>
            <a:prstGeom prst="rect">
              <a:avLst/>
            </a:prstGeom>
            <a:noFill/>
          </p:spPr>
          <p:txBody>
            <a:bodyPr wrap="none">
              <a:spAutoFit/>
            </a:bodyPr>
            <a:lstStyle>
              <a:defPPr>
                <a:defRPr lang="zh-CN"/>
              </a:defPPr>
              <a:lvl1pPr algn="ctr" fontAlgn="auto">
                <a:spcBef>
                  <a:spcPts val="0"/>
                </a:spcBef>
                <a:spcAft>
                  <a:spcPts val="0"/>
                </a:spcAft>
                <a:defRPr sz="1200" spc="300">
                  <a:solidFill>
                    <a:srgbClr val="F83003"/>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z="2100" spc="0" dirty="0">
                  <a:solidFill>
                    <a:schemeClr val="tx1">
                      <a:lumMod val="50000"/>
                      <a:lumOff val="50000"/>
                    </a:schemeClr>
                  </a:solidFill>
                </a:rPr>
                <a:t>Add a title</a:t>
              </a:r>
            </a:p>
          </p:txBody>
        </p:sp>
        <p:sp>
          <p:nvSpPr>
            <p:cNvPr id="6" name="矩形 1"/>
            <p:cNvSpPr>
              <a:spLocks noChangeArrowheads="1"/>
            </p:cNvSpPr>
            <p:nvPr/>
          </p:nvSpPr>
          <p:spPr bwMode="auto">
            <a:xfrm>
              <a:off x="5163250" y="1809637"/>
              <a:ext cx="2889064" cy="2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15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Click Add Text</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TextBox 6"/>
            <p:cNvSpPr txBox="1"/>
            <p:nvPr/>
          </p:nvSpPr>
          <p:spPr bwMode="auto">
            <a:xfrm>
              <a:off x="7006071" y="2511822"/>
              <a:ext cx="754150" cy="253916"/>
            </a:xfrm>
            <a:prstGeom prst="rect">
              <a:avLst/>
            </a:prstGeom>
            <a:noFill/>
          </p:spPr>
          <p:txBody>
            <a:bodyPr wrap="none">
              <a:spAutoFit/>
            </a:bodyPr>
            <a:lstStyle>
              <a:defPPr>
                <a:defRPr lang="zh-CN"/>
              </a:defPPr>
              <a:lvl1pPr algn="ctr" fontAlgn="auto">
                <a:spcBef>
                  <a:spcPts val="0"/>
                </a:spcBef>
                <a:spcAft>
                  <a:spcPts val="0"/>
                </a:spcAft>
                <a:defRPr sz="1600" spc="300">
                  <a:solidFill>
                    <a:srgbClr val="8BC925"/>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pc="0" dirty="0">
                  <a:solidFill>
                    <a:schemeClr val="tx1">
                      <a:lumMod val="50000"/>
                      <a:lumOff val="50000"/>
                    </a:schemeClr>
                  </a:solidFill>
                </a:rPr>
                <a:t>Add a title</a:t>
              </a:r>
            </a:p>
          </p:txBody>
        </p:sp>
        <p:sp>
          <p:nvSpPr>
            <p:cNvPr id="8" name="矩形 1"/>
            <p:cNvSpPr>
              <a:spLocks noChangeArrowheads="1"/>
            </p:cNvSpPr>
            <p:nvPr/>
          </p:nvSpPr>
          <p:spPr bwMode="auto">
            <a:xfrm>
              <a:off x="6061490" y="2901837"/>
              <a:ext cx="1990824" cy="2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15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Click Add Text</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 name="组合 8"/>
          <p:cNvGrpSpPr/>
          <p:nvPr/>
        </p:nvGrpSpPr>
        <p:grpSpPr>
          <a:xfrm>
            <a:off x="1200094" y="2682848"/>
            <a:ext cx="3946400" cy="2320972"/>
            <a:chOff x="899592" y="1917862"/>
            <a:chExt cx="2960185" cy="1740729"/>
          </a:xfrm>
        </p:grpSpPr>
        <p:sp>
          <p:nvSpPr>
            <p:cNvPr id="10" name="TextBox 9"/>
            <p:cNvSpPr txBox="1"/>
            <p:nvPr/>
          </p:nvSpPr>
          <p:spPr bwMode="auto">
            <a:xfrm>
              <a:off x="915648" y="1917862"/>
              <a:ext cx="754150" cy="253916"/>
            </a:xfrm>
            <a:prstGeom prst="rect">
              <a:avLst/>
            </a:prstGeom>
            <a:noFill/>
          </p:spPr>
          <p:txBody>
            <a:bodyPr wrap="none">
              <a:spAutoFit/>
            </a:bodyPr>
            <a:lstStyle>
              <a:defPPr>
                <a:defRPr lang="zh-CN"/>
              </a:defPPr>
              <a:lvl1pPr algn="ctr" fontAlgn="auto">
                <a:spcBef>
                  <a:spcPts val="0"/>
                </a:spcBef>
                <a:spcAft>
                  <a:spcPts val="0"/>
                </a:spcAft>
                <a:defRPr sz="1600" spc="300">
                  <a:solidFill>
                    <a:srgbClr val="EBAC07"/>
                  </a:solidFill>
                  <a:latin typeface="微软雅黑" panose="020B0503020204020204" pitchFamily="34" charset="-122"/>
                  <a:ea typeface="微软雅黑" panose="020B0503020204020204" pitchFamily="34" charset="-122"/>
                  <a:cs typeface="Arial" panose="020B0604020202020204" pitchFamily="34" charset="0"/>
                </a:defRPr>
              </a:lvl1pPr>
            </a:lstStyle>
            <a:p>
              <a:pPr algn="l"/>
              <a:r>
                <a:rPr lang="zh-CN" altLang="en-US" spc="0" dirty="0">
                  <a:solidFill>
                    <a:schemeClr val="tx1">
                      <a:lumMod val="50000"/>
                      <a:lumOff val="50000"/>
                    </a:schemeClr>
                  </a:solidFill>
                </a:rPr>
                <a:t>Add a title</a:t>
              </a:r>
            </a:p>
          </p:txBody>
        </p:sp>
        <p:cxnSp>
          <p:nvCxnSpPr>
            <p:cNvPr id="11" name="直接连接符 10"/>
            <p:cNvCxnSpPr/>
            <p:nvPr/>
          </p:nvCxnSpPr>
          <p:spPr>
            <a:xfrm>
              <a:off x="899592" y="3365978"/>
              <a:ext cx="1980697"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899592" y="2261078"/>
              <a:ext cx="2960185" cy="0"/>
            </a:xfrm>
            <a:prstGeom prst="line">
              <a:avLst/>
            </a:prstGeom>
            <a:ln w="158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矩形 1"/>
            <p:cNvSpPr>
              <a:spLocks noChangeArrowheads="1"/>
            </p:cNvSpPr>
            <p:nvPr/>
          </p:nvSpPr>
          <p:spPr bwMode="auto">
            <a:xfrm>
              <a:off x="915648" y="2299533"/>
              <a:ext cx="2889064" cy="2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Click Add Text</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TextBox 13"/>
            <p:cNvSpPr txBox="1"/>
            <p:nvPr/>
          </p:nvSpPr>
          <p:spPr bwMode="auto">
            <a:xfrm>
              <a:off x="1118218" y="3009154"/>
              <a:ext cx="754150" cy="253916"/>
            </a:xfrm>
            <a:prstGeom prst="rect">
              <a:avLst/>
            </a:prstGeom>
            <a:noFill/>
          </p:spPr>
          <p:txBody>
            <a:bodyPr wrap="none">
              <a:spAutoFit/>
            </a:bodyPr>
            <a:lstStyle>
              <a:defPPr>
                <a:defRPr lang="zh-CN"/>
              </a:defPPr>
              <a:lvl1pPr algn="ctr" fontAlgn="auto">
                <a:spcBef>
                  <a:spcPts val="0"/>
                </a:spcBef>
                <a:spcAft>
                  <a:spcPts val="0"/>
                </a:spcAft>
                <a:defRPr sz="1600" spc="300">
                  <a:solidFill>
                    <a:srgbClr val="284848"/>
                  </a:solidFill>
                  <a:latin typeface="微软雅黑" panose="020B0503020204020204" pitchFamily="34" charset="-122"/>
                  <a:ea typeface="微软雅黑" panose="020B0503020204020204" pitchFamily="34" charset="-122"/>
                  <a:cs typeface="Arial" panose="020B0604020202020204" pitchFamily="34" charset="0"/>
                </a:defRPr>
              </a:lvl1pPr>
            </a:lstStyle>
            <a:p>
              <a:r>
                <a:rPr lang="zh-CN" altLang="en-US" spc="0" dirty="0">
                  <a:solidFill>
                    <a:schemeClr val="tx1">
                      <a:lumMod val="50000"/>
                      <a:lumOff val="50000"/>
                    </a:schemeClr>
                  </a:solidFill>
                </a:rPr>
                <a:t>Add a title</a:t>
              </a:r>
            </a:p>
          </p:txBody>
        </p:sp>
        <p:sp>
          <p:nvSpPr>
            <p:cNvPr id="15" name="矩形 1"/>
            <p:cNvSpPr>
              <a:spLocks noChangeArrowheads="1"/>
            </p:cNvSpPr>
            <p:nvPr/>
          </p:nvSpPr>
          <p:spPr bwMode="auto">
            <a:xfrm>
              <a:off x="915647" y="3390825"/>
              <a:ext cx="1878855" cy="26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Click Add Text</a:t>
              </a:r>
              <a:endParaRPr lang="en-US" altLang="zh-CN" sz="13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 name="组合 15"/>
          <p:cNvGrpSpPr/>
          <p:nvPr/>
        </p:nvGrpSpPr>
        <p:grpSpPr>
          <a:xfrm>
            <a:off x="3633052" y="2206361"/>
            <a:ext cx="4673441" cy="2950833"/>
            <a:chOff x="2724547" y="1560495"/>
            <a:chExt cx="3505537" cy="2003165"/>
          </a:xfrm>
        </p:grpSpPr>
        <p:sp>
          <p:nvSpPr>
            <p:cNvPr id="17" name="Freeform 779"/>
            <p:cNvSpPr/>
            <p:nvPr/>
          </p:nvSpPr>
          <p:spPr bwMode="auto">
            <a:xfrm>
              <a:off x="4165420" y="1560495"/>
              <a:ext cx="634775" cy="362415"/>
            </a:xfrm>
            <a:custGeom>
              <a:avLst/>
              <a:gdLst>
                <a:gd name="T0" fmla="*/ 145 w 289"/>
                <a:gd name="T1" fmla="*/ 0 h 165"/>
                <a:gd name="T2" fmla="*/ 0 w 289"/>
                <a:gd name="T3" fmla="*/ 165 h 165"/>
                <a:gd name="T4" fmla="*/ 289 w 289"/>
                <a:gd name="T5" fmla="*/ 165 h 165"/>
                <a:gd name="T6" fmla="*/ 145 w 289"/>
                <a:gd name="T7" fmla="*/ 0 h 165"/>
              </a:gdLst>
              <a:ahLst/>
              <a:cxnLst>
                <a:cxn ang="0">
                  <a:pos x="T0" y="T1"/>
                </a:cxn>
                <a:cxn ang="0">
                  <a:pos x="T2" y="T3"/>
                </a:cxn>
                <a:cxn ang="0">
                  <a:pos x="T4" y="T5"/>
                </a:cxn>
                <a:cxn ang="0">
                  <a:pos x="T6" y="T7"/>
                </a:cxn>
              </a:cxnLst>
              <a:rect l="0" t="0" r="r" b="b"/>
              <a:pathLst>
                <a:path w="289" h="165">
                  <a:moveTo>
                    <a:pt x="145" y="0"/>
                  </a:moveTo>
                  <a:lnTo>
                    <a:pt x="0" y="165"/>
                  </a:lnTo>
                  <a:lnTo>
                    <a:pt x="289" y="165"/>
                  </a:lnTo>
                  <a:lnTo>
                    <a:pt x="145" y="0"/>
                  </a:lnTo>
                  <a:close/>
                </a:path>
              </a:pathLst>
            </a:custGeom>
            <a:solidFill>
              <a:schemeClr val="tx2"/>
            </a:solidFill>
            <a:ln>
              <a:noFill/>
            </a:ln>
          </p:spPr>
          <p:txBody>
            <a:bodyPr/>
            <a:lstStyle/>
            <a:p>
              <a:endParaRPr lang="zh-CN" altLang="en-US" sz="2100">
                <a:solidFill>
                  <a:schemeClr val="bg1"/>
                </a:solidFill>
              </a:endParaRPr>
            </a:p>
          </p:txBody>
        </p:sp>
        <p:sp>
          <p:nvSpPr>
            <p:cNvPr id="18" name="Freeform 780"/>
            <p:cNvSpPr/>
            <p:nvPr/>
          </p:nvSpPr>
          <p:spPr bwMode="auto">
            <a:xfrm>
              <a:off x="3686593" y="2109608"/>
              <a:ext cx="1581445" cy="364611"/>
            </a:xfrm>
            <a:custGeom>
              <a:avLst/>
              <a:gdLst>
                <a:gd name="T0" fmla="*/ 0 w 720"/>
                <a:gd name="T1" fmla="*/ 166 h 166"/>
                <a:gd name="T2" fmla="*/ 720 w 720"/>
                <a:gd name="T3" fmla="*/ 166 h 166"/>
                <a:gd name="T4" fmla="*/ 576 w 720"/>
                <a:gd name="T5" fmla="*/ 0 h 166"/>
                <a:gd name="T6" fmla="*/ 144 w 720"/>
                <a:gd name="T7" fmla="*/ 0 h 166"/>
                <a:gd name="T8" fmla="*/ 0 w 720"/>
                <a:gd name="T9" fmla="*/ 166 h 166"/>
              </a:gdLst>
              <a:ahLst/>
              <a:cxnLst>
                <a:cxn ang="0">
                  <a:pos x="T0" y="T1"/>
                </a:cxn>
                <a:cxn ang="0">
                  <a:pos x="T2" y="T3"/>
                </a:cxn>
                <a:cxn ang="0">
                  <a:pos x="T4" y="T5"/>
                </a:cxn>
                <a:cxn ang="0">
                  <a:pos x="T6" y="T7"/>
                </a:cxn>
                <a:cxn ang="0">
                  <a:pos x="T8" y="T9"/>
                </a:cxn>
              </a:cxnLst>
              <a:rect l="0" t="0" r="r" b="b"/>
              <a:pathLst>
                <a:path w="720" h="166">
                  <a:moveTo>
                    <a:pt x="0" y="166"/>
                  </a:moveTo>
                  <a:lnTo>
                    <a:pt x="720" y="166"/>
                  </a:lnTo>
                  <a:lnTo>
                    <a:pt x="576" y="0"/>
                  </a:lnTo>
                  <a:lnTo>
                    <a:pt x="144" y="0"/>
                  </a:lnTo>
                  <a:lnTo>
                    <a:pt x="0" y="166"/>
                  </a:lnTo>
                  <a:close/>
                </a:path>
              </a:pathLst>
            </a:custGeom>
            <a:solidFill>
              <a:schemeClr val="accent1"/>
            </a:solidFill>
            <a:ln>
              <a:noFill/>
            </a:ln>
          </p:spPr>
          <p:txBody>
            <a:bodyPr/>
            <a:lstStyle/>
            <a:p>
              <a:endParaRPr lang="zh-CN" altLang="en-US" sz="2100">
                <a:solidFill>
                  <a:schemeClr val="bg1"/>
                </a:solidFill>
              </a:endParaRPr>
            </a:p>
          </p:txBody>
        </p:sp>
        <p:sp>
          <p:nvSpPr>
            <p:cNvPr id="19" name="Freeform 781"/>
            <p:cNvSpPr/>
            <p:nvPr/>
          </p:nvSpPr>
          <p:spPr bwMode="auto">
            <a:xfrm>
              <a:off x="3205569" y="2660918"/>
              <a:ext cx="2543491" cy="351432"/>
            </a:xfrm>
            <a:custGeom>
              <a:avLst/>
              <a:gdLst>
                <a:gd name="T0" fmla="*/ 0 w 1158"/>
                <a:gd name="T1" fmla="*/ 160 h 160"/>
                <a:gd name="T2" fmla="*/ 1158 w 1158"/>
                <a:gd name="T3" fmla="*/ 160 h 160"/>
                <a:gd name="T4" fmla="*/ 1014 w 1158"/>
                <a:gd name="T5" fmla="*/ 0 h 160"/>
                <a:gd name="T6" fmla="*/ 144 w 1158"/>
                <a:gd name="T7" fmla="*/ 0 h 160"/>
                <a:gd name="T8" fmla="*/ 0 w 1158"/>
                <a:gd name="T9" fmla="*/ 160 h 160"/>
              </a:gdLst>
              <a:ahLst/>
              <a:cxnLst>
                <a:cxn ang="0">
                  <a:pos x="T0" y="T1"/>
                </a:cxn>
                <a:cxn ang="0">
                  <a:pos x="T2" y="T3"/>
                </a:cxn>
                <a:cxn ang="0">
                  <a:pos x="T4" y="T5"/>
                </a:cxn>
                <a:cxn ang="0">
                  <a:pos x="T6" y="T7"/>
                </a:cxn>
                <a:cxn ang="0">
                  <a:pos x="T8" y="T9"/>
                </a:cxn>
              </a:cxnLst>
              <a:rect l="0" t="0" r="r" b="b"/>
              <a:pathLst>
                <a:path w="1158" h="160">
                  <a:moveTo>
                    <a:pt x="0" y="160"/>
                  </a:moveTo>
                  <a:lnTo>
                    <a:pt x="1158" y="160"/>
                  </a:lnTo>
                  <a:lnTo>
                    <a:pt x="1014" y="0"/>
                  </a:lnTo>
                  <a:lnTo>
                    <a:pt x="144" y="0"/>
                  </a:lnTo>
                  <a:lnTo>
                    <a:pt x="0" y="160"/>
                  </a:lnTo>
                  <a:close/>
                </a:path>
              </a:pathLst>
            </a:custGeom>
            <a:solidFill>
              <a:schemeClr val="accent2"/>
            </a:solidFill>
            <a:ln>
              <a:noFill/>
            </a:ln>
          </p:spPr>
          <p:txBody>
            <a:bodyPr/>
            <a:lstStyle/>
            <a:p>
              <a:endParaRPr lang="zh-CN" altLang="en-US" sz="2100">
                <a:solidFill>
                  <a:schemeClr val="bg1"/>
                </a:solidFill>
              </a:endParaRPr>
            </a:p>
          </p:txBody>
        </p:sp>
        <p:sp>
          <p:nvSpPr>
            <p:cNvPr id="20" name="Freeform 782"/>
            <p:cNvSpPr/>
            <p:nvPr/>
          </p:nvSpPr>
          <p:spPr bwMode="auto">
            <a:xfrm>
              <a:off x="2724547" y="3201245"/>
              <a:ext cx="3505537" cy="362415"/>
            </a:xfrm>
            <a:custGeom>
              <a:avLst/>
              <a:gdLst>
                <a:gd name="T0" fmla="*/ 0 w 1596"/>
                <a:gd name="T1" fmla="*/ 165 h 165"/>
                <a:gd name="T2" fmla="*/ 1596 w 1596"/>
                <a:gd name="T3" fmla="*/ 165 h 165"/>
                <a:gd name="T4" fmla="*/ 1452 w 1596"/>
                <a:gd name="T5" fmla="*/ 0 h 165"/>
                <a:gd name="T6" fmla="*/ 144 w 1596"/>
                <a:gd name="T7" fmla="*/ 0 h 165"/>
                <a:gd name="T8" fmla="*/ 0 w 1596"/>
                <a:gd name="T9" fmla="*/ 165 h 165"/>
              </a:gdLst>
              <a:ahLst/>
              <a:cxnLst>
                <a:cxn ang="0">
                  <a:pos x="T0" y="T1"/>
                </a:cxn>
                <a:cxn ang="0">
                  <a:pos x="T2" y="T3"/>
                </a:cxn>
                <a:cxn ang="0">
                  <a:pos x="T4" y="T5"/>
                </a:cxn>
                <a:cxn ang="0">
                  <a:pos x="T6" y="T7"/>
                </a:cxn>
                <a:cxn ang="0">
                  <a:pos x="T8" y="T9"/>
                </a:cxn>
              </a:cxnLst>
              <a:rect l="0" t="0" r="r" b="b"/>
              <a:pathLst>
                <a:path w="1596" h="165">
                  <a:moveTo>
                    <a:pt x="0" y="165"/>
                  </a:moveTo>
                  <a:lnTo>
                    <a:pt x="1596" y="165"/>
                  </a:lnTo>
                  <a:lnTo>
                    <a:pt x="1452" y="0"/>
                  </a:lnTo>
                  <a:lnTo>
                    <a:pt x="144" y="0"/>
                  </a:lnTo>
                  <a:lnTo>
                    <a:pt x="0" y="165"/>
                  </a:lnTo>
                  <a:close/>
                </a:path>
              </a:pathLst>
            </a:custGeom>
            <a:solidFill>
              <a:schemeClr val="accent3"/>
            </a:solidFill>
            <a:ln>
              <a:noFill/>
            </a:ln>
          </p:spPr>
          <p:txBody>
            <a:bodyPr/>
            <a:lstStyle/>
            <a:p>
              <a:endParaRPr lang="zh-CN" altLang="en-US" sz="2100">
                <a:solidFill>
                  <a:schemeClr val="bg1"/>
                </a:solidFill>
              </a:endParaRPr>
            </a:p>
          </p:txBody>
        </p:sp>
        <p:sp>
          <p:nvSpPr>
            <p:cNvPr id="21" name="TextBox 682"/>
            <p:cNvSpPr txBox="1"/>
            <p:nvPr/>
          </p:nvSpPr>
          <p:spPr>
            <a:xfrm>
              <a:off x="4264227" y="1641641"/>
              <a:ext cx="446334" cy="229826"/>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pPr algn="ctr"/>
              <a:r>
                <a:rPr lang="en-US" altLang="zh-CN" sz="1600" dirty="0"/>
                <a:t>18%</a:t>
              </a:r>
              <a:endParaRPr lang="zh-CN" altLang="en-US" sz="1600" dirty="0"/>
            </a:p>
          </p:txBody>
        </p:sp>
        <p:sp>
          <p:nvSpPr>
            <p:cNvPr id="22" name="TextBox 682"/>
            <p:cNvSpPr txBox="1"/>
            <p:nvPr/>
          </p:nvSpPr>
          <p:spPr>
            <a:xfrm>
              <a:off x="4264227" y="2149641"/>
              <a:ext cx="446334" cy="229826"/>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pPr algn="ctr"/>
              <a:r>
                <a:rPr lang="en-US" altLang="zh-CN" sz="1600" dirty="0"/>
                <a:t>23%</a:t>
              </a:r>
              <a:endParaRPr lang="zh-CN" altLang="en-US" sz="1600" dirty="0"/>
            </a:p>
          </p:txBody>
        </p:sp>
        <p:sp>
          <p:nvSpPr>
            <p:cNvPr id="23" name="TextBox 682"/>
            <p:cNvSpPr txBox="1"/>
            <p:nvPr/>
          </p:nvSpPr>
          <p:spPr>
            <a:xfrm>
              <a:off x="4264227" y="2695741"/>
              <a:ext cx="446334" cy="229826"/>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pPr algn="ctr"/>
              <a:r>
                <a:rPr lang="en-US" altLang="zh-CN" sz="1600" dirty="0"/>
                <a:t>38%</a:t>
              </a:r>
              <a:endParaRPr lang="zh-CN" altLang="en-US" sz="1600" dirty="0"/>
            </a:p>
          </p:txBody>
        </p:sp>
        <p:sp>
          <p:nvSpPr>
            <p:cNvPr id="24" name="TextBox 682"/>
            <p:cNvSpPr txBox="1"/>
            <p:nvPr/>
          </p:nvSpPr>
          <p:spPr>
            <a:xfrm>
              <a:off x="4264227" y="3244381"/>
              <a:ext cx="446334" cy="229826"/>
            </a:xfrm>
            <a:prstGeom prst="rect">
              <a:avLst/>
            </a:prstGeom>
            <a:noFill/>
          </p:spPr>
          <p:txBody>
            <a:bodyPr wrap="none">
              <a:spAutoFit/>
            </a:bodyPr>
            <a:lstStyle>
              <a:defPPr>
                <a:defRPr lang="zh-CN"/>
              </a:defPPr>
              <a:lvl1pPr>
                <a:defRPr>
                  <a:solidFill>
                    <a:schemeClr val="bg1"/>
                  </a:solidFill>
                  <a:latin typeface="方正中等线简体" pitchFamily="65" charset="-122"/>
                  <a:ea typeface="方正中等线简体" pitchFamily="65" charset="-122"/>
                </a:defRPr>
              </a:lvl1pPr>
            </a:lstStyle>
            <a:p>
              <a:pPr algn="ctr"/>
              <a:r>
                <a:rPr lang="en-US" altLang="zh-CN" sz="1600" dirty="0"/>
                <a:t>57%</a:t>
              </a:r>
              <a:endParaRPr lang="zh-CN" altLang="en-US" sz="1600" dirty="0"/>
            </a:p>
          </p:txBody>
        </p:sp>
      </p:grpSp>
      <p:sp>
        <p:nvSpPr>
          <p:cNvPr id="25" name="标题 24"/>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p:tgtEl>
                                          <p:spTgt spid="9"/>
                                        </p:tgtEl>
                                        <p:attrNameLst>
                                          <p:attrName>ppt_x</p:attrName>
                                        </p:attrNameLst>
                                      </p:cBhvr>
                                      <p:tavLst>
                                        <p:tav tm="0">
                                          <p:val>
                                            <p:strVal val="#ppt_x+#ppt_w*1.125000"/>
                                          </p:val>
                                        </p:tav>
                                        <p:tav tm="100000">
                                          <p:val>
                                            <p:strVal val="#ppt_x"/>
                                          </p:val>
                                        </p:tav>
                                      </p:tavLst>
                                    </p:anim>
                                    <p:animEffect transition="in" filter="wipe(left)">
                                      <p:cBhvr>
                                        <p:cTn id="14" dur="500"/>
                                        <p:tgtEl>
                                          <p:spTgt spid="9"/>
                                        </p:tgtEl>
                                      </p:cBhvr>
                                    </p:animEffect>
                                  </p:childTnLst>
                                </p:cTn>
                              </p:par>
                              <p:par>
                                <p:cTn id="15" presetID="1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p:tgtEl>
                                          <p:spTgt spid="2"/>
                                        </p:tgtEl>
                                        <p:attrNameLst>
                                          <p:attrName>ppt_x</p:attrName>
                                        </p:attrNameLst>
                                      </p:cBhvr>
                                      <p:tavLst>
                                        <p:tav tm="0">
                                          <p:val>
                                            <p:strVal val="#ppt_x-#ppt_w*1.125000"/>
                                          </p:val>
                                        </p:tav>
                                        <p:tav tm="100000">
                                          <p:val>
                                            <p:strVal val="#ppt_x"/>
                                          </p:val>
                                        </p:tav>
                                      </p:tavLst>
                                    </p:anim>
                                    <p:animEffect transition="in" filter="wipe(right)">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p:cNvGrpSpPr/>
          <p:nvPr/>
        </p:nvGrpSpPr>
        <p:grpSpPr>
          <a:xfrm>
            <a:off x="4574468" y="1892814"/>
            <a:ext cx="2922893" cy="1263108"/>
            <a:chOff x="3430701" y="1419610"/>
            <a:chExt cx="2192455" cy="947331"/>
          </a:xfrm>
        </p:grpSpPr>
        <p:sp>
          <p:nvSpPr>
            <p:cNvPr id="66" name="Text Placeholder 3"/>
            <p:cNvSpPr txBox="1"/>
            <p:nvPr/>
          </p:nvSpPr>
          <p:spPr>
            <a:xfrm>
              <a:off x="3859171" y="1568719"/>
              <a:ext cx="1340110"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accent2"/>
                  </a:solidFill>
                  <a:latin typeface="+mn-ea"/>
                </a:rPr>
                <a:t>Add subtitle</a:t>
              </a:r>
              <a:r>
                <a:rPr lang="en-US" sz="2100" b="1" dirty="0">
                  <a:solidFill>
                    <a:schemeClr val="accent2"/>
                  </a:solidFill>
                  <a:latin typeface="+mn-ea"/>
                </a:rPr>
                <a:t> 02</a:t>
              </a:r>
            </a:p>
          </p:txBody>
        </p:sp>
        <p:sp>
          <p:nvSpPr>
            <p:cNvPr id="67" name="Text Placeholder 3"/>
            <p:cNvSpPr txBox="1"/>
            <p:nvPr/>
          </p:nvSpPr>
          <p:spPr>
            <a:xfrm>
              <a:off x="3434090" y="2059164"/>
              <a:ext cx="218906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300" dirty="0">
                <a:solidFill>
                  <a:schemeClr val="tx1">
                    <a:lumMod val="65000"/>
                    <a:lumOff val="35000"/>
                  </a:schemeClr>
                </a:solidFill>
                <a:latin typeface="+mn-ea"/>
              </a:endParaRPr>
            </a:p>
          </p:txBody>
        </p:sp>
        <p:sp>
          <p:nvSpPr>
            <p:cNvPr id="68" name="Text Placeholder 3"/>
            <p:cNvSpPr txBox="1"/>
            <p:nvPr/>
          </p:nvSpPr>
          <p:spPr>
            <a:xfrm>
              <a:off x="3430701" y="1419610"/>
              <a:ext cx="365485" cy="430887"/>
            </a:xfrm>
            <a:prstGeom prst="rect">
              <a:avLst/>
            </a:prstGeom>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3700" dirty="0">
                  <a:solidFill>
                    <a:schemeClr val="accent2"/>
                  </a:solidFill>
                  <a:latin typeface="Agency FB" panose="020B0503020202020204" pitchFamily="34" charset="0"/>
                </a:rPr>
                <a:t>02</a:t>
              </a:r>
            </a:p>
          </p:txBody>
        </p:sp>
      </p:grpSp>
      <p:grpSp>
        <p:nvGrpSpPr>
          <p:cNvPr id="32" name="Group 31"/>
          <p:cNvGrpSpPr/>
          <p:nvPr/>
        </p:nvGrpSpPr>
        <p:grpSpPr>
          <a:xfrm>
            <a:off x="8229995" y="1892815"/>
            <a:ext cx="2918375" cy="1228078"/>
            <a:chOff x="6172703" y="1419610"/>
            <a:chExt cx="2189066" cy="921058"/>
          </a:xfrm>
        </p:grpSpPr>
        <p:sp>
          <p:nvSpPr>
            <p:cNvPr id="69" name="Text Placeholder 3"/>
            <p:cNvSpPr txBox="1"/>
            <p:nvPr/>
          </p:nvSpPr>
          <p:spPr>
            <a:xfrm>
              <a:off x="6560791" y="1568719"/>
              <a:ext cx="1340110"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accent1"/>
                  </a:solidFill>
                  <a:latin typeface="+mn-ea"/>
                </a:rPr>
                <a:t>Add subtitle</a:t>
              </a:r>
              <a:r>
                <a:rPr lang="en-US" sz="2100" b="1" dirty="0">
                  <a:solidFill>
                    <a:schemeClr val="accent1"/>
                  </a:solidFill>
                  <a:latin typeface="+mn-ea"/>
                </a:rPr>
                <a:t> 03</a:t>
              </a:r>
            </a:p>
          </p:txBody>
        </p:sp>
        <p:sp>
          <p:nvSpPr>
            <p:cNvPr id="70" name="Text Placeholder 3"/>
            <p:cNvSpPr txBox="1"/>
            <p:nvPr/>
          </p:nvSpPr>
          <p:spPr>
            <a:xfrm>
              <a:off x="6172703" y="2032891"/>
              <a:ext cx="218906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300" dirty="0">
                <a:solidFill>
                  <a:schemeClr val="tx1">
                    <a:lumMod val="65000"/>
                    <a:lumOff val="35000"/>
                  </a:schemeClr>
                </a:solidFill>
                <a:latin typeface="+mn-ea"/>
              </a:endParaRPr>
            </a:p>
          </p:txBody>
        </p:sp>
        <p:sp>
          <p:nvSpPr>
            <p:cNvPr id="71" name="Text Placeholder 3"/>
            <p:cNvSpPr txBox="1"/>
            <p:nvPr/>
          </p:nvSpPr>
          <p:spPr>
            <a:xfrm>
              <a:off x="6181607" y="1419610"/>
              <a:ext cx="365485" cy="430887"/>
            </a:xfrm>
            <a:prstGeom prst="rect">
              <a:avLst/>
            </a:prstGeom>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3700" dirty="0">
                  <a:solidFill>
                    <a:schemeClr val="accent1"/>
                  </a:solidFill>
                  <a:latin typeface="Agency FB" panose="020B0503020202020204" pitchFamily="34" charset="0"/>
                </a:rPr>
                <a:t>03</a:t>
              </a:r>
            </a:p>
          </p:txBody>
        </p:sp>
      </p:grpSp>
      <p:grpSp>
        <p:nvGrpSpPr>
          <p:cNvPr id="33" name="Group 32"/>
          <p:cNvGrpSpPr/>
          <p:nvPr/>
        </p:nvGrpSpPr>
        <p:grpSpPr>
          <a:xfrm>
            <a:off x="1049830" y="3505812"/>
            <a:ext cx="2918375" cy="1160626"/>
            <a:chOff x="786878" y="2700203"/>
            <a:chExt cx="2189066" cy="870469"/>
          </a:xfrm>
        </p:grpSpPr>
        <p:sp>
          <p:nvSpPr>
            <p:cNvPr id="72" name="Text Placeholder 3"/>
            <p:cNvSpPr txBox="1"/>
            <p:nvPr/>
          </p:nvSpPr>
          <p:spPr>
            <a:xfrm>
              <a:off x="1215612" y="2849312"/>
              <a:ext cx="1340110"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accent2"/>
                  </a:solidFill>
                  <a:latin typeface="+mn-ea"/>
                </a:rPr>
                <a:t>Add subtitle</a:t>
              </a:r>
              <a:r>
                <a:rPr lang="en-US" sz="2100" b="1" dirty="0">
                  <a:solidFill>
                    <a:schemeClr val="accent2"/>
                  </a:solidFill>
                  <a:latin typeface="+mn-ea"/>
                </a:rPr>
                <a:t> 04</a:t>
              </a:r>
            </a:p>
          </p:txBody>
        </p:sp>
        <p:sp>
          <p:nvSpPr>
            <p:cNvPr id="73" name="Text Placeholder 3"/>
            <p:cNvSpPr txBox="1"/>
            <p:nvPr/>
          </p:nvSpPr>
          <p:spPr>
            <a:xfrm>
              <a:off x="786878" y="3262895"/>
              <a:ext cx="218906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300" dirty="0">
                <a:solidFill>
                  <a:schemeClr val="tx1">
                    <a:lumMod val="65000"/>
                    <a:lumOff val="35000"/>
                  </a:schemeClr>
                </a:solidFill>
                <a:latin typeface="+mn-ea"/>
              </a:endParaRPr>
            </a:p>
          </p:txBody>
        </p:sp>
        <p:sp>
          <p:nvSpPr>
            <p:cNvPr id="74" name="Text Placeholder 3"/>
            <p:cNvSpPr txBox="1"/>
            <p:nvPr/>
          </p:nvSpPr>
          <p:spPr>
            <a:xfrm>
              <a:off x="795581" y="2700203"/>
              <a:ext cx="365485" cy="430887"/>
            </a:xfrm>
            <a:prstGeom prst="rect">
              <a:avLst/>
            </a:prstGeom>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3700" dirty="0">
                  <a:solidFill>
                    <a:schemeClr val="accent2"/>
                  </a:solidFill>
                  <a:latin typeface="Agency FB" panose="020B0503020202020204" pitchFamily="34" charset="0"/>
                </a:rPr>
                <a:t>04</a:t>
              </a:r>
            </a:p>
          </p:txBody>
        </p:sp>
      </p:grpSp>
      <p:grpSp>
        <p:nvGrpSpPr>
          <p:cNvPr id="34" name="Group 33"/>
          <p:cNvGrpSpPr/>
          <p:nvPr/>
        </p:nvGrpSpPr>
        <p:grpSpPr>
          <a:xfrm>
            <a:off x="4574468" y="3505812"/>
            <a:ext cx="2922893" cy="1204670"/>
            <a:chOff x="3430701" y="2700203"/>
            <a:chExt cx="2192455" cy="903502"/>
          </a:xfrm>
        </p:grpSpPr>
        <p:sp>
          <p:nvSpPr>
            <p:cNvPr id="75" name="Text Placeholder 3"/>
            <p:cNvSpPr txBox="1"/>
            <p:nvPr/>
          </p:nvSpPr>
          <p:spPr>
            <a:xfrm>
              <a:off x="3855169" y="2849312"/>
              <a:ext cx="1340110"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accent3"/>
                  </a:solidFill>
                  <a:latin typeface="+mn-ea"/>
                </a:rPr>
                <a:t>Add subtitle</a:t>
              </a:r>
              <a:r>
                <a:rPr lang="en-US" sz="2100" b="1" dirty="0">
                  <a:solidFill>
                    <a:schemeClr val="accent3"/>
                  </a:solidFill>
                  <a:latin typeface="+mn-ea"/>
                </a:rPr>
                <a:t> 05</a:t>
              </a:r>
            </a:p>
          </p:txBody>
        </p:sp>
        <p:sp>
          <p:nvSpPr>
            <p:cNvPr id="76" name="Text Placeholder 3"/>
            <p:cNvSpPr txBox="1"/>
            <p:nvPr/>
          </p:nvSpPr>
          <p:spPr>
            <a:xfrm>
              <a:off x="3434090" y="3295928"/>
              <a:ext cx="218906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300" dirty="0">
                <a:solidFill>
                  <a:schemeClr val="tx1">
                    <a:lumMod val="65000"/>
                    <a:lumOff val="35000"/>
                  </a:schemeClr>
                </a:solidFill>
                <a:latin typeface="+mn-ea"/>
              </a:endParaRPr>
            </a:p>
          </p:txBody>
        </p:sp>
        <p:sp>
          <p:nvSpPr>
            <p:cNvPr id="77" name="Text Placeholder 3"/>
            <p:cNvSpPr txBox="1"/>
            <p:nvPr/>
          </p:nvSpPr>
          <p:spPr>
            <a:xfrm>
              <a:off x="3430701" y="2700203"/>
              <a:ext cx="365485" cy="430887"/>
            </a:xfrm>
            <a:prstGeom prst="rect">
              <a:avLst/>
            </a:prstGeom>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3700" dirty="0">
                  <a:solidFill>
                    <a:schemeClr val="accent3"/>
                  </a:solidFill>
                  <a:latin typeface="Agency FB" panose="020B0503020202020204" pitchFamily="34" charset="0"/>
                </a:rPr>
                <a:t>05</a:t>
              </a:r>
            </a:p>
          </p:txBody>
        </p:sp>
      </p:grpSp>
      <p:grpSp>
        <p:nvGrpSpPr>
          <p:cNvPr id="35" name="Group 34"/>
          <p:cNvGrpSpPr/>
          <p:nvPr/>
        </p:nvGrpSpPr>
        <p:grpSpPr>
          <a:xfrm>
            <a:off x="8229995" y="3505809"/>
            <a:ext cx="2918375" cy="1232068"/>
            <a:chOff x="6172703" y="2700203"/>
            <a:chExt cx="2189066" cy="924051"/>
          </a:xfrm>
        </p:grpSpPr>
        <p:sp>
          <p:nvSpPr>
            <p:cNvPr id="78" name="Text Placeholder 3"/>
            <p:cNvSpPr txBox="1"/>
            <p:nvPr/>
          </p:nvSpPr>
          <p:spPr>
            <a:xfrm>
              <a:off x="6609285" y="2849312"/>
              <a:ext cx="1340110"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accent3"/>
                  </a:solidFill>
                  <a:latin typeface="+mn-ea"/>
                </a:rPr>
                <a:t>Add subtitle</a:t>
              </a:r>
              <a:r>
                <a:rPr lang="en-US" sz="2100" b="1" dirty="0">
                  <a:solidFill>
                    <a:schemeClr val="accent3"/>
                  </a:solidFill>
                  <a:latin typeface="+mn-ea"/>
                </a:rPr>
                <a:t> 06</a:t>
              </a:r>
            </a:p>
          </p:txBody>
        </p:sp>
        <p:sp>
          <p:nvSpPr>
            <p:cNvPr id="79" name="Text Placeholder 3"/>
            <p:cNvSpPr txBox="1"/>
            <p:nvPr/>
          </p:nvSpPr>
          <p:spPr>
            <a:xfrm>
              <a:off x="6172703" y="3316477"/>
              <a:ext cx="218906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300" dirty="0">
                <a:solidFill>
                  <a:schemeClr val="tx1">
                    <a:lumMod val="65000"/>
                    <a:lumOff val="35000"/>
                  </a:schemeClr>
                </a:solidFill>
                <a:latin typeface="+mn-ea"/>
              </a:endParaRPr>
            </a:p>
          </p:txBody>
        </p:sp>
        <p:sp>
          <p:nvSpPr>
            <p:cNvPr id="80" name="Text Placeholder 3"/>
            <p:cNvSpPr txBox="1"/>
            <p:nvPr/>
          </p:nvSpPr>
          <p:spPr>
            <a:xfrm>
              <a:off x="6181607" y="2700203"/>
              <a:ext cx="365485" cy="430887"/>
            </a:xfrm>
            <a:prstGeom prst="rect">
              <a:avLst/>
            </a:prstGeom>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3700" dirty="0">
                  <a:solidFill>
                    <a:schemeClr val="accent3"/>
                  </a:solidFill>
                  <a:latin typeface="Agency FB" panose="020B0503020202020204" pitchFamily="34" charset="0"/>
                </a:rPr>
                <a:t>06</a:t>
              </a:r>
            </a:p>
          </p:txBody>
        </p:sp>
      </p:grpSp>
      <p:grpSp>
        <p:nvGrpSpPr>
          <p:cNvPr id="30" name="Group 29"/>
          <p:cNvGrpSpPr/>
          <p:nvPr/>
        </p:nvGrpSpPr>
        <p:grpSpPr>
          <a:xfrm>
            <a:off x="1065950" y="1892814"/>
            <a:ext cx="2918375" cy="1278460"/>
            <a:chOff x="798970" y="1419610"/>
            <a:chExt cx="2189066" cy="958845"/>
          </a:xfrm>
        </p:grpSpPr>
        <p:sp>
          <p:nvSpPr>
            <p:cNvPr id="63" name="Text Placeholder 3"/>
            <p:cNvSpPr txBox="1"/>
            <p:nvPr/>
          </p:nvSpPr>
          <p:spPr>
            <a:xfrm>
              <a:off x="1209531" y="1568719"/>
              <a:ext cx="1340110"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tx2">
                      <a:lumMod val="75000"/>
                    </a:schemeClr>
                  </a:solidFill>
                  <a:latin typeface="+mn-ea"/>
                </a:rPr>
                <a:t>Add subtitle</a:t>
              </a:r>
              <a:r>
                <a:rPr lang="en-US" sz="2100" b="1" dirty="0">
                  <a:solidFill>
                    <a:schemeClr val="tx2">
                      <a:lumMod val="75000"/>
                    </a:schemeClr>
                  </a:solidFill>
                  <a:latin typeface="+mn-ea"/>
                </a:rPr>
                <a:t> 01</a:t>
              </a:r>
            </a:p>
          </p:txBody>
        </p:sp>
        <p:sp>
          <p:nvSpPr>
            <p:cNvPr id="64" name="Text Placeholder 3"/>
            <p:cNvSpPr txBox="1"/>
            <p:nvPr/>
          </p:nvSpPr>
          <p:spPr>
            <a:xfrm>
              <a:off x="798970" y="2070678"/>
              <a:ext cx="218906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300" dirty="0">
                <a:solidFill>
                  <a:schemeClr val="tx1">
                    <a:lumMod val="65000"/>
                    <a:lumOff val="35000"/>
                  </a:schemeClr>
                </a:solidFill>
                <a:latin typeface="+mn-ea"/>
              </a:endParaRPr>
            </a:p>
          </p:txBody>
        </p:sp>
        <p:sp>
          <p:nvSpPr>
            <p:cNvPr id="27" name="Text Placeholder 3"/>
            <p:cNvSpPr txBox="1"/>
            <p:nvPr/>
          </p:nvSpPr>
          <p:spPr>
            <a:xfrm>
              <a:off x="798970" y="1419610"/>
              <a:ext cx="365485" cy="430887"/>
            </a:xfrm>
            <a:prstGeom prst="rect">
              <a:avLst/>
            </a:prstGeom>
          </p:spPr>
          <p:txBody>
            <a:bodyPr wrap="square" lIns="0" tIns="0" rIns="0" bIns="0" anchor="b">
              <a:spAutoFit/>
            </a:bodyPr>
            <a:lstStyle>
              <a:lvl1pPr marL="0" indent="0" algn="ctr">
                <a:buNone/>
                <a:defRPr sz="2800" b="1" baseline="0">
                  <a:solidFill>
                    <a:schemeClr val="tx2">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3700" dirty="0">
                  <a:solidFill>
                    <a:schemeClr val="tx2">
                      <a:lumMod val="75000"/>
                    </a:schemeClr>
                  </a:solidFill>
                  <a:latin typeface="Agency FB" panose="020B0503020202020204" pitchFamily="34" charset="0"/>
                </a:rPr>
                <a:t>01</a:t>
              </a:r>
            </a:p>
          </p:txBody>
        </p:sp>
      </p:grpSp>
      <p:sp>
        <p:nvSpPr>
          <p:cNvPr id="28" name="TextBox 27"/>
          <p:cNvSpPr txBox="1"/>
          <p:nvPr/>
        </p:nvSpPr>
        <p:spPr>
          <a:xfrm>
            <a:off x="1035440" y="5296591"/>
            <a:ext cx="10121124" cy="400110"/>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Within the word, according to the statistics per page slide of the best control in the</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Within minutes.</a:t>
            </a:r>
          </a:p>
        </p:txBody>
      </p:sp>
      <p:cxnSp>
        <p:nvCxnSpPr>
          <p:cNvPr id="29" name="Straight Connector 28"/>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ppt_x"/>
                                          </p:val>
                                        </p:tav>
                                        <p:tav tm="100000">
                                          <p:val>
                                            <p:strVal val="#ppt_x"/>
                                          </p:val>
                                        </p:tav>
                                      </p:tavLst>
                                    </p:anim>
                                    <p:anim calcmode="lin" valueType="num">
                                      <p:cBhvr additive="base">
                                        <p:cTn id="13" dur="500" fill="hold"/>
                                        <p:tgtEl>
                                          <p:spTgt spid="3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nodeType="after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50000" decel="50000"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ppt_x"/>
                                          </p:val>
                                        </p:tav>
                                        <p:tav tm="100000">
                                          <p:val>
                                            <p:strVal val="#ppt_x"/>
                                          </p:val>
                                        </p:tav>
                                      </p:tavLst>
                                    </p:anim>
                                    <p:anim calcmode="lin" valueType="num">
                                      <p:cBhvr additive="base">
                                        <p:cTn id="23" dur="500" fill="hold"/>
                                        <p:tgtEl>
                                          <p:spTgt spid="3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accel="50000" decel="50000"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ppt_x"/>
                                          </p:val>
                                        </p:tav>
                                        <p:tav tm="100000">
                                          <p:val>
                                            <p:strVal val="#ppt_x"/>
                                          </p:val>
                                        </p:tav>
                                      </p:tavLst>
                                    </p:anim>
                                    <p:anim calcmode="lin" valueType="num">
                                      <p:cBhvr additive="base">
                                        <p:cTn id="28" dur="500" fill="hold"/>
                                        <p:tgtEl>
                                          <p:spTgt spid="34"/>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accel="50000" decel="50000" fill="hold" nodeType="afterEffect">
                                  <p:stCondLst>
                                    <p:cond delay="0"/>
                                  </p:stCondLst>
                                  <p:childTnLst>
                                    <p:set>
                                      <p:cBhvr>
                                        <p:cTn id="31" dur="1" fill="hold">
                                          <p:stCondLst>
                                            <p:cond delay="0"/>
                                          </p:stCondLst>
                                        </p:cTn>
                                        <p:tgtEl>
                                          <p:spTgt spid="35"/>
                                        </p:tgtEl>
                                        <p:attrNameLst>
                                          <p:attrName>style.visibility</p:attrName>
                                        </p:attrNameLst>
                                      </p:cBhvr>
                                      <p:to>
                                        <p:strVal val="visible"/>
                                      </p:to>
                                    </p:set>
                                    <p:anim calcmode="lin" valueType="num">
                                      <p:cBhvr additive="base">
                                        <p:cTn id="32" dur="500" fill="hold"/>
                                        <p:tgtEl>
                                          <p:spTgt spid="35"/>
                                        </p:tgtEl>
                                        <p:attrNameLst>
                                          <p:attrName>ppt_x</p:attrName>
                                        </p:attrNameLst>
                                      </p:cBhvr>
                                      <p:tavLst>
                                        <p:tav tm="0">
                                          <p:val>
                                            <p:strVal val="#ppt_x"/>
                                          </p:val>
                                        </p:tav>
                                        <p:tav tm="100000">
                                          <p:val>
                                            <p:strVal val="#ppt_x"/>
                                          </p:val>
                                        </p:tav>
                                      </p:tavLst>
                                    </p:anim>
                                    <p:anim calcmode="lin" valueType="num">
                                      <p:cBhvr additive="base">
                                        <p:cTn id="33" dur="500" fill="hold"/>
                                        <p:tgtEl>
                                          <p:spTgt spid="35"/>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18" presetClass="entr" presetSubtype="3" fill="hold" nodeType="after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strips(upRight)">
                                      <p:cBhvr>
                                        <p:cTn id="37" dur="500"/>
                                        <p:tgtEl>
                                          <p:spTgt spid="29"/>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3014943" y="3389120"/>
            <a:ext cx="2151008" cy="460856"/>
            <a:chOff x="769938" y="2456536"/>
            <a:chExt cx="1613466" cy="345642"/>
          </a:xfrm>
        </p:grpSpPr>
        <p:sp>
          <p:nvSpPr>
            <p:cNvPr id="38" name="Notched Right Arrow 37"/>
            <p:cNvSpPr/>
            <p:nvPr/>
          </p:nvSpPr>
          <p:spPr>
            <a:xfrm>
              <a:off x="769938" y="2456536"/>
              <a:ext cx="1613466" cy="345642"/>
            </a:xfrm>
            <a:prstGeom prst="notchedRightArrow">
              <a:avLst>
                <a:gd name="adj1" fmla="val 100000"/>
                <a:gd name="adj2" fmla="val 9102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0" name="Oval 39"/>
            <p:cNvSpPr>
              <a:spLocks noChangeAspect="1"/>
            </p:cNvSpPr>
            <p:nvPr/>
          </p:nvSpPr>
          <p:spPr>
            <a:xfrm>
              <a:off x="1482001" y="2534688"/>
              <a:ext cx="189341" cy="18933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latin typeface="+mn-ea"/>
              </a:endParaRPr>
            </a:p>
          </p:txBody>
        </p:sp>
      </p:grpSp>
      <p:grpSp>
        <p:nvGrpSpPr>
          <p:cNvPr id="41" name="Group 40"/>
          <p:cNvGrpSpPr/>
          <p:nvPr/>
        </p:nvGrpSpPr>
        <p:grpSpPr>
          <a:xfrm>
            <a:off x="5002641" y="3389120"/>
            <a:ext cx="2151008" cy="460856"/>
            <a:chOff x="769938" y="2456536"/>
            <a:chExt cx="1613466" cy="345642"/>
          </a:xfrm>
        </p:grpSpPr>
        <p:sp>
          <p:nvSpPr>
            <p:cNvPr id="42" name="Notched Right Arrow 41"/>
            <p:cNvSpPr/>
            <p:nvPr/>
          </p:nvSpPr>
          <p:spPr>
            <a:xfrm>
              <a:off x="769938" y="2456536"/>
              <a:ext cx="1613466" cy="345642"/>
            </a:xfrm>
            <a:prstGeom prst="notchedRightArrow">
              <a:avLst>
                <a:gd name="adj1" fmla="val 100000"/>
                <a:gd name="adj2" fmla="val 9102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3" name="Oval 42"/>
            <p:cNvSpPr>
              <a:spLocks noChangeAspect="1"/>
            </p:cNvSpPr>
            <p:nvPr/>
          </p:nvSpPr>
          <p:spPr>
            <a:xfrm>
              <a:off x="1482001" y="2534688"/>
              <a:ext cx="189341" cy="18933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latin typeface="+mn-ea"/>
              </a:endParaRPr>
            </a:p>
          </p:txBody>
        </p:sp>
      </p:grpSp>
      <p:grpSp>
        <p:nvGrpSpPr>
          <p:cNvPr id="44" name="Group 43"/>
          <p:cNvGrpSpPr/>
          <p:nvPr/>
        </p:nvGrpSpPr>
        <p:grpSpPr>
          <a:xfrm>
            <a:off x="6990340" y="3389120"/>
            <a:ext cx="2151008" cy="460856"/>
            <a:chOff x="769938" y="2456536"/>
            <a:chExt cx="1613466" cy="345642"/>
          </a:xfrm>
        </p:grpSpPr>
        <p:sp>
          <p:nvSpPr>
            <p:cNvPr id="45" name="Notched Right Arrow 44"/>
            <p:cNvSpPr/>
            <p:nvPr/>
          </p:nvSpPr>
          <p:spPr>
            <a:xfrm>
              <a:off x="769938" y="2456536"/>
              <a:ext cx="1613466" cy="345642"/>
            </a:xfrm>
            <a:prstGeom prst="notchedRightArrow">
              <a:avLst>
                <a:gd name="adj1" fmla="val 100000"/>
                <a:gd name="adj2" fmla="val 91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46" name="Oval 45"/>
            <p:cNvSpPr>
              <a:spLocks noChangeAspect="1"/>
            </p:cNvSpPr>
            <p:nvPr/>
          </p:nvSpPr>
          <p:spPr>
            <a:xfrm>
              <a:off x="1482001" y="2534688"/>
              <a:ext cx="189341" cy="18933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latin typeface="+mn-ea"/>
              </a:endParaRPr>
            </a:p>
          </p:txBody>
        </p:sp>
      </p:grpSp>
      <p:grpSp>
        <p:nvGrpSpPr>
          <p:cNvPr id="50" name="Group 49"/>
          <p:cNvGrpSpPr/>
          <p:nvPr/>
        </p:nvGrpSpPr>
        <p:grpSpPr>
          <a:xfrm>
            <a:off x="8978040" y="3389120"/>
            <a:ext cx="2151008" cy="460856"/>
            <a:chOff x="769938" y="2456536"/>
            <a:chExt cx="1613466" cy="345642"/>
          </a:xfrm>
        </p:grpSpPr>
        <p:sp>
          <p:nvSpPr>
            <p:cNvPr id="52" name="Notched Right Arrow 51"/>
            <p:cNvSpPr/>
            <p:nvPr/>
          </p:nvSpPr>
          <p:spPr>
            <a:xfrm>
              <a:off x="769938" y="2456536"/>
              <a:ext cx="1613466" cy="345642"/>
            </a:xfrm>
            <a:prstGeom prst="notchedRightArrow">
              <a:avLst>
                <a:gd name="adj1" fmla="val 100000"/>
                <a:gd name="adj2" fmla="val 91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64" name="Oval 63"/>
            <p:cNvSpPr>
              <a:spLocks noChangeAspect="1"/>
            </p:cNvSpPr>
            <p:nvPr/>
          </p:nvSpPr>
          <p:spPr>
            <a:xfrm>
              <a:off x="1482001" y="2534688"/>
              <a:ext cx="189341" cy="18933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latin typeface="+mn-ea"/>
              </a:endParaRPr>
            </a:p>
          </p:txBody>
        </p:sp>
      </p:grpSp>
      <p:grpSp>
        <p:nvGrpSpPr>
          <p:cNvPr id="36" name="Group 35"/>
          <p:cNvGrpSpPr/>
          <p:nvPr/>
        </p:nvGrpSpPr>
        <p:grpSpPr>
          <a:xfrm>
            <a:off x="1027244" y="3389120"/>
            <a:ext cx="2151008" cy="460856"/>
            <a:chOff x="769938" y="2456536"/>
            <a:chExt cx="1613466" cy="345642"/>
          </a:xfrm>
        </p:grpSpPr>
        <p:sp>
          <p:nvSpPr>
            <p:cNvPr id="33" name="Notched Right Arrow 32"/>
            <p:cNvSpPr/>
            <p:nvPr/>
          </p:nvSpPr>
          <p:spPr>
            <a:xfrm>
              <a:off x="769938" y="2456536"/>
              <a:ext cx="1613466" cy="345642"/>
            </a:xfrm>
            <a:prstGeom prst="notchedRightArrow">
              <a:avLst>
                <a:gd name="adj1" fmla="val 100000"/>
                <a:gd name="adj2" fmla="val 91021"/>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35" name="Oval 34"/>
            <p:cNvSpPr>
              <a:spLocks noChangeAspect="1"/>
            </p:cNvSpPr>
            <p:nvPr/>
          </p:nvSpPr>
          <p:spPr>
            <a:xfrm>
              <a:off x="1482001" y="2534688"/>
              <a:ext cx="189341" cy="189339"/>
            </a:xfrm>
            <a:prstGeom prst="ellipse">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lumMod val="75000"/>
                  </a:schemeClr>
                </a:solidFill>
                <a:latin typeface="+mn-ea"/>
              </a:endParaRPr>
            </a:p>
          </p:txBody>
        </p:sp>
      </p:grpSp>
      <p:sp>
        <p:nvSpPr>
          <p:cNvPr id="67" name="TextBox 66"/>
          <p:cNvSpPr txBox="1"/>
          <p:nvPr/>
        </p:nvSpPr>
        <p:spPr>
          <a:xfrm>
            <a:off x="1836430" y="3993472"/>
            <a:ext cx="538610" cy="276999"/>
          </a:xfrm>
          <a:prstGeom prst="rect">
            <a:avLst/>
          </a:prstGeom>
          <a:noFill/>
        </p:spPr>
        <p:txBody>
          <a:bodyPr wrap="none" lIns="0" tIns="0" rIns="0" bIns="0" rtlCol="0" anchor="ctr">
            <a:spAutoFit/>
          </a:bodyPr>
          <a:lstStyle/>
          <a:p>
            <a:pPr algn="ctr" defTabSz="1218565">
              <a:spcBef>
                <a:spcPct val="20000"/>
              </a:spcBef>
              <a:defRPr/>
            </a:pPr>
            <a:r>
              <a:rPr lang="en-US" dirty="0">
                <a:solidFill>
                  <a:schemeClr val="tx2">
                    <a:lumMod val="75000"/>
                  </a:schemeClr>
                </a:solidFill>
                <a:latin typeface="+mn-ea"/>
              </a:rPr>
              <a:t>2015</a:t>
            </a:r>
          </a:p>
        </p:txBody>
      </p:sp>
      <p:sp>
        <p:nvSpPr>
          <p:cNvPr id="70" name="TextBox 69"/>
          <p:cNvSpPr txBox="1"/>
          <p:nvPr/>
        </p:nvSpPr>
        <p:spPr>
          <a:xfrm>
            <a:off x="3822941" y="3022348"/>
            <a:ext cx="538610" cy="276999"/>
          </a:xfrm>
          <a:prstGeom prst="rect">
            <a:avLst/>
          </a:prstGeom>
          <a:noFill/>
        </p:spPr>
        <p:txBody>
          <a:bodyPr wrap="none" lIns="0" tIns="0" rIns="0" bIns="0" rtlCol="0" anchor="ctr">
            <a:spAutoFit/>
          </a:bodyPr>
          <a:lstStyle/>
          <a:p>
            <a:pPr algn="ctr" defTabSz="1218565">
              <a:spcBef>
                <a:spcPct val="20000"/>
              </a:spcBef>
              <a:defRPr/>
            </a:pPr>
            <a:r>
              <a:rPr lang="en-US" dirty="0">
                <a:solidFill>
                  <a:schemeClr val="accent4"/>
                </a:solidFill>
                <a:latin typeface="+mn-ea"/>
              </a:rPr>
              <a:t>2016</a:t>
            </a:r>
          </a:p>
        </p:txBody>
      </p:sp>
      <p:sp>
        <p:nvSpPr>
          <p:cNvPr id="71" name="TextBox 70"/>
          <p:cNvSpPr txBox="1"/>
          <p:nvPr/>
        </p:nvSpPr>
        <p:spPr>
          <a:xfrm>
            <a:off x="5809451" y="3993472"/>
            <a:ext cx="702773" cy="276999"/>
          </a:xfrm>
          <a:prstGeom prst="rect">
            <a:avLst/>
          </a:prstGeom>
          <a:noFill/>
        </p:spPr>
        <p:txBody>
          <a:bodyPr wrap="square" lIns="0" tIns="0" rIns="0" bIns="0" rtlCol="0" anchor="ctr">
            <a:spAutoFit/>
          </a:bodyPr>
          <a:lstStyle/>
          <a:p>
            <a:pPr algn="ctr" defTabSz="1218565">
              <a:spcBef>
                <a:spcPct val="20000"/>
              </a:spcBef>
              <a:defRPr/>
            </a:pPr>
            <a:r>
              <a:rPr lang="en-US" dirty="0">
                <a:solidFill>
                  <a:schemeClr val="accent1"/>
                </a:solidFill>
                <a:latin typeface="+mn-ea"/>
              </a:rPr>
              <a:t>2017</a:t>
            </a:r>
          </a:p>
        </p:txBody>
      </p:sp>
      <p:sp>
        <p:nvSpPr>
          <p:cNvPr id="72" name="TextBox 71"/>
          <p:cNvSpPr txBox="1"/>
          <p:nvPr/>
        </p:nvSpPr>
        <p:spPr>
          <a:xfrm>
            <a:off x="7795962" y="3022348"/>
            <a:ext cx="538610" cy="276999"/>
          </a:xfrm>
          <a:prstGeom prst="rect">
            <a:avLst/>
          </a:prstGeom>
          <a:noFill/>
        </p:spPr>
        <p:txBody>
          <a:bodyPr wrap="none" lIns="0" tIns="0" rIns="0" bIns="0" rtlCol="0" anchor="ctr">
            <a:spAutoFit/>
          </a:bodyPr>
          <a:lstStyle/>
          <a:p>
            <a:pPr algn="ctr" defTabSz="1218565">
              <a:spcBef>
                <a:spcPct val="20000"/>
              </a:spcBef>
              <a:defRPr/>
            </a:pPr>
            <a:r>
              <a:rPr lang="en-US" dirty="0">
                <a:solidFill>
                  <a:schemeClr val="accent2"/>
                </a:solidFill>
                <a:latin typeface="+mn-ea"/>
              </a:rPr>
              <a:t>2018</a:t>
            </a:r>
          </a:p>
        </p:txBody>
      </p:sp>
      <p:sp>
        <p:nvSpPr>
          <p:cNvPr id="74" name="TextBox 73"/>
          <p:cNvSpPr txBox="1"/>
          <p:nvPr/>
        </p:nvSpPr>
        <p:spPr>
          <a:xfrm>
            <a:off x="9782471" y="3993472"/>
            <a:ext cx="538610" cy="276999"/>
          </a:xfrm>
          <a:prstGeom prst="rect">
            <a:avLst/>
          </a:prstGeom>
          <a:noFill/>
          <a:ln>
            <a:noFill/>
          </a:ln>
        </p:spPr>
        <p:txBody>
          <a:bodyPr wrap="none" lIns="0" tIns="0" rIns="0" bIns="0" rtlCol="0" anchor="ctr">
            <a:spAutoFit/>
          </a:bodyPr>
          <a:lstStyle/>
          <a:p>
            <a:pPr algn="ctr" defTabSz="1218565">
              <a:spcBef>
                <a:spcPct val="20000"/>
              </a:spcBef>
              <a:defRPr/>
            </a:pPr>
            <a:r>
              <a:rPr lang="en-US" dirty="0">
                <a:solidFill>
                  <a:schemeClr val="accent3"/>
                </a:solidFill>
                <a:latin typeface="+mn-ea"/>
              </a:rPr>
              <a:t>2019</a:t>
            </a:r>
          </a:p>
        </p:txBody>
      </p:sp>
      <p:grpSp>
        <p:nvGrpSpPr>
          <p:cNvPr id="84" name="Group 83"/>
          <p:cNvGrpSpPr/>
          <p:nvPr/>
        </p:nvGrpSpPr>
        <p:grpSpPr>
          <a:xfrm>
            <a:off x="1727250" y="1892815"/>
            <a:ext cx="745118" cy="1719417"/>
            <a:chOff x="1295010" y="1516652"/>
            <a:chExt cx="558911" cy="1289563"/>
          </a:xfrm>
        </p:grpSpPr>
        <p:cxnSp>
          <p:nvCxnSpPr>
            <p:cNvPr id="75" name="Straight Connector 74"/>
            <p:cNvCxnSpPr>
              <a:stCxn id="65" idx="7"/>
            </p:cNvCxnSpPr>
            <p:nvPr/>
          </p:nvCxnSpPr>
          <p:spPr>
            <a:xfrm flipH="1">
              <a:off x="1574465" y="2191317"/>
              <a:ext cx="1" cy="614898"/>
            </a:xfrm>
            <a:prstGeom prst="line">
              <a:avLst/>
            </a:prstGeom>
            <a:ln w="19050">
              <a:solidFill>
                <a:schemeClr val="tx2">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79" name="Group 78"/>
            <p:cNvGrpSpPr/>
            <p:nvPr/>
          </p:nvGrpSpPr>
          <p:grpSpPr>
            <a:xfrm>
              <a:off x="1295010" y="1516652"/>
              <a:ext cx="558911" cy="558911"/>
              <a:chOff x="1295010" y="1516652"/>
              <a:chExt cx="558911" cy="558911"/>
            </a:xfrm>
          </p:grpSpPr>
          <p:sp>
            <p:nvSpPr>
              <p:cNvPr id="65" name="Teardrop 64"/>
              <p:cNvSpPr/>
              <p:nvPr/>
            </p:nvSpPr>
            <p:spPr>
              <a:xfrm rot="8100000">
                <a:off x="1295010" y="1516652"/>
                <a:ext cx="558911" cy="558911"/>
              </a:xfrm>
              <a:prstGeom prst="teardrop">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78" name="Oval 77"/>
              <p:cNvSpPr/>
              <p:nvPr/>
            </p:nvSpPr>
            <p:spPr>
              <a:xfrm>
                <a:off x="1390237" y="1619580"/>
                <a:ext cx="368458" cy="3684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bg1"/>
                  </a:solidFill>
                  <a:latin typeface="+mn-ea"/>
                </a:endParaRPr>
              </a:p>
            </p:txBody>
          </p:sp>
        </p:grpSp>
      </p:grpSp>
      <p:grpSp>
        <p:nvGrpSpPr>
          <p:cNvPr id="85" name="Group 84"/>
          <p:cNvGrpSpPr/>
          <p:nvPr/>
        </p:nvGrpSpPr>
        <p:grpSpPr>
          <a:xfrm>
            <a:off x="5706236" y="1892815"/>
            <a:ext cx="745118" cy="1719417"/>
            <a:chOff x="1295010" y="1516652"/>
            <a:chExt cx="558911" cy="1289563"/>
          </a:xfrm>
        </p:grpSpPr>
        <p:cxnSp>
          <p:nvCxnSpPr>
            <p:cNvPr id="86" name="Straight Connector 85"/>
            <p:cNvCxnSpPr>
              <a:stCxn id="88" idx="7"/>
            </p:cNvCxnSpPr>
            <p:nvPr/>
          </p:nvCxnSpPr>
          <p:spPr>
            <a:xfrm flipH="1">
              <a:off x="1574465" y="2191317"/>
              <a:ext cx="1" cy="614898"/>
            </a:xfrm>
            <a:prstGeom prst="line">
              <a:avLst/>
            </a:prstGeom>
            <a:ln w="19050">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87" name="Group 86"/>
            <p:cNvGrpSpPr/>
            <p:nvPr/>
          </p:nvGrpSpPr>
          <p:grpSpPr>
            <a:xfrm>
              <a:off x="1295010" y="1516652"/>
              <a:ext cx="558911" cy="558911"/>
              <a:chOff x="1295010" y="1516652"/>
              <a:chExt cx="558911" cy="558911"/>
            </a:xfrm>
          </p:grpSpPr>
          <p:sp>
            <p:nvSpPr>
              <p:cNvPr id="88" name="Teardrop 87"/>
              <p:cNvSpPr/>
              <p:nvPr/>
            </p:nvSpPr>
            <p:spPr>
              <a:xfrm rot="8100000">
                <a:off x="1295010" y="1516652"/>
                <a:ext cx="558911" cy="558911"/>
              </a:xfrm>
              <a:prstGeom prst="teardrop">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89" name="Oval 88"/>
              <p:cNvSpPr/>
              <p:nvPr/>
            </p:nvSpPr>
            <p:spPr>
              <a:xfrm>
                <a:off x="1390237" y="1619580"/>
                <a:ext cx="368458" cy="3684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solidFill>
                    <a:schemeClr val="bg1"/>
                  </a:solidFill>
                  <a:latin typeface="+mn-ea"/>
                </a:endParaRPr>
              </a:p>
            </p:txBody>
          </p:sp>
        </p:grpSp>
      </p:grpSp>
      <p:grpSp>
        <p:nvGrpSpPr>
          <p:cNvPr id="90" name="Group 89"/>
          <p:cNvGrpSpPr/>
          <p:nvPr/>
        </p:nvGrpSpPr>
        <p:grpSpPr>
          <a:xfrm>
            <a:off x="9690874" y="1892815"/>
            <a:ext cx="745118" cy="1719417"/>
            <a:chOff x="1295010" y="1516652"/>
            <a:chExt cx="558911" cy="1289563"/>
          </a:xfrm>
        </p:grpSpPr>
        <p:cxnSp>
          <p:nvCxnSpPr>
            <p:cNvPr id="91" name="Straight Connector 90"/>
            <p:cNvCxnSpPr>
              <a:stCxn id="93" idx="7"/>
            </p:cNvCxnSpPr>
            <p:nvPr/>
          </p:nvCxnSpPr>
          <p:spPr>
            <a:xfrm flipH="1">
              <a:off x="1574465" y="2191317"/>
              <a:ext cx="1" cy="614898"/>
            </a:xfrm>
            <a:prstGeom prst="line">
              <a:avLst/>
            </a:prstGeom>
            <a:ln w="19050">
              <a:solidFill>
                <a:schemeClr val="accent3"/>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92" name="Group 91"/>
            <p:cNvGrpSpPr/>
            <p:nvPr/>
          </p:nvGrpSpPr>
          <p:grpSpPr>
            <a:xfrm>
              <a:off x="1295010" y="1516652"/>
              <a:ext cx="558911" cy="558911"/>
              <a:chOff x="1295010" y="1516652"/>
              <a:chExt cx="558911" cy="558911"/>
            </a:xfrm>
          </p:grpSpPr>
          <p:sp>
            <p:nvSpPr>
              <p:cNvPr id="93" name="Teardrop 92"/>
              <p:cNvSpPr/>
              <p:nvPr/>
            </p:nvSpPr>
            <p:spPr>
              <a:xfrm rot="8100000">
                <a:off x="1295010" y="1516652"/>
                <a:ext cx="558911" cy="558911"/>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94" name="Oval 93"/>
              <p:cNvSpPr/>
              <p:nvPr/>
            </p:nvSpPr>
            <p:spPr>
              <a:xfrm>
                <a:off x="1390237" y="1619580"/>
                <a:ext cx="368458" cy="3684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bg1"/>
                  </a:solidFill>
                  <a:latin typeface="+mn-ea"/>
                </a:endParaRPr>
              </a:p>
            </p:txBody>
          </p:sp>
        </p:grpSp>
      </p:grpSp>
      <p:grpSp>
        <p:nvGrpSpPr>
          <p:cNvPr id="95" name="Group 94"/>
          <p:cNvGrpSpPr/>
          <p:nvPr/>
        </p:nvGrpSpPr>
        <p:grpSpPr>
          <a:xfrm rot="10800000">
            <a:off x="3715950" y="3624933"/>
            <a:ext cx="745118" cy="1719417"/>
            <a:chOff x="1295010" y="1516652"/>
            <a:chExt cx="558911" cy="1289563"/>
          </a:xfrm>
        </p:grpSpPr>
        <p:cxnSp>
          <p:nvCxnSpPr>
            <p:cNvPr id="96" name="Straight Connector 95"/>
            <p:cNvCxnSpPr>
              <a:stCxn id="98" idx="7"/>
            </p:cNvCxnSpPr>
            <p:nvPr/>
          </p:nvCxnSpPr>
          <p:spPr>
            <a:xfrm flipH="1">
              <a:off x="1574465" y="2191317"/>
              <a:ext cx="1" cy="614898"/>
            </a:xfrm>
            <a:prstGeom prst="line">
              <a:avLst/>
            </a:prstGeom>
            <a:ln w="1905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97" name="Group 96"/>
            <p:cNvGrpSpPr/>
            <p:nvPr/>
          </p:nvGrpSpPr>
          <p:grpSpPr>
            <a:xfrm>
              <a:off x="1295010" y="1516652"/>
              <a:ext cx="558911" cy="558911"/>
              <a:chOff x="1295010" y="1516652"/>
              <a:chExt cx="558911" cy="558911"/>
            </a:xfrm>
          </p:grpSpPr>
          <p:sp>
            <p:nvSpPr>
              <p:cNvPr id="98" name="Teardrop 97"/>
              <p:cNvSpPr/>
              <p:nvPr/>
            </p:nvSpPr>
            <p:spPr>
              <a:xfrm rot="8100000">
                <a:off x="1295010" y="1516652"/>
                <a:ext cx="558911" cy="558911"/>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99" name="Oval 98"/>
              <p:cNvSpPr/>
              <p:nvPr/>
            </p:nvSpPr>
            <p:spPr>
              <a:xfrm rot="10800000">
                <a:off x="1390237" y="1619580"/>
                <a:ext cx="368458" cy="3684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bg1"/>
                  </a:solidFill>
                  <a:latin typeface="+mn-ea"/>
                </a:endParaRPr>
              </a:p>
            </p:txBody>
          </p:sp>
        </p:grpSp>
      </p:grpSp>
      <p:grpSp>
        <p:nvGrpSpPr>
          <p:cNvPr id="100" name="Group 99"/>
          <p:cNvGrpSpPr/>
          <p:nvPr/>
        </p:nvGrpSpPr>
        <p:grpSpPr>
          <a:xfrm rot="10800000">
            <a:off x="7691667" y="3624933"/>
            <a:ext cx="745118" cy="1719417"/>
            <a:chOff x="1295010" y="1516652"/>
            <a:chExt cx="558911" cy="1289563"/>
          </a:xfrm>
        </p:grpSpPr>
        <p:cxnSp>
          <p:nvCxnSpPr>
            <p:cNvPr id="101" name="Straight Connector 100"/>
            <p:cNvCxnSpPr>
              <a:stCxn id="103" idx="7"/>
            </p:cNvCxnSpPr>
            <p:nvPr/>
          </p:nvCxnSpPr>
          <p:spPr>
            <a:xfrm flipH="1">
              <a:off x="1574465" y="2191317"/>
              <a:ext cx="1" cy="614898"/>
            </a:xfrm>
            <a:prstGeom prst="line">
              <a:avLst/>
            </a:prstGeom>
            <a:ln w="1905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02" name="Group 101"/>
            <p:cNvGrpSpPr/>
            <p:nvPr/>
          </p:nvGrpSpPr>
          <p:grpSpPr>
            <a:xfrm>
              <a:off x="1295010" y="1516652"/>
              <a:ext cx="558911" cy="558911"/>
              <a:chOff x="1295010" y="1516652"/>
              <a:chExt cx="558911" cy="558911"/>
            </a:xfrm>
          </p:grpSpPr>
          <p:sp>
            <p:nvSpPr>
              <p:cNvPr id="103" name="Teardrop 102"/>
              <p:cNvSpPr/>
              <p:nvPr/>
            </p:nvSpPr>
            <p:spPr>
              <a:xfrm rot="8100000">
                <a:off x="1295010" y="1516652"/>
                <a:ext cx="558911" cy="558911"/>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sp>
            <p:nvSpPr>
              <p:cNvPr id="104" name="Oval 103"/>
              <p:cNvSpPr/>
              <p:nvPr/>
            </p:nvSpPr>
            <p:spPr>
              <a:xfrm rot="10800000">
                <a:off x="1390237" y="1619580"/>
                <a:ext cx="368458" cy="3684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chemeClr val="bg1"/>
                  </a:solidFill>
                  <a:latin typeface="+mn-ea"/>
                </a:endParaRPr>
              </a:p>
            </p:txBody>
          </p:sp>
        </p:grpSp>
      </p:grpSp>
      <p:grpSp>
        <p:nvGrpSpPr>
          <p:cNvPr id="105" name="Group 88"/>
          <p:cNvGrpSpPr/>
          <p:nvPr/>
        </p:nvGrpSpPr>
        <p:grpSpPr>
          <a:xfrm>
            <a:off x="1163957" y="4468157"/>
            <a:ext cx="1871700" cy="495352"/>
            <a:chOff x="690582" y="661615"/>
            <a:chExt cx="1370060" cy="201904"/>
          </a:xfrm>
        </p:grpSpPr>
        <p:sp>
          <p:nvSpPr>
            <p:cNvPr id="106" name="TextBox 105"/>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altLang="zh-CN" sz="1600" dirty="0">
                <a:solidFill>
                  <a:schemeClr val="tx1">
                    <a:lumMod val="65000"/>
                    <a:lumOff val="35000"/>
                  </a:schemeClr>
                </a:solidFill>
                <a:latin typeface="+mn-ea"/>
              </a:endParaRPr>
            </a:p>
          </p:txBody>
        </p:sp>
        <p:sp>
          <p:nvSpPr>
            <p:cNvPr id="107" name="TextBox 106"/>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Click here to add a subtitle</a:t>
              </a:r>
              <a:endParaRPr lang="en-US" sz="1300" dirty="0">
                <a:solidFill>
                  <a:schemeClr val="tx1">
                    <a:lumMod val="65000"/>
                    <a:lumOff val="35000"/>
                  </a:schemeClr>
                </a:solidFill>
                <a:latin typeface="+mn-ea"/>
              </a:endParaRPr>
            </a:p>
          </p:txBody>
        </p:sp>
      </p:grpSp>
      <p:grpSp>
        <p:nvGrpSpPr>
          <p:cNvPr id="108" name="Group 88"/>
          <p:cNvGrpSpPr/>
          <p:nvPr/>
        </p:nvGrpSpPr>
        <p:grpSpPr>
          <a:xfrm>
            <a:off x="5165951" y="4468157"/>
            <a:ext cx="1871700" cy="495352"/>
            <a:chOff x="690582" y="661615"/>
            <a:chExt cx="1370060" cy="201904"/>
          </a:xfrm>
        </p:grpSpPr>
        <p:sp>
          <p:nvSpPr>
            <p:cNvPr id="109" name="TextBox 108"/>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altLang="zh-CN" sz="1600" dirty="0">
                <a:solidFill>
                  <a:schemeClr val="tx1">
                    <a:lumMod val="65000"/>
                    <a:lumOff val="35000"/>
                  </a:schemeClr>
                </a:solidFill>
                <a:latin typeface="+mn-ea"/>
              </a:endParaRPr>
            </a:p>
          </p:txBody>
        </p:sp>
        <p:sp>
          <p:nvSpPr>
            <p:cNvPr id="110" name="TextBox 109"/>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Click here to add a subtitle</a:t>
              </a:r>
              <a:endParaRPr lang="en-US" sz="1300" dirty="0">
                <a:solidFill>
                  <a:schemeClr val="tx1">
                    <a:lumMod val="65000"/>
                    <a:lumOff val="35000"/>
                  </a:schemeClr>
                </a:solidFill>
                <a:latin typeface="+mn-ea"/>
              </a:endParaRPr>
            </a:p>
          </p:txBody>
        </p:sp>
      </p:grpSp>
      <p:grpSp>
        <p:nvGrpSpPr>
          <p:cNvPr id="111" name="Group 88"/>
          <p:cNvGrpSpPr/>
          <p:nvPr/>
        </p:nvGrpSpPr>
        <p:grpSpPr>
          <a:xfrm>
            <a:off x="9141348" y="4468157"/>
            <a:ext cx="1871700" cy="495352"/>
            <a:chOff x="690582" y="661615"/>
            <a:chExt cx="1370060" cy="201904"/>
          </a:xfrm>
        </p:grpSpPr>
        <p:sp>
          <p:nvSpPr>
            <p:cNvPr id="112" name="TextBox 111"/>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altLang="zh-CN" sz="1600" dirty="0">
                <a:solidFill>
                  <a:schemeClr val="tx1">
                    <a:lumMod val="65000"/>
                    <a:lumOff val="35000"/>
                  </a:schemeClr>
                </a:solidFill>
                <a:latin typeface="+mn-ea"/>
              </a:endParaRPr>
            </a:p>
          </p:txBody>
        </p:sp>
        <p:sp>
          <p:nvSpPr>
            <p:cNvPr id="113" name="TextBox 112"/>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Click here to add a subtitle</a:t>
              </a:r>
              <a:endParaRPr lang="en-US" sz="1300" dirty="0">
                <a:solidFill>
                  <a:schemeClr val="tx1">
                    <a:lumMod val="65000"/>
                    <a:lumOff val="35000"/>
                  </a:schemeClr>
                </a:solidFill>
                <a:latin typeface="+mn-ea"/>
              </a:endParaRPr>
            </a:p>
          </p:txBody>
        </p:sp>
      </p:grpSp>
      <p:grpSp>
        <p:nvGrpSpPr>
          <p:cNvPr id="114" name="Group 88"/>
          <p:cNvGrpSpPr/>
          <p:nvPr/>
        </p:nvGrpSpPr>
        <p:grpSpPr>
          <a:xfrm>
            <a:off x="3166410" y="2255126"/>
            <a:ext cx="1871700" cy="495352"/>
            <a:chOff x="690582" y="661615"/>
            <a:chExt cx="1370060" cy="201904"/>
          </a:xfrm>
        </p:grpSpPr>
        <p:sp>
          <p:nvSpPr>
            <p:cNvPr id="115" name="TextBox 114"/>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altLang="zh-CN" sz="1600" dirty="0">
                <a:solidFill>
                  <a:schemeClr val="tx1">
                    <a:lumMod val="65000"/>
                    <a:lumOff val="35000"/>
                  </a:schemeClr>
                </a:solidFill>
                <a:latin typeface="+mn-ea"/>
              </a:endParaRPr>
            </a:p>
          </p:txBody>
        </p:sp>
        <p:sp>
          <p:nvSpPr>
            <p:cNvPr id="116" name="TextBox 115"/>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50000"/>
                      <a:lumOff val="50000"/>
                    </a:schemeClr>
                  </a:solidFill>
                  <a:latin typeface="+mn-ea"/>
                </a:rPr>
                <a:t>Click here to add a subtitle</a:t>
              </a:r>
              <a:endParaRPr lang="en-US" sz="1300" dirty="0">
                <a:solidFill>
                  <a:schemeClr val="tx1">
                    <a:lumMod val="50000"/>
                    <a:lumOff val="50000"/>
                  </a:schemeClr>
                </a:solidFill>
                <a:latin typeface="+mn-ea"/>
              </a:endParaRPr>
            </a:p>
          </p:txBody>
        </p:sp>
      </p:grpSp>
      <p:grpSp>
        <p:nvGrpSpPr>
          <p:cNvPr id="117" name="Group 88"/>
          <p:cNvGrpSpPr/>
          <p:nvPr/>
        </p:nvGrpSpPr>
        <p:grpSpPr>
          <a:xfrm>
            <a:off x="7126999" y="2271394"/>
            <a:ext cx="1871700" cy="495352"/>
            <a:chOff x="690582" y="661615"/>
            <a:chExt cx="1370060" cy="201904"/>
          </a:xfrm>
        </p:grpSpPr>
        <p:sp>
          <p:nvSpPr>
            <p:cNvPr id="118" name="TextBox 117"/>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altLang="zh-CN" sz="1600" dirty="0">
                <a:solidFill>
                  <a:schemeClr val="tx1">
                    <a:lumMod val="65000"/>
                    <a:lumOff val="35000"/>
                  </a:schemeClr>
                </a:solidFill>
                <a:latin typeface="+mn-ea"/>
              </a:endParaRPr>
            </a:p>
          </p:txBody>
        </p:sp>
        <p:sp>
          <p:nvSpPr>
            <p:cNvPr id="119" name="TextBox 118"/>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50000"/>
                      <a:lumOff val="50000"/>
                    </a:schemeClr>
                  </a:solidFill>
                  <a:latin typeface="+mn-ea"/>
                </a:rPr>
                <a:t>Click here to add a subtitle</a:t>
              </a:r>
              <a:endParaRPr lang="en-US" sz="1300" dirty="0">
                <a:solidFill>
                  <a:schemeClr val="tx1">
                    <a:lumMod val="50000"/>
                    <a:lumOff val="50000"/>
                  </a:schemeClr>
                </a:solidFill>
                <a:latin typeface="+mn-ea"/>
              </a:endParaRPr>
            </a:p>
          </p:txBody>
        </p:sp>
      </p:grpSp>
      <p:sp>
        <p:nvSpPr>
          <p:cNvPr id="68" name="Freeform 143"/>
          <p:cNvSpPr>
            <a:spLocks noEditPoints="1"/>
          </p:cNvSpPr>
          <p:nvPr/>
        </p:nvSpPr>
        <p:spPr bwMode="auto">
          <a:xfrm>
            <a:off x="1853265" y="2021621"/>
            <a:ext cx="482537" cy="444500"/>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69" name="Freeform 92"/>
          <p:cNvSpPr>
            <a:spLocks noEditPoints="1"/>
          </p:cNvSpPr>
          <p:nvPr/>
        </p:nvSpPr>
        <p:spPr bwMode="auto">
          <a:xfrm>
            <a:off x="3864114" y="4754551"/>
            <a:ext cx="455025" cy="463551"/>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73" name="组合 72"/>
          <p:cNvGrpSpPr/>
          <p:nvPr/>
        </p:nvGrpSpPr>
        <p:grpSpPr>
          <a:xfrm>
            <a:off x="5859702" y="2065534"/>
            <a:ext cx="427511" cy="400051"/>
            <a:chOff x="6661150" y="233363"/>
            <a:chExt cx="320675" cy="300038"/>
          </a:xfrm>
          <a:solidFill>
            <a:schemeClr val="bg1"/>
          </a:solidFill>
        </p:grpSpPr>
        <p:sp>
          <p:nvSpPr>
            <p:cNvPr id="76"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77"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80"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81"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82" name="Freeform 140"/>
          <p:cNvSpPr>
            <a:spLocks noEditPoints="1"/>
          </p:cNvSpPr>
          <p:nvPr/>
        </p:nvSpPr>
        <p:spPr bwMode="auto">
          <a:xfrm>
            <a:off x="7808120" y="4707371"/>
            <a:ext cx="512212" cy="512279"/>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83" name="Freeform 190"/>
          <p:cNvSpPr>
            <a:spLocks noEditPoints="1"/>
          </p:cNvSpPr>
          <p:nvPr/>
        </p:nvSpPr>
        <p:spPr bwMode="auto">
          <a:xfrm>
            <a:off x="9853511" y="2090472"/>
            <a:ext cx="391533" cy="416984"/>
          </a:xfrm>
          <a:custGeom>
            <a:avLst/>
            <a:gdLst>
              <a:gd name="T0" fmla="*/ 124 w 128"/>
              <a:gd name="T1" fmla="*/ 126 h 136"/>
              <a:gd name="T2" fmla="*/ 120 w 128"/>
              <a:gd name="T3" fmla="*/ 0 h 136"/>
              <a:gd name="T4" fmla="*/ 97 w 128"/>
              <a:gd name="T5" fmla="*/ 0 h 136"/>
              <a:gd name="T6" fmla="*/ 95 w 128"/>
              <a:gd name="T7" fmla="*/ 62 h 136"/>
              <a:gd name="T8" fmla="*/ 86 w 128"/>
              <a:gd name="T9" fmla="*/ 51 h 136"/>
              <a:gd name="T10" fmla="*/ 68 w 128"/>
              <a:gd name="T11" fmla="*/ 61 h 136"/>
              <a:gd name="T12" fmla="*/ 59 w 128"/>
              <a:gd name="T13" fmla="*/ 51 h 136"/>
              <a:gd name="T14" fmla="*/ 41 w 128"/>
              <a:gd name="T15" fmla="*/ 61 h 136"/>
              <a:gd name="T16" fmla="*/ 32 w 128"/>
              <a:gd name="T17" fmla="*/ 51 h 136"/>
              <a:gd name="T18" fmla="*/ 7 w 128"/>
              <a:gd name="T19" fmla="*/ 65 h 136"/>
              <a:gd name="T20" fmla="*/ 7 w 128"/>
              <a:gd name="T21" fmla="*/ 65 h 136"/>
              <a:gd name="T22" fmla="*/ 7 w 128"/>
              <a:gd name="T23" fmla="*/ 126 h 136"/>
              <a:gd name="T24" fmla="*/ 0 w 128"/>
              <a:gd name="T25" fmla="*/ 126 h 136"/>
              <a:gd name="T26" fmla="*/ 0 w 128"/>
              <a:gd name="T27" fmla="*/ 136 h 136"/>
              <a:gd name="T28" fmla="*/ 128 w 128"/>
              <a:gd name="T29" fmla="*/ 136 h 136"/>
              <a:gd name="T30" fmla="*/ 128 w 128"/>
              <a:gd name="T31" fmla="*/ 126 h 136"/>
              <a:gd name="T32" fmla="*/ 124 w 128"/>
              <a:gd name="T33" fmla="*/ 126 h 136"/>
              <a:gd name="T34" fmla="*/ 43 w 128"/>
              <a:gd name="T35" fmla="*/ 89 h 136"/>
              <a:gd name="T36" fmla="*/ 16 w 128"/>
              <a:gd name="T37" fmla="*/ 89 h 136"/>
              <a:gd name="T38" fmla="*/ 16 w 128"/>
              <a:gd name="T39" fmla="*/ 78 h 136"/>
              <a:gd name="T40" fmla="*/ 43 w 128"/>
              <a:gd name="T41" fmla="*/ 78 h 136"/>
              <a:gd name="T42" fmla="*/ 43 w 128"/>
              <a:gd name="T43" fmla="*/ 89 h 136"/>
              <a:gd name="T44" fmla="*/ 78 w 128"/>
              <a:gd name="T45" fmla="*/ 89 h 136"/>
              <a:gd name="T46" fmla="*/ 51 w 128"/>
              <a:gd name="T47" fmla="*/ 89 h 136"/>
              <a:gd name="T48" fmla="*/ 51 w 128"/>
              <a:gd name="T49" fmla="*/ 78 h 136"/>
              <a:gd name="T50" fmla="*/ 78 w 128"/>
              <a:gd name="T51" fmla="*/ 78 h 136"/>
              <a:gd name="T52" fmla="*/ 78 w 128"/>
              <a:gd name="T53" fmla="*/ 89 h 136"/>
              <a:gd name="T54" fmla="*/ 112 w 128"/>
              <a:gd name="T55" fmla="*/ 89 h 136"/>
              <a:gd name="T56" fmla="*/ 85 w 128"/>
              <a:gd name="T57" fmla="*/ 89 h 136"/>
              <a:gd name="T58" fmla="*/ 85 w 128"/>
              <a:gd name="T59" fmla="*/ 78 h 136"/>
              <a:gd name="T60" fmla="*/ 112 w 128"/>
              <a:gd name="T61" fmla="*/ 78 h 136"/>
              <a:gd name="T62" fmla="*/ 112 w 128"/>
              <a:gd name="T63" fmla="*/ 89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36">
                <a:moveTo>
                  <a:pt x="124" y="126"/>
                </a:moveTo>
                <a:cubicBezTo>
                  <a:pt x="123" y="84"/>
                  <a:pt x="122" y="42"/>
                  <a:pt x="120" y="0"/>
                </a:cubicBezTo>
                <a:cubicBezTo>
                  <a:pt x="113" y="2"/>
                  <a:pt x="105" y="2"/>
                  <a:pt x="97" y="0"/>
                </a:cubicBezTo>
                <a:cubicBezTo>
                  <a:pt x="96" y="20"/>
                  <a:pt x="96" y="41"/>
                  <a:pt x="95" y="62"/>
                </a:cubicBezTo>
                <a:cubicBezTo>
                  <a:pt x="86" y="51"/>
                  <a:pt x="86" y="51"/>
                  <a:pt x="86" y="51"/>
                </a:cubicBezTo>
                <a:cubicBezTo>
                  <a:pt x="68" y="61"/>
                  <a:pt x="68" y="61"/>
                  <a:pt x="68" y="61"/>
                </a:cubicBezTo>
                <a:cubicBezTo>
                  <a:pt x="59" y="51"/>
                  <a:pt x="59" y="51"/>
                  <a:pt x="59" y="51"/>
                </a:cubicBezTo>
                <a:cubicBezTo>
                  <a:pt x="41" y="61"/>
                  <a:pt x="41" y="61"/>
                  <a:pt x="41" y="61"/>
                </a:cubicBezTo>
                <a:cubicBezTo>
                  <a:pt x="32" y="51"/>
                  <a:pt x="32" y="51"/>
                  <a:pt x="32" y="51"/>
                </a:cubicBezTo>
                <a:cubicBezTo>
                  <a:pt x="7" y="65"/>
                  <a:pt x="7" y="65"/>
                  <a:pt x="7" y="65"/>
                </a:cubicBezTo>
                <a:cubicBezTo>
                  <a:pt x="7" y="65"/>
                  <a:pt x="7" y="65"/>
                  <a:pt x="7" y="65"/>
                </a:cubicBezTo>
                <a:cubicBezTo>
                  <a:pt x="7" y="126"/>
                  <a:pt x="7" y="126"/>
                  <a:pt x="7" y="126"/>
                </a:cubicBezTo>
                <a:cubicBezTo>
                  <a:pt x="0" y="126"/>
                  <a:pt x="0" y="126"/>
                  <a:pt x="0" y="126"/>
                </a:cubicBezTo>
                <a:cubicBezTo>
                  <a:pt x="0" y="136"/>
                  <a:pt x="0" y="136"/>
                  <a:pt x="0" y="136"/>
                </a:cubicBezTo>
                <a:cubicBezTo>
                  <a:pt x="128" y="136"/>
                  <a:pt x="128" y="136"/>
                  <a:pt x="128" y="136"/>
                </a:cubicBezTo>
                <a:cubicBezTo>
                  <a:pt x="128" y="126"/>
                  <a:pt x="128" y="126"/>
                  <a:pt x="128" y="126"/>
                </a:cubicBezTo>
                <a:lnTo>
                  <a:pt x="124" y="126"/>
                </a:lnTo>
                <a:close/>
                <a:moveTo>
                  <a:pt x="43" y="89"/>
                </a:moveTo>
                <a:cubicBezTo>
                  <a:pt x="16" y="89"/>
                  <a:pt x="16" y="89"/>
                  <a:pt x="16" y="89"/>
                </a:cubicBezTo>
                <a:cubicBezTo>
                  <a:pt x="16" y="78"/>
                  <a:pt x="16" y="78"/>
                  <a:pt x="16" y="78"/>
                </a:cubicBezTo>
                <a:cubicBezTo>
                  <a:pt x="43" y="78"/>
                  <a:pt x="43" y="78"/>
                  <a:pt x="43" y="78"/>
                </a:cubicBezTo>
                <a:lnTo>
                  <a:pt x="43" y="89"/>
                </a:lnTo>
                <a:close/>
                <a:moveTo>
                  <a:pt x="78" y="89"/>
                </a:moveTo>
                <a:cubicBezTo>
                  <a:pt x="51" y="89"/>
                  <a:pt x="51" y="89"/>
                  <a:pt x="51" y="89"/>
                </a:cubicBezTo>
                <a:cubicBezTo>
                  <a:pt x="51" y="78"/>
                  <a:pt x="51" y="78"/>
                  <a:pt x="51" y="78"/>
                </a:cubicBezTo>
                <a:cubicBezTo>
                  <a:pt x="78" y="78"/>
                  <a:pt x="78" y="78"/>
                  <a:pt x="78" y="78"/>
                </a:cubicBezTo>
                <a:lnTo>
                  <a:pt x="78" y="89"/>
                </a:lnTo>
                <a:close/>
                <a:moveTo>
                  <a:pt x="112" y="89"/>
                </a:moveTo>
                <a:cubicBezTo>
                  <a:pt x="85" y="89"/>
                  <a:pt x="85" y="89"/>
                  <a:pt x="85" y="89"/>
                </a:cubicBezTo>
                <a:cubicBezTo>
                  <a:pt x="85" y="78"/>
                  <a:pt x="85" y="78"/>
                  <a:pt x="85" y="78"/>
                </a:cubicBezTo>
                <a:cubicBezTo>
                  <a:pt x="112" y="78"/>
                  <a:pt x="112" y="78"/>
                  <a:pt x="112" y="78"/>
                </a:cubicBezTo>
                <a:lnTo>
                  <a:pt x="112" y="89"/>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slide(fromLeft)">
                                      <p:cBhvr>
                                        <p:cTn id="7" dur="500"/>
                                        <p:tgtEl>
                                          <p:spTgt spid="36"/>
                                        </p:tgtEl>
                                      </p:cBhvr>
                                    </p:animEffect>
                                  </p:childTnLst>
                                </p:cTn>
                              </p:par>
                            </p:childTnLst>
                          </p:cTn>
                        </p:par>
                        <p:par>
                          <p:cTn id="8" fill="hold">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slide(fromBottom)">
                                      <p:cBhvr>
                                        <p:cTn id="11" dur="500"/>
                                        <p:tgtEl>
                                          <p:spTgt spid="67"/>
                                        </p:tgtEl>
                                      </p:cBhvr>
                                    </p:animEffect>
                                  </p:childTnLst>
                                </p:cTn>
                              </p:par>
                            </p:childTnLst>
                          </p:cTn>
                        </p:par>
                        <p:par>
                          <p:cTn id="12" fill="hold">
                            <p:stCondLst>
                              <p:cond delay="1000"/>
                            </p:stCondLst>
                            <p:childTnLst>
                              <p:par>
                                <p:cTn id="13" presetID="2" presetClass="entr" presetSubtype="1" accel="50000" decel="50000" fill="hold" nodeType="afterEffect">
                                  <p:stCondLst>
                                    <p:cond delay="0"/>
                                  </p:stCondLst>
                                  <p:childTnLst>
                                    <p:set>
                                      <p:cBhvr>
                                        <p:cTn id="14" dur="1" fill="hold">
                                          <p:stCondLst>
                                            <p:cond delay="0"/>
                                          </p:stCondLst>
                                        </p:cTn>
                                        <p:tgtEl>
                                          <p:spTgt spid="84"/>
                                        </p:tgtEl>
                                        <p:attrNameLst>
                                          <p:attrName>style.visibility</p:attrName>
                                        </p:attrNameLst>
                                      </p:cBhvr>
                                      <p:to>
                                        <p:strVal val="visible"/>
                                      </p:to>
                                    </p:set>
                                    <p:anim calcmode="lin" valueType="num">
                                      <p:cBhvr additive="base">
                                        <p:cTn id="15" dur="500" fill="hold"/>
                                        <p:tgtEl>
                                          <p:spTgt spid="84"/>
                                        </p:tgtEl>
                                        <p:attrNameLst>
                                          <p:attrName>ppt_x</p:attrName>
                                        </p:attrNameLst>
                                      </p:cBhvr>
                                      <p:tavLst>
                                        <p:tav tm="0">
                                          <p:val>
                                            <p:strVal val="#ppt_x"/>
                                          </p:val>
                                        </p:tav>
                                        <p:tav tm="100000">
                                          <p:val>
                                            <p:strVal val="#ppt_x"/>
                                          </p:val>
                                        </p:tav>
                                      </p:tavLst>
                                    </p:anim>
                                    <p:anim calcmode="lin" valueType="num">
                                      <p:cBhvr additive="base">
                                        <p:cTn id="16" dur="500" fill="hold"/>
                                        <p:tgtEl>
                                          <p:spTgt spid="84"/>
                                        </p:tgtEl>
                                        <p:attrNameLst>
                                          <p:attrName>ppt_y</p:attrName>
                                        </p:attrNameLst>
                                      </p:cBhvr>
                                      <p:tavLst>
                                        <p:tav tm="0">
                                          <p:val>
                                            <p:strVal val="0-#ppt_h/2"/>
                                          </p:val>
                                        </p:tav>
                                        <p:tav tm="100000">
                                          <p:val>
                                            <p:strVal val="#ppt_y"/>
                                          </p:val>
                                        </p:tav>
                                      </p:tavLst>
                                    </p:anim>
                                  </p:childTnLst>
                                </p:cTn>
                              </p:par>
                            </p:childTnLst>
                          </p:cTn>
                        </p:par>
                        <p:par>
                          <p:cTn id="17" fill="hold">
                            <p:stCondLst>
                              <p:cond delay="1500"/>
                            </p:stCondLst>
                            <p:childTnLst>
                              <p:par>
                                <p:cTn id="18" presetID="12" presetClass="entr" presetSubtype="4" fill="hold" nodeType="afterEffect">
                                  <p:stCondLst>
                                    <p:cond delay="0"/>
                                  </p:stCondLst>
                                  <p:childTnLst>
                                    <p:set>
                                      <p:cBhvr>
                                        <p:cTn id="19" dur="1" fill="hold">
                                          <p:stCondLst>
                                            <p:cond delay="0"/>
                                          </p:stCondLst>
                                        </p:cTn>
                                        <p:tgtEl>
                                          <p:spTgt spid="105"/>
                                        </p:tgtEl>
                                        <p:attrNameLst>
                                          <p:attrName>style.visibility</p:attrName>
                                        </p:attrNameLst>
                                      </p:cBhvr>
                                      <p:to>
                                        <p:strVal val="visible"/>
                                      </p:to>
                                    </p:set>
                                    <p:animEffect transition="in" filter="slide(fromBottom)">
                                      <p:cBhvr>
                                        <p:cTn id="20" dur="500"/>
                                        <p:tgtEl>
                                          <p:spTgt spid="105"/>
                                        </p:tgtEl>
                                      </p:cBhvr>
                                    </p:animEffect>
                                  </p:childTnLst>
                                </p:cTn>
                              </p:par>
                            </p:childTnLst>
                          </p:cTn>
                        </p:par>
                        <p:par>
                          <p:cTn id="21" fill="hold">
                            <p:stCondLst>
                              <p:cond delay="2000"/>
                            </p:stCondLst>
                            <p:childTnLst>
                              <p:par>
                                <p:cTn id="22" presetID="12" presetClass="entr" presetSubtype="8" fill="hold" nodeType="after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slide(fromLeft)">
                                      <p:cBhvr>
                                        <p:cTn id="24" dur="500"/>
                                        <p:tgtEl>
                                          <p:spTgt spid="37"/>
                                        </p:tgtEl>
                                      </p:cBhvr>
                                    </p:animEffect>
                                  </p:childTnLst>
                                </p:cTn>
                              </p:par>
                            </p:childTnLst>
                          </p:cTn>
                        </p:par>
                        <p:par>
                          <p:cTn id="25" fill="hold">
                            <p:stCondLst>
                              <p:cond delay="2500"/>
                            </p:stCondLst>
                            <p:childTnLst>
                              <p:par>
                                <p:cTn id="26" presetID="12" presetClass="entr" presetSubtype="4" fill="hold" grpId="0" nodeType="after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slide(fromBottom)">
                                      <p:cBhvr>
                                        <p:cTn id="28" dur="500"/>
                                        <p:tgtEl>
                                          <p:spTgt spid="70"/>
                                        </p:tgtEl>
                                      </p:cBhvr>
                                    </p:animEffect>
                                  </p:childTnLst>
                                </p:cTn>
                              </p:par>
                            </p:childTnLst>
                          </p:cTn>
                        </p:par>
                        <p:par>
                          <p:cTn id="29" fill="hold">
                            <p:stCondLst>
                              <p:cond delay="3000"/>
                            </p:stCondLst>
                            <p:childTnLst>
                              <p:par>
                                <p:cTn id="30" presetID="2" presetClass="entr" presetSubtype="4" accel="50000" decel="50000" fill="hold" nodeType="afterEffect">
                                  <p:stCondLst>
                                    <p:cond delay="0"/>
                                  </p:stCondLst>
                                  <p:childTnLst>
                                    <p:set>
                                      <p:cBhvr>
                                        <p:cTn id="31" dur="1" fill="hold">
                                          <p:stCondLst>
                                            <p:cond delay="0"/>
                                          </p:stCondLst>
                                        </p:cTn>
                                        <p:tgtEl>
                                          <p:spTgt spid="95"/>
                                        </p:tgtEl>
                                        <p:attrNameLst>
                                          <p:attrName>style.visibility</p:attrName>
                                        </p:attrNameLst>
                                      </p:cBhvr>
                                      <p:to>
                                        <p:strVal val="visible"/>
                                      </p:to>
                                    </p:set>
                                    <p:anim calcmode="lin" valueType="num">
                                      <p:cBhvr additive="base">
                                        <p:cTn id="32" dur="500" fill="hold"/>
                                        <p:tgtEl>
                                          <p:spTgt spid="95"/>
                                        </p:tgtEl>
                                        <p:attrNameLst>
                                          <p:attrName>ppt_x</p:attrName>
                                        </p:attrNameLst>
                                      </p:cBhvr>
                                      <p:tavLst>
                                        <p:tav tm="0">
                                          <p:val>
                                            <p:strVal val="#ppt_x"/>
                                          </p:val>
                                        </p:tav>
                                        <p:tav tm="100000">
                                          <p:val>
                                            <p:strVal val="#ppt_x"/>
                                          </p:val>
                                        </p:tav>
                                      </p:tavLst>
                                    </p:anim>
                                    <p:anim calcmode="lin" valueType="num">
                                      <p:cBhvr additive="base">
                                        <p:cTn id="33" dur="500" fill="hold"/>
                                        <p:tgtEl>
                                          <p:spTgt spid="95"/>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12" presetClass="entr" presetSubtype="4" fill="hold" nodeType="afterEffect">
                                  <p:stCondLst>
                                    <p:cond delay="0"/>
                                  </p:stCondLst>
                                  <p:childTnLst>
                                    <p:set>
                                      <p:cBhvr>
                                        <p:cTn id="36" dur="1" fill="hold">
                                          <p:stCondLst>
                                            <p:cond delay="0"/>
                                          </p:stCondLst>
                                        </p:cTn>
                                        <p:tgtEl>
                                          <p:spTgt spid="114"/>
                                        </p:tgtEl>
                                        <p:attrNameLst>
                                          <p:attrName>style.visibility</p:attrName>
                                        </p:attrNameLst>
                                      </p:cBhvr>
                                      <p:to>
                                        <p:strVal val="visible"/>
                                      </p:to>
                                    </p:set>
                                    <p:animEffect transition="in" filter="slide(fromBottom)">
                                      <p:cBhvr>
                                        <p:cTn id="37" dur="500"/>
                                        <p:tgtEl>
                                          <p:spTgt spid="114"/>
                                        </p:tgtEl>
                                      </p:cBhvr>
                                    </p:animEffect>
                                  </p:childTnLst>
                                </p:cTn>
                              </p:par>
                            </p:childTnLst>
                          </p:cTn>
                        </p:par>
                        <p:par>
                          <p:cTn id="38" fill="hold">
                            <p:stCondLst>
                              <p:cond delay="4000"/>
                            </p:stCondLst>
                            <p:childTnLst>
                              <p:par>
                                <p:cTn id="39" presetID="12" presetClass="entr" presetSubtype="8" fill="hold" nodeType="after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slide(fromLeft)">
                                      <p:cBhvr>
                                        <p:cTn id="41" dur="500"/>
                                        <p:tgtEl>
                                          <p:spTgt spid="41"/>
                                        </p:tgtEl>
                                      </p:cBhvr>
                                    </p:animEffect>
                                  </p:childTnLst>
                                </p:cTn>
                              </p:par>
                            </p:childTnLst>
                          </p:cTn>
                        </p:par>
                        <p:par>
                          <p:cTn id="42" fill="hold">
                            <p:stCondLst>
                              <p:cond delay="4500"/>
                            </p:stCondLst>
                            <p:childTnLst>
                              <p:par>
                                <p:cTn id="43" presetID="12" presetClass="entr" presetSubtype="4" fill="hold" grpId="0" nodeType="afterEffect">
                                  <p:stCondLst>
                                    <p:cond delay="0"/>
                                  </p:stCondLst>
                                  <p:childTnLst>
                                    <p:set>
                                      <p:cBhvr>
                                        <p:cTn id="44" dur="1" fill="hold">
                                          <p:stCondLst>
                                            <p:cond delay="0"/>
                                          </p:stCondLst>
                                        </p:cTn>
                                        <p:tgtEl>
                                          <p:spTgt spid="71"/>
                                        </p:tgtEl>
                                        <p:attrNameLst>
                                          <p:attrName>style.visibility</p:attrName>
                                        </p:attrNameLst>
                                      </p:cBhvr>
                                      <p:to>
                                        <p:strVal val="visible"/>
                                      </p:to>
                                    </p:set>
                                    <p:animEffect transition="in" filter="slide(fromBottom)">
                                      <p:cBhvr>
                                        <p:cTn id="45" dur="500"/>
                                        <p:tgtEl>
                                          <p:spTgt spid="71"/>
                                        </p:tgtEl>
                                      </p:cBhvr>
                                    </p:animEffect>
                                  </p:childTnLst>
                                </p:cTn>
                              </p:par>
                            </p:childTnLst>
                          </p:cTn>
                        </p:par>
                        <p:par>
                          <p:cTn id="46" fill="hold">
                            <p:stCondLst>
                              <p:cond delay="5000"/>
                            </p:stCondLst>
                            <p:childTnLst>
                              <p:par>
                                <p:cTn id="47" presetID="2" presetClass="entr" presetSubtype="1" accel="50000" decel="50000" fill="hold" nodeType="afterEffect">
                                  <p:stCondLst>
                                    <p:cond delay="0"/>
                                  </p:stCondLst>
                                  <p:childTnLst>
                                    <p:set>
                                      <p:cBhvr>
                                        <p:cTn id="48" dur="1" fill="hold">
                                          <p:stCondLst>
                                            <p:cond delay="0"/>
                                          </p:stCondLst>
                                        </p:cTn>
                                        <p:tgtEl>
                                          <p:spTgt spid="85"/>
                                        </p:tgtEl>
                                        <p:attrNameLst>
                                          <p:attrName>style.visibility</p:attrName>
                                        </p:attrNameLst>
                                      </p:cBhvr>
                                      <p:to>
                                        <p:strVal val="visible"/>
                                      </p:to>
                                    </p:set>
                                    <p:anim calcmode="lin" valueType="num">
                                      <p:cBhvr additive="base">
                                        <p:cTn id="49" dur="500" fill="hold"/>
                                        <p:tgtEl>
                                          <p:spTgt spid="85"/>
                                        </p:tgtEl>
                                        <p:attrNameLst>
                                          <p:attrName>ppt_x</p:attrName>
                                        </p:attrNameLst>
                                      </p:cBhvr>
                                      <p:tavLst>
                                        <p:tav tm="0">
                                          <p:val>
                                            <p:strVal val="#ppt_x"/>
                                          </p:val>
                                        </p:tav>
                                        <p:tav tm="100000">
                                          <p:val>
                                            <p:strVal val="#ppt_x"/>
                                          </p:val>
                                        </p:tav>
                                      </p:tavLst>
                                    </p:anim>
                                    <p:anim calcmode="lin" valueType="num">
                                      <p:cBhvr additive="base">
                                        <p:cTn id="50" dur="500" fill="hold"/>
                                        <p:tgtEl>
                                          <p:spTgt spid="85"/>
                                        </p:tgtEl>
                                        <p:attrNameLst>
                                          <p:attrName>ppt_y</p:attrName>
                                        </p:attrNameLst>
                                      </p:cBhvr>
                                      <p:tavLst>
                                        <p:tav tm="0">
                                          <p:val>
                                            <p:strVal val="0-#ppt_h/2"/>
                                          </p:val>
                                        </p:tav>
                                        <p:tav tm="100000">
                                          <p:val>
                                            <p:strVal val="#ppt_y"/>
                                          </p:val>
                                        </p:tav>
                                      </p:tavLst>
                                    </p:anim>
                                  </p:childTnLst>
                                </p:cTn>
                              </p:par>
                            </p:childTnLst>
                          </p:cTn>
                        </p:par>
                        <p:par>
                          <p:cTn id="51" fill="hold">
                            <p:stCondLst>
                              <p:cond delay="5500"/>
                            </p:stCondLst>
                            <p:childTnLst>
                              <p:par>
                                <p:cTn id="52" presetID="12" presetClass="entr" presetSubtype="4" fill="hold" nodeType="afterEffect">
                                  <p:stCondLst>
                                    <p:cond delay="0"/>
                                  </p:stCondLst>
                                  <p:childTnLst>
                                    <p:set>
                                      <p:cBhvr>
                                        <p:cTn id="53" dur="1" fill="hold">
                                          <p:stCondLst>
                                            <p:cond delay="0"/>
                                          </p:stCondLst>
                                        </p:cTn>
                                        <p:tgtEl>
                                          <p:spTgt spid="108"/>
                                        </p:tgtEl>
                                        <p:attrNameLst>
                                          <p:attrName>style.visibility</p:attrName>
                                        </p:attrNameLst>
                                      </p:cBhvr>
                                      <p:to>
                                        <p:strVal val="visible"/>
                                      </p:to>
                                    </p:set>
                                    <p:animEffect transition="in" filter="slide(fromBottom)">
                                      <p:cBhvr>
                                        <p:cTn id="54" dur="500"/>
                                        <p:tgtEl>
                                          <p:spTgt spid="108"/>
                                        </p:tgtEl>
                                      </p:cBhvr>
                                    </p:animEffect>
                                  </p:childTnLst>
                                </p:cTn>
                              </p:par>
                            </p:childTnLst>
                          </p:cTn>
                        </p:par>
                        <p:par>
                          <p:cTn id="55" fill="hold">
                            <p:stCondLst>
                              <p:cond delay="6000"/>
                            </p:stCondLst>
                            <p:childTnLst>
                              <p:par>
                                <p:cTn id="56" presetID="12" presetClass="entr" presetSubtype="8" fill="hold"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slide(fromLeft)">
                                      <p:cBhvr>
                                        <p:cTn id="58" dur="500"/>
                                        <p:tgtEl>
                                          <p:spTgt spid="44"/>
                                        </p:tgtEl>
                                      </p:cBhvr>
                                    </p:animEffect>
                                  </p:childTnLst>
                                </p:cTn>
                              </p:par>
                            </p:childTnLst>
                          </p:cTn>
                        </p:par>
                        <p:par>
                          <p:cTn id="59" fill="hold">
                            <p:stCondLst>
                              <p:cond delay="6500"/>
                            </p:stCondLst>
                            <p:childTnLst>
                              <p:par>
                                <p:cTn id="60" presetID="12" presetClass="entr" presetSubtype="4" fill="hold" grpId="0" nodeType="after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slide(fromBottom)">
                                      <p:cBhvr>
                                        <p:cTn id="62" dur="500"/>
                                        <p:tgtEl>
                                          <p:spTgt spid="72"/>
                                        </p:tgtEl>
                                      </p:cBhvr>
                                    </p:animEffect>
                                  </p:childTnLst>
                                </p:cTn>
                              </p:par>
                            </p:childTnLst>
                          </p:cTn>
                        </p:par>
                        <p:par>
                          <p:cTn id="63" fill="hold">
                            <p:stCondLst>
                              <p:cond delay="7000"/>
                            </p:stCondLst>
                            <p:childTnLst>
                              <p:par>
                                <p:cTn id="64" presetID="2" presetClass="entr" presetSubtype="4" accel="50000" decel="50000" fill="hold" nodeType="afterEffect">
                                  <p:stCondLst>
                                    <p:cond delay="0"/>
                                  </p:stCondLst>
                                  <p:childTnLst>
                                    <p:set>
                                      <p:cBhvr>
                                        <p:cTn id="65" dur="1" fill="hold">
                                          <p:stCondLst>
                                            <p:cond delay="0"/>
                                          </p:stCondLst>
                                        </p:cTn>
                                        <p:tgtEl>
                                          <p:spTgt spid="100"/>
                                        </p:tgtEl>
                                        <p:attrNameLst>
                                          <p:attrName>style.visibility</p:attrName>
                                        </p:attrNameLst>
                                      </p:cBhvr>
                                      <p:to>
                                        <p:strVal val="visible"/>
                                      </p:to>
                                    </p:set>
                                    <p:anim calcmode="lin" valueType="num">
                                      <p:cBhvr additive="base">
                                        <p:cTn id="66" dur="500" fill="hold"/>
                                        <p:tgtEl>
                                          <p:spTgt spid="100"/>
                                        </p:tgtEl>
                                        <p:attrNameLst>
                                          <p:attrName>ppt_x</p:attrName>
                                        </p:attrNameLst>
                                      </p:cBhvr>
                                      <p:tavLst>
                                        <p:tav tm="0">
                                          <p:val>
                                            <p:strVal val="#ppt_x"/>
                                          </p:val>
                                        </p:tav>
                                        <p:tav tm="100000">
                                          <p:val>
                                            <p:strVal val="#ppt_x"/>
                                          </p:val>
                                        </p:tav>
                                      </p:tavLst>
                                    </p:anim>
                                    <p:anim calcmode="lin" valueType="num">
                                      <p:cBhvr additive="base">
                                        <p:cTn id="67" dur="500" fill="hold"/>
                                        <p:tgtEl>
                                          <p:spTgt spid="100"/>
                                        </p:tgtEl>
                                        <p:attrNameLst>
                                          <p:attrName>ppt_y</p:attrName>
                                        </p:attrNameLst>
                                      </p:cBhvr>
                                      <p:tavLst>
                                        <p:tav tm="0">
                                          <p:val>
                                            <p:strVal val="1+#ppt_h/2"/>
                                          </p:val>
                                        </p:tav>
                                        <p:tav tm="100000">
                                          <p:val>
                                            <p:strVal val="#ppt_y"/>
                                          </p:val>
                                        </p:tav>
                                      </p:tavLst>
                                    </p:anim>
                                  </p:childTnLst>
                                </p:cTn>
                              </p:par>
                            </p:childTnLst>
                          </p:cTn>
                        </p:par>
                        <p:par>
                          <p:cTn id="68" fill="hold">
                            <p:stCondLst>
                              <p:cond delay="7500"/>
                            </p:stCondLst>
                            <p:childTnLst>
                              <p:par>
                                <p:cTn id="69" presetID="12" presetClass="entr" presetSubtype="4" fill="hold" nodeType="afterEffect">
                                  <p:stCondLst>
                                    <p:cond delay="0"/>
                                  </p:stCondLst>
                                  <p:childTnLst>
                                    <p:set>
                                      <p:cBhvr>
                                        <p:cTn id="70" dur="1" fill="hold">
                                          <p:stCondLst>
                                            <p:cond delay="0"/>
                                          </p:stCondLst>
                                        </p:cTn>
                                        <p:tgtEl>
                                          <p:spTgt spid="117"/>
                                        </p:tgtEl>
                                        <p:attrNameLst>
                                          <p:attrName>style.visibility</p:attrName>
                                        </p:attrNameLst>
                                      </p:cBhvr>
                                      <p:to>
                                        <p:strVal val="visible"/>
                                      </p:to>
                                    </p:set>
                                    <p:animEffect transition="in" filter="slide(fromBottom)">
                                      <p:cBhvr>
                                        <p:cTn id="71" dur="500"/>
                                        <p:tgtEl>
                                          <p:spTgt spid="117"/>
                                        </p:tgtEl>
                                      </p:cBhvr>
                                    </p:animEffect>
                                  </p:childTnLst>
                                </p:cTn>
                              </p:par>
                            </p:childTnLst>
                          </p:cTn>
                        </p:par>
                        <p:par>
                          <p:cTn id="72" fill="hold">
                            <p:stCondLst>
                              <p:cond delay="8000"/>
                            </p:stCondLst>
                            <p:childTnLst>
                              <p:par>
                                <p:cTn id="73" presetID="12" presetClass="entr" presetSubtype="8" fill="hold" nodeType="after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slide(fromLeft)">
                                      <p:cBhvr>
                                        <p:cTn id="75" dur="500"/>
                                        <p:tgtEl>
                                          <p:spTgt spid="50"/>
                                        </p:tgtEl>
                                      </p:cBhvr>
                                    </p:animEffect>
                                  </p:childTnLst>
                                </p:cTn>
                              </p:par>
                            </p:childTnLst>
                          </p:cTn>
                        </p:par>
                        <p:par>
                          <p:cTn id="76" fill="hold">
                            <p:stCondLst>
                              <p:cond delay="8500"/>
                            </p:stCondLst>
                            <p:childTnLst>
                              <p:par>
                                <p:cTn id="77" presetID="12" presetClass="entr" presetSubtype="4" fill="hold" grpId="0" nodeType="afterEffect">
                                  <p:stCondLst>
                                    <p:cond delay="0"/>
                                  </p:stCondLst>
                                  <p:childTnLst>
                                    <p:set>
                                      <p:cBhvr>
                                        <p:cTn id="78" dur="1" fill="hold">
                                          <p:stCondLst>
                                            <p:cond delay="0"/>
                                          </p:stCondLst>
                                        </p:cTn>
                                        <p:tgtEl>
                                          <p:spTgt spid="74"/>
                                        </p:tgtEl>
                                        <p:attrNameLst>
                                          <p:attrName>style.visibility</p:attrName>
                                        </p:attrNameLst>
                                      </p:cBhvr>
                                      <p:to>
                                        <p:strVal val="visible"/>
                                      </p:to>
                                    </p:set>
                                    <p:animEffect transition="in" filter="slide(fromBottom)">
                                      <p:cBhvr>
                                        <p:cTn id="79" dur="500"/>
                                        <p:tgtEl>
                                          <p:spTgt spid="74"/>
                                        </p:tgtEl>
                                      </p:cBhvr>
                                    </p:animEffect>
                                  </p:childTnLst>
                                </p:cTn>
                              </p:par>
                            </p:childTnLst>
                          </p:cTn>
                        </p:par>
                        <p:par>
                          <p:cTn id="80" fill="hold">
                            <p:stCondLst>
                              <p:cond delay="9000"/>
                            </p:stCondLst>
                            <p:childTnLst>
                              <p:par>
                                <p:cTn id="81" presetID="2" presetClass="entr" presetSubtype="1" accel="50000" decel="50000" fill="hold" nodeType="afterEffect">
                                  <p:stCondLst>
                                    <p:cond delay="0"/>
                                  </p:stCondLst>
                                  <p:childTnLst>
                                    <p:set>
                                      <p:cBhvr>
                                        <p:cTn id="82" dur="1" fill="hold">
                                          <p:stCondLst>
                                            <p:cond delay="0"/>
                                          </p:stCondLst>
                                        </p:cTn>
                                        <p:tgtEl>
                                          <p:spTgt spid="90"/>
                                        </p:tgtEl>
                                        <p:attrNameLst>
                                          <p:attrName>style.visibility</p:attrName>
                                        </p:attrNameLst>
                                      </p:cBhvr>
                                      <p:to>
                                        <p:strVal val="visible"/>
                                      </p:to>
                                    </p:set>
                                    <p:anim calcmode="lin" valueType="num">
                                      <p:cBhvr additive="base">
                                        <p:cTn id="83" dur="500" fill="hold"/>
                                        <p:tgtEl>
                                          <p:spTgt spid="90"/>
                                        </p:tgtEl>
                                        <p:attrNameLst>
                                          <p:attrName>ppt_x</p:attrName>
                                        </p:attrNameLst>
                                      </p:cBhvr>
                                      <p:tavLst>
                                        <p:tav tm="0">
                                          <p:val>
                                            <p:strVal val="#ppt_x"/>
                                          </p:val>
                                        </p:tav>
                                        <p:tav tm="100000">
                                          <p:val>
                                            <p:strVal val="#ppt_x"/>
                                          </p:val>
                                        </p:tav>
                                      </p:tavLst>
                                    </p:anim>
                                    <p:anim calcmode="lin" valueType="num">
                                      <p:cBhvr additive="base">
                                        <p:cTn id="84" dur="500" fill="hold"/>
                                        <p:tgtEl>
                                          <p:spTgt spid="90"/>
                                        </p:tgtEl>
                                        <p:attrNameLst>
                                          <p:attrName>ppt_y</p:attrName>
                                        </p:attrNameLst>
                                      </p:cBhvr>
                                      <p:tavLst>
                                        <p:tav tm="0">
                                          <p:val>
                                            <p:strVal val="0-#ppt_h/2"/>
                                          </p:val>
                                        </p:tav>
                                        <p:tav tm="100000">
                                          <p:val>
                                            <p:strVal val="#ppt_y"/>
                                          </p:val>
                                        </p:tav>
                                      </p:tavLst>
                                    </p:anim>
                                  </p:childTnLst>
                                </p:cTn>
                              </p:par>
                            </p:childTnLst>
                          </p:cTn>
                        </p:par>
                        <p:par>
                          <p:cTn id="85" fill="hold">
                            <p:stCondLst>
                              <p:cond delay="9500"/>
                            </p:stCondLst>
                            <p:childTnLst>
                              <p:par>
                                <p:cTn id="86" presetID="12" presetClass="entr" presetSubtype="4" fill="hold" nodeType="afterEffect">
                                  <p:stCondLst>
                                    <p:cond delay="0"/>
                                  </p:stCondLst>
                                  <p:childTnLst>
                                    <p:set>
                                      <p:cBhvr>
                                        <p:cTn id="87" dur="1" fill="hold">
                                          <p:stCondLst>
                                            <p:cond delay="0"/>
                                          </p:stCondLst>
                                        </p:cTn>
                                        <p:tgtEl>
                                          <p:spTgt spid="111"/>
                                        </p:tgtEl>
                                        <p:attrNameLst>
                                          <p:attrName>style.visibility</p:attrName>
                                        </p:attrNameLst>
                                      </p:cBhvr>
                                      <p:to>
                                        <p:strVal val="visible"/>
                                      </p:to>
                                    </p:set>
                                    <p:animEffect transition="in" filter="slide(fromBottom)">
                                      <p:cBhvr>
                                        <p:cTn id="88"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P spid="71" grpId="0"/>
      <p:bldP spid="72" grpId="0"/>
      <p:bldP spid="7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5" name="Straight Connector 74"/>
          <p:cNvCxnSpPr/>
          <p:nvPr/>
        </p:nvCxnSpPr>
        <p:spPr>
          <a:xfrm flipH="1">
            <a:off x="2116695" y="4357312"/>
            <a:ext cx="1" cy="819864"/>
          </a:xfrm>
          <a:prstGeom prst="line">
            <a:avLst/>
          </a:prstGeom>
          <a:ln w="19050">
            <a:solidFill>
              <a:schemeClr val="tx2">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6095681" y="4357312"/>
            <a:ext cx="1" cy="819864"/>
          </a:xfrm>
          <a:prstGeom prst="line">
            <a:avLst/>
          </a:prstGeom>
          <a:ln w="19050">
            <a:solidFill>
              <a:schemeClr val="accent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10080320" y="4357312"/>
            <a:ext cx="1" cy="819864"/>
          </a:xfrm>
          <a:prstGeom prst="line">
            <a:avLst/>
          </a:prstGeom>
          <a:ln w="19050">
            <a:solidFill>
              <a:schemeClr val="accent3"/>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10800000" flipH="1">
            <a:off x="4105395" y="4357312"/>
            <a:ext cx="1" cy="819864"/>
          </a:xfrm>
          <a:prstGeom prst="line">
            <a:avLst/>
          </a:prstGeom>
          <a:ln w="19050">
            <a:solidFill>
              <a:schemeClr val="accent4"/>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10800000" flipH="1">
            <a:off x="8081112" y="4357312"/>
            <a:ext cx="1" cy="819864"/>
          </a:xfrm>
          <a:prstGeom prst="line">
            <a:avLst/>
          </a:prstGeom>
          <a:ln w="19050">
            <a:solidFill>
              <a:schemeClr val="accent2"/>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nvGrpSpPr>
          <p:cNvPr id="20" name="Group 88"/>
          <p:cNvGrpSpPr/>
          <p:nvPr/>
        </p:nvGrpSpPr>
        <p:grpSpPr>
          <a:xfrm>
            <a:off x="1180843" y="5426043"/>
            <a:ext cx="1871700" cy="495352"/>
            <a:chOff x="690582" y="661615"/>
            <a:chExt cx="1370060" cy="201904"/>
          </a:xfrm>
        </p:grpSpPr>
        <p:sp>
          <p:nvSpPr>
            <p:cNvPr id="106" name="TextBox 105"/>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altLang="zh-CN" sz="1600" dirty="0">
                <a:solidFill>
                  <a:schemeClr val="tx1">
                    <a:lumMod val="65000"/>
                    <a:lumOff val="35000"/>
                  </a:schemeClr>
                </a:solidFill>
                <a:latin typeface="+mn-ea"/>
              </a:endParaRPr>
            </a:p>
          </p:txBody>
        </p:sp>
        <p:sp>
          <p:nvSpPr>
            <p:cNvPr id="107" name="TextBox 106"/>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Click here to add a subtitle</a:t>
              </a:r>
              <a:endParaRPr lang="en-US" sz="1300" dirty="0">
                <a:solidFill>
                  <a:schemeClr val="tx1">
                    <a:lumMod val="65000"/>
                    <a:lumOff val="35000"/>
                  </a:schemeClr>
                </a:solidFill>
                <a:latin typeface="+mn-ea"/>
              </a:endParaRPr>
            </a:p>
          </p:txBody>
        </p:sp>
      </p:grpSp>
      <p:grpSp>
        <p:nvGrpSpPr>
          <p:cNvPr id="21" name="Group 88"/>
          <p:cNvGrpSpPr/>
          <p:nvPr/>
        </p:nvGrpSpPr>
        <p:grpSpPr>
          <a:xfrm>
            <a:off x="5169539" y="5426043"/>
            <a:ext cx="1871700" cy="495352"/>
            <a:chOff x="690582" y="661615"/>
            <a:chExt cx="1370060" cy="201904"/>
          </a:xfrm>
        </p:grpSpPr>
        <p:sp>
          <p:nvSpPr>
            <p:cNvPr id="109" name="TextBox 108"/>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altLang="zh-CN" sz="1600" dirty="0">
                <a:solidFill>
                  <a:schemeClr val="tx1">
                    <a:lumMod val="65000"/>
                    <a:lumOff val="35000"/>
                  </a:schemeClr>
                </a:solidFill>
                <a:latin typeface="+mn-ea"/>
              </a:endParaRPr>
            </a:p>
          </p:txBody>
        </p:sp>
        <p:sp>
          <p:nvSpPr>
            <p:cNvPr id="110" name="TextBox 109"/>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Click here to add a subtitle</a:t>
              </a:r>
              <a:endParaRPr lang="en-US" sz="1300" dirty="0">
                <a:solidFill>
                  <a:schemeClr val="tx1">
                    <a:lumMod val="65000"/>
                    <a:lumOff val="35000"/>
                  </a:schemeClr>
                </a:solidFill>
                <a:latin typeface="+mn-ea"/>
              </a:endParaRPr>
            </a:p>
          </p:txBody>
        </p:sp>
      </p:grpSp>
      <p:grpSp>
        <p:nvGrpSpPr>
          <p:cNvPr id="22" name="Group 88"/>
          <p:cNvGrpSpPr/>
          <p:nvPr/>
        </p:nvGrpSpPr>
        <p:grpSpPr>
          <a:xfrm>
            <a:off x="9158234" y="5426043"/>
            <a:ext cx="1871700" cy="495352"/>
            <a:chOff x="690582" y="661615"/>
            <a:chExt cx="1370060" cy="201904"/>
          </a:xfrm>
        </p:grpSpPr>
        <p:sp>
          <p:nvSpPr>
            <p:cNvPr id="112" name="TextBox 111"/>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altLang="zh-CN" sz="1600" dirty="0">
                <a:solidFill>
                  <a:schemeClr val="tx1">
                    <a:lumMod val="65000"/>
                    <a:lumOff val="35000"/>
                  </a:schemeClr>
                </a:solidFill>
                <a:latin typeface="+mn-ea"/>
              </a:endParaRPr>
            </a:p>
          </p:txBody>
        </p:sp>
        <p:sp>
          <p:nvSpPr>
            <p:cNvPr id="113" name="TextBox 112"/>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Click here to add a subtitle</a:t>
              </a:r>
              <a:endParaRPr lang="en-US" sz="1300" dirty="0">
                <a:solidFill>
                  <a:schemeClr val="tx1">
                    <a:lumMod val="65000"/>
                    <a:lumOff val="35000"/>
                  </a:schemeClr>
                </a:solidFill>
                <a:latin typeface="+mn-ea"/>
              </a:endParaRPr>
            </a:p>
          </p:txBody>
        </p:sp>
      </p:grpSp>
      <p:grpSp>
        <p:nvGrpSpPr>
          <p:cNvPr id="23" name="Group 88"/>
          <p:cNvGrpSpPr/>
          <p:nvPr/>
        </p:nvGrpSpPr>
        <p:grpSpPr>
          <a:xfrm>
            <a:off x="3175192" y="5426043"/>
            <a:ext cx="1871700" cy="495352"/>
            <a:chOff x="690582" y="661615"/>
            <a:chExt cx="1370060" cy="201904"/>
          </a:xfrm>
        </p:grpSpPr>
        <p:sp>
          <p:nvSpPr>
            <p:cNvPr id="115" name="TextBox 114"/>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altLang="zh-CN" sz="1600" dirty="0">
                <a:solidFill>
                  <a:schemeClr val="tx1">
                    <a:lumMod val="65000"/>
                    <a:lumOff val="35000"/>
                  </a:schemeClr>
                </a:solidFill>
                <a:latin typeface="+mn-ea"/>
              </a:endParaRPr>
            </a:p>
          </p:txBody>
        </p:sp>
        <p:sp>
          <p:nvSpPr>
            <p:cNvPr id="116" name="TextBox 115"/>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Click here to add a subtitle</a:t>
              </a:r>
              <a:endParaRPr lang="en-US" sz="1300" dirty="0">
                <a:solidFill>
                  <a:schemeClr val="tx1">
                    <a:lumMod val="65000"/>
                    <a:lumOff val="35000"/>
                  </a:schemeClr>
                </a:solidFill>
                <a:latin typeface="+mn-ea"/>
              </a:endParaRPr>
            </a:p>
          </p:txBody>
        </p:sp>
      </p:grpSp>
      <p:grpSp>
        <p:nvGrpSpPr>
          <p:cNvPr id="24" name="Group 88"/>
          <p:cNvGrpSpPr/>
          <p:nvPr/>
        </p:nvGrpSpPr>
        <p:grpSpPr>
          <a:xfrm>
            <a:off x="7163887" y="5426043"/>
            <a:ext cx="1871700" cy="495352"/>
            <a:chOff x="690582" y="661615"/>
            <a:chExt cx="1370060" cy="201904"/>
          </a:xfrm>
        </p:grpSpPr>
        <p:sp>
          <p:nvSpPr>
            <p:cNvPr id="118" name="TextBox 117"/>
            <p:cNvSpPr txBox="1"/>
            <p:nvPr/>
          </p:nvSpPr>
          <p:spPr>
            <a:xfrm>
              <a:off x="1075267" y="661615"/>
              <a:ext cx="600770" cy="100359"/>
            </a:xfrm>
            <a:prstGeom prst="rect">
              <a:avLst/>
            </a:prstGeom>
            <a:noFill/>
          </p:spPr>
          <p:txBody>
            <a:bodyPr wrap="none" lIns="0" tIns="0" rIns="0" bIns="0" rtlCol="0" anchor="t">
              <a:spAutoFit/>
            </a:bodyPr>
            <a:lstStyle/>
            <a:p>
              <a:r>
                <a:rPr lang="zh-CN" altLang="en-US" sz="1600" dirty="0">
                  <a:solidFill>
                    <a:schemeClr val="tx1">
                      <a:lumMod val="65000"/>
                      <a:lumOff val="35000"/>
                    </a:schemeClr>
                  </a:solidFill>
                  <a:latin typeface="+mn-ea"/>
                </a:rPr>
                <a:t>Add a title</a:t>
              </a:r>
              <a:endParaRPr lang="en-US" altLang="zh-CN" sz="1600" dirty="0">
                <a:solidFill>
                  <a:schemeClr val="tx1">
                    <a:lumMod val="65000"/>
                    <a:lumOff val="35000"/>
                  </a:schemeClr>
                </a:solidFill>
                <a:latin typeface="+mn-ea"/>
              </a:endParaRPr>
            </a:p>
          </p:txBody>
        </p:sp>
        <p:sp>
          <p:nvSpPr>
            <p:cNvPr id="119" name="TextBox 118"/>
            <p:cNvSpPr txBox="1"/>
            <p:nvPr/>
          </p:nvSpPr>
          <p:spPr>
            <a:xfrm>
              <a:off x="690582" y="779887"/>
              <a:ext cx="1370060" cy="83632"/>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65000"/>
                      <a:lumOff val="35000"/>
                    </a:schemeClr>
                  </a:solidFill>
                  <a:latin typeface="+mn-ea"/>
                </a:rPr>
                <a:t>Click here to add a subtitle</a:t>
              </a:r>
              <a:endParaRPr lang="en-US" sz="1300" dirty="0">
                <a:solidFill>
                  <a:schemeClr val="tx1">
                    <a:lumMod val="65000"/>
                    <a:lumOff val="35000"/>
                  </a:schemeClr>
                </a:solidFill>
                <a:latin typeface="+mn-ea"/>
              </a:endParaRPr>
            </a:p>
          </p:txBody>
        </p:sp>
      </p:grpSp>
      <p:sp>
        <p:nvSpPr>
          <p:cNvPr id="66" name="Freeform 65"/>
          <p:cNvSpPr/>
          <p:nvPr/>
        </p:nvSpPr>
        <p:spPr>
          <a:xfrm>
            <a:off x="1526534" y="3127153"/>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tx2">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43816" rIns="210656" bIns="210656" numCol="1" spcCol="1693" anchor="ctr" anchorCtr="0">
            <a:noAutofit/>
          </a:bodyPr>
          <a:lstStyle/>
          <a:p>
            <a:pPr algn="ctr" defTabSz="1184910">
              <a:lnSpc>
                <a:spcPct val="90000"/>
              </a:lnSpc>
              <a:spcBef>
                <a:spcPct val="0"/>
              </a:spcBef>
              <a:spcAft>
                <a:spcPct val="35000"/>
              </a:spcAft>
            </a:pPr>
            <a:endParaRPr lang="en-US" sz="4800" dirty="0">
              <a:latin typeface="+mn-ea"/>
            </a:endParaRPr>
          </a:p>
        </p:txBody>
      </p:sp>
      <p:sp>
        <p:nvSpPr>
          <p:cNvPr id="68" name="Freeform 67"/>
          <p:cNvSpPr/>
          <p:nvPr/>
        </p:nvSpPr>
        <p:spPr>
          <a:xfrm>
            <a:off x="3514851" y="3127153"/>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endParaRPr lang="en-US" sz="4300" dirty="0">
              <a:latin typeface="+mn-ea"/>
            </a:endParaRPr>
          </a:p>
        </p:txBody>
      </p:sp>
      <p:sp>
        <p:nvSpPr>
          <p:cNvPr id="69" name="Freeform 68"/>
          <p:cNvSpPr/>
          <p:nvPr/>
        </p:nvSpPr>
        <p:spPr>
          <a:xfrm>
            <a:off x="5503168" y="3127153"/>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43816" rIns="243816" bIns="210656" numCol="1" spcCol="1693" anchor="ctr" anchorCtr="0">
            <a:noAutofit/>
          </a:bodyPr>
          <a:lstStyle/>
          <a:p>
            <a:pPr algn="ctr" defTabSz="1184910">
              <a:lnSpc>
                <a:spcPct val="90000"/>
              </a:lnSpc>
              <a:spcBef>
                <a:spcPct val="0"/>
              </a:spcBef>
              <a:spcAft>
                <a:spcPct val="35000"/>
              </a:spcAft>
            </a:pPr>
            <a:endParaRPr lang="en-US" sz="4300" dirty="0">
              <a:latin typeface="+mn-ea"/>
            </a:endParaRPr>
          </a:p>
        </p:txBody>
      </p:sp>
      <p:sp>
        <p:nvSpPr>
          <p:cNvPr id="73" name="Freeform 72"/>
          <p:cNvSpPr/>
          <p:nvPr/>
        </p:nvSpPr>
        <p:spPr>
          <a:xfrm>
            <a:off x="7491485" y="3127153"/>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10656" rIns="210656" bIns="121908" numCol="1" spcCol="1693" anchor="ctr" anchorCtr="0">
            <a:noAutofit/>
          </a:bodyPr>
          <a:lstStyle/>
          <a:p>
            <a:pPr algn="ctr" defTabSz="1184910">
              <a:lnSpc>
                <a:spcPct val="90000"/>
              </a:lnSpc>
              <a:spcBef>
                <a:spcPct val="0"/>
              </a:spcBef>
              <a:spcAft>
                <a:spcPct val="35000"/>
              </a:spcAft>
            </a:pPr>
            <a:endParaRPr lang="en-US" sz="4300" dirty="0">
              <a:latin typeface="+mn-ea"/>
            </a:endParaRPr>
          </a:p>
        </p:txBody>
      </p:sp>
      <p:sp>
        <p:nvSpPr>
          <p:cNvPr id="77" name="Freeform 76"/>
          <p:cNvSpPr/>
          <p:nvPr/>
        </p:nvSpPr>
        <p:spPr>
          <a:xfrm>
            <a:off x="9479802" y="3127153"/>
            <a:ext cx="1207182" cy="1207339"/>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10656" rIns="210656" bIns="210656" numCol="1" spcCol="1693" anchor="ctr" anchorCtr="0">
            <a:noAutofit/>
          </a:bodyPr>
          <a:lstStyle/>
          <a:p>
            <a:pPr algn="ctr" defTabSz="1184910">
              <a:lnSpc>
                <a:spcPct val="90000"/>
              </a:lnSpc>
              <a:spcBef>
                <a:spcPct val="0"/>
              </a:spcBef>
              <a:spcAft>
                <a:spcPct val="35000"/>
              </a:spcAft>
            </a:pPr>
            <a:endParaRPr lang="en-US" sz="4300" dirty="0">
              <a:latin typeface="+mn-ea"/>
            </a:endParaRPr>
          </a:p>
        </p:txBody>
      </p:sp>
      <p:sp>
        <p:nvSpPr>
          <p:cNvPr id="79" name="Oval 78"/>
          <p:cNvSpPr>
            <a:spLocks noChangeAspect="1"/>
          </p:cNvSpPr>
          <p:nvPr/>
        </p:nvSpPr>
        <p:spPr>
          <a:xfrm>
            <a:off x="1200347" y="3007498"/>
            <a:ext cx="694158" cy="694244"/>
          </a:xfrm>
          <a:prstGeom prst="ellipse">
            <a:avLst/>
          </a:prstGeom>
          <a:solidFill>
            <a:schemeClr val="bg1"/>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tx2">
                    <a:lumMod val="75000"/>
                  </a:schemeClr>
                </a:solidFill>
                <a:latin typeface="Agency FB" panose="020B0503020202020204" pitchFamily="34" charset="0"/>
              </a:rPr>
              <a:t>01</a:t>
            </a:r>
          </a:p>
        </p:txBody>
      </p:sp>
      <p:sp>
        <p:nvSpPr>
          <p:cNvPr id="80" name="Oval 79"/>
          <p:cNvSpPr>
            <a:spLocks noChangeAspect="1"/>
          </p:cNvSpPr>
          <p:nvPr/>
        </p:nvSpPr>
        <p:spPr>
          <a:xfrm>
            <a:off x="3196475" y="3007498"/>
            <a:ext cx="694158" cy="694244"/>
          </a:xfrm>
          <a:prstGeom prst="ellipse">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accent4"/>
                </a:solidFill>
                <a:latin typeface="Agency FB" panose="020B0503020202020204" pitchFamily="34" charset="0"/>
              </a:rPr>
              <a:t>02</a:t>
            </a:r>
            <a:endParaRPr lang="en-US" sz="1900" dirty="0">
              <a:solidFill>
                <a:schemeClr val="accent4"/>
              </a:solidFill>
              <a:latin typeface="Agency FB" panose="020B0503020202020204" pitchFamily="34" charset="0"/>
            </a:endParaRPr>
          </a:p>
        </p:txBody>
      </p:sp>
      <p:sp>
        <p:nvSpPr>
          <p:cNvPr id="81" name="Oval 80"/>
          <p:cNvSpPr>
            <a:spLocks noChangeAspect="1"/>
          </p:cNvSpPr>
          <p:nvPr/>
        </p:nvSpPr>
        <p:spPr>
          <a:xfrm>
            <a:off x="5192603" y="3007498"/>
            <a:ext cx="694158" cy="694244"/>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accent1"/>
                </a:solidFill>
                <a:latin typeface="Agency FB" panose="020B0503020202020204" pitchFamily="34" charset="0"/>
              </a:rPr>
              <a:t>03</a:t>
            </a:r>
            <a:endParaRPr lang="en-US" sz="1900" dirty="0">
              <a:solidFill>
                <a:schemeClr val="accent1"/>
              </a:solidFill>
              <a:latin typeface="Agency FB" panose="020B0503020202020204" pitchFamily="34" charset="0"/>
            </a:endParaRPr>
          </a:p>
        </p:txBody>
      </p:sp>
      <p:sp>
        <p:nvSpPr>
          <p:cNvPr id="82" name="Oval 81"/>
          <p:cNvSpPr>
            <a:spLocks noChangeAspect="1"/>
          </p:cNvSpPr>
          <p:nvPr/>
        </p:nvSpPr>
        <p:spPr>
          <a:xfrm>
            <a:off x="7188731" y="3007498"/>
            <a:ext cx="694158" cy="694244"/>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accent2"/>
                </a:solidFill>
                <a:latin typeface="Agency FB" panose="020B0503020202020204" pitchFamily="34" charset="0"/>
              </a:rPr>
              <a:t>04</a:t>
            </a:r>
            <a:endParaRPr lang="en-US" sz="1900" dirty="0">
              <a:solidFill>
                <a:schemeClr val="accent2"/>
              </a:solidFill>
              <a:latin typeface="Agency FB" panose="020B0503020202020204" pitchFamily="34" charset="0"/>
            </a:endParaRPr>
          </a:p>
        </p:txBody>
      </p:sp>
      <p:sp>
        <p:nvSpPr>
          <p:cNvPr id="83" name="Oval 82"/>
          <p:cNvSpPr>
            <a:spLocks noChangeAspect="1"/>
          </p:cNvSpPr>
          <p:nvPr/>
        </p:nvSpPr>
        <p:spPr>
          <a:xfrm>
            <a:off x="9184860" y="3007498"/>
            <a:ext cx="694158" cy="694244"/>
          </a:xfrm>
          <a:prstGeom prst="ellips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en-US" sz="1900" b="1" dirty="0">
                <a:solidFill>
                  <a:schemeClr val="accent3"/>
                </a:solidFill>
                <a:latin typeface="Agency FB" panose="020B0503020202020204" pitchFamily="34" charset="0"/>
              </a:rPr>
              <a:t>05</a:t>
            </a:r>
            <a:endParaRPr lang="en-US" sz="1900" dirty="0">
              <a:solidFill>
                <a:schemeClr val="accent3"/>
              </a:solidFill>
              <a:latin typeface="Agency FB" panose="020B0503020202020204" pitchFamily="34" charset="0"/>
            </a:endParaRPr>
          </a:p>
        </p:txBody>
      </p:sp>
      <p:grpSp>
        <p:nvGrpSpPr>
          <p:cNvPr id="87" name="Group 86"/>
          <p:cNvGrpSpPr/>
          <p:nvPr/>
        </p:nvGrpSpPr>
        <p:grpSpPr>
          <a:xfrm>
            <a:off x="1312991" y="1677302"/>
            <a:ext cx="1607404" cy="1421924"/>
            <a:chOff x="971610" y="1226241"/>
            <a:chExt cx="1205710" cy="1066443"/>
          </a:xfrm>
        </p:grpSpPr>
        <p:sp>
          <p:nvSpPr>
            <p:cNvPr id="33" name="Rounded Rectangle 32"/>
            <p:cNvSpPr/>
            <p:nvPr/>
          </p:nvSpPr>
          <p:spPr>
            <a:xfrm rot="10800000" flipV="1">
              <a:off x="971610" y="1226241"/>
              <a:ext cx="1205710" cy="451544"/>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b="1" dirty="0">
                  <a:solidFill>
                    <a:schemeClr val="bg1"/>
                  </a:solidFill>
                  <a:latin typeface="Agency FB" panose="020B0503020202020204" pitchFamily="34" charset="0"/>
                </a:rPr>
                <a:t>2015</a:t>
              </a:r>
              <a:endParaRPr lang="en-US" dirty="0">
                <a:solidFill>
                  <a:schemeClr val="bg1"/>
                </a:solidFill>
                <a:latin typeface="Agency FB" panose="020B0503020202020204" pitchFamily="34" charset="0"/>
              </a:endParaRPr>
            </a:p>
          </p:txBody>
        </p:sp>
        <p:cxnSp>
          <p:nvCxnSpPr>
            <p:cNvPr id="85" name="Straight Connector 84"/>
            <p:cNvCxnSpPr/>
            <p:nvPr/>
          </p:nvCxnSpPr>
          <p:spPr>
            <a:xfrm flipH="1">
              <a:off x="1574465" y="1677786"/>
              <a:ext cx="1" cy="614898"/>
            </a:xfrm>
            <a:prstGeom prst="line">
              <a:avLst/>
            </a:prstGeom>
            <a:ln w="19050">
              <a:solidFill>
                <a:schemeClr val="tx2">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p:nvGrpSpPr>
        <p:grpSpPr>
          <a:xfrm>
            <a:off x="3301690" y="1677302"/>
            <a:ext cx="1607404" cy="1421924"/>
            <a:chOff x="971610" y="1226241"/>
            <a:chExt cx="1205710" cy="1066443"/>
          </a:xfrm>
        </p:grpSpPr>
        <p:sp>
          <p:nvSpPr>
            <p:cNvPr id="92" name="Rounded Rectangle 91"/>
            <p:cNvSpPr/>
            <p:nvPr/>
          </p:nvSpPr>
          <p:spPr>
            <a:xfrm rot="10800000" flipV="1">
              <a:off x="971610" y="1226241"/>
              <a:ext cx="1205710" cy="45154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b="1" dirty="0">
                  <a:solidFill>
                    <a:schemeClr val="bg1"/>
                  </a:solidFill>
                  <a:latin typeface="Agency FB" panose="020B0503020202020204" pitchFamily="34" charset="0"/>
                </a:rPr>
                <a:t>2016</a:t>
              </a:r>
              <a:endParaRPr lang="en-US" dirty="0">
                <a:solidFill>
                  <a:schemeClr val="bg1"/>
                </a:solidFill>
                <a:latin typeface="Agency FB" panose="020B0503020202020204" pitchFamily="34" charset="0"/>
              </a:endParaRPr>
            </a:p>
          </p:txBody>
        </p:sp>
        <p:cxnSp>
          <p:nvCxnSpPr>
            <p:cNvPr id="95" name="Straight Connector 94"/>
            <p:cNvCxnSpPr/>
            <p:nvPr/>
          </p:nvCxnSpPr>
          <p:spPr>
            <a:xfrm flipH="1">
              <a:off x="1574465" y="1677786"/>
              <a:ext cx="1" cy="614898"/>
            </a:xfrm>
            <a:prstGeom prst="line">
              <a:avLst/>
            </a:prstGeom>
            <a:ln w="19050">
              <a:solidFill>
                <a:schemeClr val="accent4"/>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5291977" y="1677302"/>
            <a:ext cx="1607404" cy="1421924"/>
            <a:chOff x="971610" y="1226241"/>
            <a:chExt cx="1205710" cy="1066443"/>
          </a:xfrm>
        </p:grpSpPr>
        <p:sp>
          <p:nvSpPr>
            <p:cNvPr id="100" name="Rounded Rectangle 99"/>
            <p:cNvSpPr/>
            <p:nvPr/>
          </p:nvSpPr>
          <p:spPr>
            <a:xfrm rot="10800000" flipV="1">
              <a:off x="971610" y="1226241"/>
              <a:ext cx="1205710" cy="45154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b="1" dirty="0">
                  <a:solidFill>
                    <a:schemeClr val="bg1"/>
                  </a:solidFill>
                  <a:latin typeface="Agency FB" panose="020B0503020202020204" pitchFamily="34" charset="0"/>
                </a:rPr>
                <a:t>2017</a:t>
              </a:r>
              <a:endParaRPr lang="en-US" dirty="0">
                <a:solidFill>
                  <a:schemeClr val="bg1"/>
                </a:solidFill>
                <a:latin typeface="Agency FB" panose="020B0503020202020204" pitchFamily="34" charset="0"/>
              </a:endParaRPr>
            </a:p>
          </p:txBody>
        </p:sp>
        <p:cxnSp>
          <p:nvCxnSpPr>
            <p:cNvPr id="102" name="Straight Connector 101"/>
            <p:cNvCxnSpPr/>
            <p:nvPr/>
          </p:nvCxnSpPr>
          <p:spPr>
            <a:xfrm flipH="1">
              <a:off x="1574465" y="1677786"/>
              <a:ext cx="1" cy="614898"/>
            </a:xfrm>
            <a:prstGeom prst="line">
              <a:avLst/>
            </a:prstGeom>
            <a:ln w="19050">
              <a:solidFill>
                <a:schemeClr val="accent1"/>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a:off x="7277407" y="1677302"/>
            <a:ext cx="1607404" cy="1421924"/>
            <a:chOff x="971610" y="1226241"/>
            <a:chExt cx="1205710" cy="1066443"/>
          </a:xfrm>
        </p:grpSpPr>
        <p:sp>
          <p:nvSpPr>
            <p:cNvPr id="108" name="Rounded Rectangle 107"/>
            <p:cNvSpPr/>
            <p:nvPr/>
          </p:nvSpPr>
          <p:spPr>
            <a:xfrm rot="10800000" flipV="1">
              <a:off x="971610" y="1226241"/>
              <a:ext cx="1205710" cy="45154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b="1" dirty="0">
                  <a:solidFill>
                    <a:schemeClr val="bg1"/>
                  </a:solidFill>
                  <a:latin typeface="Agency FB" panose="020B0503020202020204" pitchFamily="34" charset="0"/>
                </a:rPr>
                <a:t>2018</a:t>
              </a:r>
              <a:endParaRPr lang="en-US" dirty="0">
                <a:solidFill>
                  <a:schemeClr val="bg1"/>
                </a:solidFill>
                <a:latin typeface="Agency FB" panose="020B0503020202020204" pitchFamily="34" charset="0"/>
              </a:endParaRPr>
            </a:p>
          </p:txBody>
        </p:sp>
        <p:cxnSp>
          <p:nvCxnSpPr>
            <p:cNvPr id="111" name="Straight Connector 110"/>
            <p:cNvCxnSpPr/>
            <p:nvPr/>
          </p:nvCxnSpPr>
          <p:spPr>
            <a:xfrm flipH="1">
              <a:off x="1574465" y="1677786"/>
              <a:ext cx="1" cy="614898"/>
            </a:xfrm>
            <a:prstGeom prst="line">
              <a:avLst/>
            </a:prstGeom>
            <a:ln w="19050">
              <a:solidFill>
                <a:schemeClr val="accent2"/>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a:off x="9276616" y="1677302"/>
            <a:ext cx="1607404" cy="1421924"/>
            <a:chOff x="971610" y="1226241"/>
            <a:chExt cx="1205710" cy="1066443"/>
          </a:xfrm>
        </p:grpSpPr>
        <p:sp>
          <p:nvSpPr>
            <p:cNvPr id="117" name="Rounded Rectangle 116"/>
            <p:cNvSpPr/>
            <p:nvPr/>
          </p:nvSpPr>
          <p:spPr>
            <a:xfrm rot="10800000" flipV="1">
              <a:off x="971610" y="1226241"/>
              <a:ext cx="1205710" cy="45154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n-US" b="1" dirty="0">
                  <a:solidFill>
                    <a:schemeClr val="bg1"/>
                  </a:solidFill>
                  <a:latin typeface="Agency FB" panose="020B0503020202020204" pitchFamily="34" charset="0"/>
                </a:rPr>
                <a:t>2019</a:t>
              </a:r>
              <a:endParaRPr lang="en-US" dirty="0">
                <a:solidFill>
                  <a:schemeClr val="bg1"/>
                </a:solidFill>
                <a:latin typeface="Agency FB" panose="020B0503020202020204" pitchFamily="34" charset="0"/>
              </a:endParaRPr>
            </a:p>
          </p:txBody>
        </p:sp>
        <p:cxnSp>
          <p:nvCxnSpPr>
            <p:cNvPr id="120" name="Straight Connector 119"/>
            <p:cNvCxnSpPr/>
            <p:nvPr/>
          </p:nvCxnSpPr>
          <p:spPr>
            <a:xfrm flipH="1">
              <a:off x="1574465" y="1677786"/>
              <a:ext cx="1" cy="614898"/>
            </a:xfrm>
            <a:prstGeom prst="line">
              <a:avLst/>
            </a:prstGeom>
            <a:ln w="19050">
              <a:solidFill>
                <a:schemeClr val="accent3"/>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sp>
        <p:nvSpPr>
          <p:cNvPr id="50" name="Freeform 143"/>
          <p:cNvSpPr>
            <a:spLocks noEditPoints="1"/>
          </p:cNvSpPr>
          <p:nvPr/>
        </p:nvSpPr>
        <p:spPr bwMode="auto">
          <a:xfrm>
            <a:off x="1875426" y="3476942"/>
            <a:ext cx="482537" cy="444500"/>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51" name="Freeform 92"/>
          <p:cNvSpPr>
            <a:spLocks noEditPoints="1"/>
          </p:cNvSpPr>
          <p:nvPr/>
        </p:nvSpPr>
        <p:spPr bwMode="auto">
          <a:xfrm>
            <a:off x="3901022" y="3520648"/>
            <a:ext cx="455025" cy="463551"/>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52" name="组合 51"/>
          <p:cNvGrpSpPr/>
          <p:nvPr/>
        </p:nvGrpSpPr>
        <p:grpSpPr>
          <a:xfrm>
            <a:off x="5896481" y="3506941"/>
            <a:ext cx="427511" cy="400051"/>
            <a:chOff x="6661150" y="233363"/>
            <a:chExt cx="320675" cy="300038"/>
          </a:xfrm>
          <a:solidFill>
            <a:schemeClr val="bg1"/>
          </a:solidFill>
        </p:grpSpPr>
        <p:sp>
          <p:nvSpPr>
            <p:cNvPr id="53"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4"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5"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56"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57" name="Freeform 140"/>
          <p:cNvSpPr>
            <a:spLocks noEditPoints="1"/>
          </p:cNvSpPr>
          <p:nvPr/>
        </p:nvSpPr>
        <p:spPr bwMode="auto">
          <a:xfrm>
            <a:off x="7843204" y="3504629"/>
            <a:ext cx="474458" cy="474520"/>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58" name="组合 57"/>
          <p:cNvGrpSpPr/>
          <p:nvPr/>
        </p:nvGrpSpPr>
        <p:grpSpPr>
          <a:xfrm>
            <a:off x="9863956" y="3566208"/>
            <a:ext cx="419045" cy="408517"/>
            <a:chOff x="8175625" y="987426"/>
            <a:chExt cx="314325" cy="306388"/>
          </a:xfrm>
          <a:solidFill>
            <a:schemeClr val="bg1"/>
          </a:solidFill>
        </p:grpSpPr>
        <p:sp>
          <p:nvSpPr>
            <p:cNvPr id="59" name="Freeform 104"/>
            <p:cNvSpPr/>
            <p:nvPr/>
          </p:nvSpPr>
          <p:spPr bwMode="auto">
            <a:xfrm>
              <a:off x="8258175" y="1144588"/>
              <a:ext cx="42863" cy="98425"/>
            </a:xfrm>
            <a:custGeom>
              <a:avLst/>
              <a:gdLst>
                <a:gd name="T0" fmla="*/ 11 w 19"/>
                <a:gd name="T1" fmla="*/ 43 h 43"/>
                <a:gd name="T2" fmla="*/ 19 w 19"/>
                <a:gd name="T3" fmla="*/ 43 h 43"/>
                <a:gd name="T4" fmla="*/ 19 w 19"/>
                <a:gd name="T5" fmla="*/ 0 h 43"/>
                <a:gd name="T6" fmla="*/ 12 w 19"/>
                <a:gd name="T7" fmla="*/ 0 h 43"/>
                <a:gd name="T8" fmla="*/ 11 w 19"/>
                <a:gd name="T9" fmla="*/ 4 h 43"/>
                <a:gd name="T10" fmla="*/ 8 w 19"/>
                <a:gd name="T11" fmla="*/ 7 h 43"/>
                <a:gd name="T12" fmla="*/ 4 w 19"/>
                <a:gd name="T13" fmla="*/ 8 h 43"/>
                <a:gd name="T14" fmla="*/ 0 w 19"/>
                <a:gd name="T15" fmla="*/ 9 h 43"/>
                <a:gd name="T16" fmla="*/ 0 w 19"/>
                <a:gd name="T17" fmla="*/ 15 h 43"/>
                <a:gd name="T18" fmla="*/ 11 w 19"/>
                <a:gd name="T19" fmla="*/ 15 h 43"/>
                <a:gd name="T20" fmla="*/ 11 w 19"/>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3">
                  <a:moveTo>
                    <a:pt x="11" y="43"/>
                  </a:moveTo>
                  <a:cubicBezTo>
                    <a:pt x="19" y="43"/>
                    <a:pt x="19" y="43"/>
                    <a:pt x="19" y="43"/>
                  </a:cubicBezTo>
                  <a:cubicBezTo>
                    <a:pt x="19" y="0"/>
                    <a:pt x="19" y="0"/>
                    <a:pt x="19" y="0"/>
                  </a:cubicBezTo>
                  <a:cubicBezTo>
                    <a:pt x="12" y="0"/>
                    <a:pt x="12" y="0"/>
                    <a:pt x="12" y="0"/>
                  </a:cubicBezTo>
                  <a:cubicBezTo>
                    <a:pt x="12" y="2"/>
                    <a:pt x="12" y="3"/>
                    <a:pt x="11" y="4"/>
                  </a:cubicBezTo>
                  <a:cubicBezTo>
                    <a:pt x="10" y="5"/>
                    <a:pt x="9" y="6"/>
                    <a:pt x="8" y="7"/>
                  </a:cubicBezTo>
                  <a:cubicBezTo>
                    <a:pt x="7" y="8"/>
                    <a:pt x="6" y="8"/>
                    <a:pt x="4" y="8"/>
                  </a:cubicBezTo>
                  <a:cubicBezTo>
                    <a:pt x="3" y="9"/>
                    <a:pt x="1" y="9"/>
                    <a:pt x="0" y="9"/>
                  </a:cubicBezTo>
                  <a:cubicBezTo>
                    <a:pt x="0" y="15"/>
                    <a:pt x="0" y="15"/>
                    <a:pt x="0" y="15"/>
                  </a:cubicBezTo>
                  <a:cubicBezTo>
                    <a:pt x="11" y="15"/>
                    <a:pt x="11" y="15"/>
                    <a:pt x="11" y="15"/>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60" name="Freeform 105"/>
            <p:cNvSpPr/>
            <p:nvPr/>
          </p:nvSpPr>
          <p:spPr bwMode="auto">
            <a:xfrm>
              <a:off x="8324850" y="1144588"/>
              <a:ext cx="71438" cy="98425"/>
            </a:xfrm>
            <a:custGeom>
              <a:avLst/>
              <a:gdLst>
                <a:gd name="T0" fmla="*/ 21 w 31"/>
                <a:gd name="T1" fmla="*/ 34 h 43"/>
                <a:gd name="T2" fmla="*/ 18 w 31"/>
                <a:gd name="T3" fmla="*/ 36 h 43"/>
                <a:gd name="T4" fmla="*/ 15 w 31"/>
                <a:gd name="T5" fmla="*/ 36 h 43"/>
                <a:gd name="T6" fmla="*/ 11 w 31"/>
                <a:gd name="T7" fmla="*/ 35 h 43"/>
                <a:gd name="T8" fmla="*/ 8 w 31"/>
                <a:gd name="T9" fmla="*/ 30 h 43"/>
                <a:gd name="T10" fmla="*/ 0 w 31"/>
                <a:gd name="T11" fmla="*/ 30 h 43"/>
                <a:gd name="T12" fmla="*/ 1 w 31"/>
                <a:gd name="T13" fmla="*/ 36 h 43"/>
                <a:gd name="T14" fmla="*/ 5 w 31"/>
                <a:gd name="T15" fmla="*/ 40 h 43"/>
                <a:gd name="T16" fmla="*/ 10 w 31"/>
                <a:gd name="T17" fmla="*/ 43 h 43"/>
                <a:gd name="T18" fmla="*/ 15 w 31"/>
                <a:gd name="T19" fmla="*/ 43 h 43"/>
                <a:gd name="T20" fmla="*/ 22 w 31"/>
                <a:gd name="T21" fmla="*/ 42 h 43"/>
                <a:gd name="T22" fmla="*/ 27 w 31"/>
                <a:gd name="T23" fmla="*/ 39 h 43"/>
                <a:gd name="T24" fmla="*/ 30 w 31"/>
                <a:gd name="T25" fmla="*/ 34 h 43"/>
                <a:gd name="T26" fmla="*/ 31 w 31"/>
                <a:gd name="T27" fmla="*/ 28 h 43"/>
                <a:gd name="T28" fmla="*/ 30 w 31"/>
                <a:gd name="T29" fmla="*/ 23 h 43"/>
                <a:gd name="T30" fmla="*/ 28 w 31"/>
                <a:gd name="T31" fmla="*/ 18 h 43"/>
                <a:gd name="T32" fmla="*/ 24 w 31"/>
                <a:gd name="T33" fmla="*/ 15 h 43"/>
                <a:gd name="T34" fmla="*/ 18 w 31"/>
                <a:gd name="T35" fmla="*/ 14 h 43"/>
                <a:gd name="T36" fmla="*/ 14 w 31"/>
                <a:gd name="T37" fmla="*/ 14 h 43"/>
                <a:gd name="T38" fmla="*/ 10 w 31"/>
                <a:gd name="T39" fmla="*/ 17 h 43"/>
                <a:gd name="T40" fmla="*/ 10 w 31"/>
                <a:gd name="T41" fmla="*/ 17 h 43"/>
                <a:gd name="T42" fmla="*/ 11 w 31"/>
                <a:gd name="T43" fmla="*/ 7 h 43"/>
                <a:gd name="T44" fmla="*/ 29 w 31"/>
                <a:gd name="T45" fmla="*/ 7 h 43"/>
                <a:gd name="T46" fmla="*/ 29 w 31"/>
                <a:gd name="T47" fmla="*/ 0 h 43"/>
                <a:gd name="T48" fmla="*/ 5 w 31"/>
                <a:gd name="T49" fmla="*/ 0 h 43"/>
                <a:gd name="T50" fmla="*/ 1 w 31"/>
                <a:gd name="T51" fmla="*/ 24 h 43"/>
                <a:gd name="T52" fmla="*/ 9 w 31"/>
                <a:gd name="T53" fmla="*/ 24 h 43"/>
                <a:gd name="T54" fmla="*/ 12 w 31"/>
                <a:gd name="T55" fmla="*/ 21 h 43"/>
                <a:gd name="T56" fmla="*/ 15 w 31"/>
                <a:gd name="T57" fmla="*/ 20 h 43"/>
                <a:gd name="T58" fmla="*/ 18 w 31"/>
                <a:gd name="T59" fmla="*/ 21 h 43"/>
                <a:gd name="T60" fmla="*/ 21 w 31"/>
                <a:gd name="T61" fmla="*/ 23 h 43"/>
                <a:gd name="T62" fmla="*/ 22 w 31"/>
                <a:gd name="T63" fmla="*/ 25 h 43"/>
                <a:gd name="T64" fmla="*/ 23 w 31"/>
                <a:gd name="T65" fmla="*/ 28 h 43"/>
                <a:gd name="T66" fmla="*/ 22 w 31"/>
                <a:gd name="T67" fmla="*/ 31 h 43"/>
                <a:gd name="T68" fmla="*/ 21 w 31"/>
                <a:gd name="T69"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43">
                  <a:moveTo>
                    <a:pt x="21" y="34"/>
                  </a:moveTo>
                  <a:cubicBezTo>
                    <a:pt x="20" y="35"/>
                    <a:pt x="19" y="35"/>
                    <a:pt x="18" y="36"/>
                  </a:cubicBezTo>
                  <a:cubicBezTo>
                    <a:pt x="17" y="36"/>
                    <a:pt x="16" y="36"/>
                    <a:pt x="15" y="36"/>
                  </a:cubicBezTo>
                  <a:cubicBezTo>
                    <a:pt x="13" y="36"/>
                    <a:pt x="12" y="36"/>
                    <a:pt x="11" y="35"/>
                  </a:cubicBezTo>
                  <a:cubicBezTo>
                    <a:pt x="9" y="34"/>
                    <a:pt x="9" y="32"/>
                    <a:pt x="8" y="30"/>
                  </a:cubicBezTo>
                  <a:cubicBezTo>
                    <a:pt x="0" y="30"/>
                    <a:pt x="0" y="30"/>
                    <a:pt x="0" y="30"/>
                  </a:cubicBezTo>
                  <a:cubicBezTo>
                    <a:pt x="0" y="32"/>
                    <a:pt x="0" y="34"/>
                    <a:pt x="1" y="36"/>
                  </a:cubicBezTo>
                  <a:cubicBezTo>
                    <a:pt x="2" y="38"/>
                    <a:pt x="3" y="39"/>
                    <a:pt x="5" y="40"/>
                  </a:cubicBezTo>
                  <a:cubicBezTo>
                    <a:pt x="6" y="41"/>
                    <a:pt x="8" y="42"/>
                    <a:pt x="10" y="43"/>
                  </a:cubicBezTo>
                  <a:cubicBezTo>
                    <a:pt x="11" y="43"/>
                    <a:pt x="13" y="43"/>
                    <a:pt x="15" y="43"/>
                  </a:cubicBezTo>
                  <a:cubicBezTo>
                    <a:pt x="18" y="43"/>
                    <a:pt x="20" y="43"/>
                    <a:pt x="22" y="42"/>
                  </a:cubicBezTo>
                  <a:cubicBezTo>
                    <a:pt x="23" y="42"/>
                    <a:pt x="25" y="41"/>
                    <a:pt x="27" y="39"/>
                  </a:cubicBezTo>
                  <a:cubicBezTo>
                    <a:pt x="28" y="38"/>
                    <a:pt x="29" y="36"/>
                    <a:pt x="30" y="34"/>
                  </a:cubicBezTo>
                  <a:cubicBezTo>
                    <a:pt x="31" y="32"/>
                    <a:pt x="31" y="30"/>
                    <a:pt x="31" y="28"/>
                  </a:cubicBezTo>
                  <a:cubicBezTo>
                    <a:pt x="31" y="26"/>
                    <a:pt x="31" y="24"/>
                    <a:pt x="30" y="23"/>
                  </a:cubicBezTo>
                  <a:cubicBezTo>
                    <a:pt x="30" y="21"/>
                    <a:pt x="29" y="19"/>
                    <a:pt x="28" y="18"/>
                  </a:cubicBezTo>
                  <a:cubicBezTo>
                    <a:pt x="27" y="17"/>
                    <a:pt x="25" y="16"/>
                    <a:pt x="24" y="15"/>
                  </a:cubicBezTo>
                  <a:cubicBezTo>
                    <a:pt x="22" y="14"/>
                    <a:pt x="20" y="14"/>
                    <a:pt x="18" y="14"/>
                  </a:cubicBezTo>
                  <a:cubicBezTo>
                    <a:pt x="16" y="14"/>
                    <a:pt x="15" y="14"/>
                    <a:pt x="14" y="14"/>
                  </a:cubicBezTo>
                  <a:cubicBezTo>
                    <a:pt x="12" y="15"/>
                    <a:pt x="11" y="16"/>
                    <a:pt x="10" y="17"/>
                  </a:cubicBezTo>
                  <a:cubicBezTo>
                    <a:pt x="10" y="17"/>
                    <a:pt x="10" y="17"/>
                    <a:pt x="10" y="17"/>
                  </a:cubicBezTo>
                  <a:cubicBezTo>
                    <a:pt x="11" y="7"/>
                    <a:pt x="11" y="7"/>
                    <a:pt x="11" y="7"/>
                  </a:cubicBezTo>
                  <a:cubicBezTo>
                    <a:pt x="29" y="7"/>
                    <a:pt x="29" y="7"/>
                    <a:pt x="29" y="7"/>
                  </a:cubicBezTo>
                  <a:cubicBezTo>
                    <a:pt x="29" y="0"/>
                    <a:pt x="29" y="0"/>
                    <a:pt x="29" y="0"/>
                  </a:cubicBezTo>
                  <a:cubicBezTo>
                    <a:pt x="5" y="0"/>
                    <a:pt x="5" y="0"/>
                    <a:pt x="5" y="0"/>
                  </a:cubicBezTo>
                  <a:cubicBezTo>
                    <a:pt x="1" y="24"/>
                    <a:pt x="1" y="24"/>
                    <a:pt x="1" y="24"/>
                  </a:cubicBezTo>
                  <a:cubicBezTo>
                    <a:pt x="9" y="24"/>
                    <a:pt x="9" y="24"/>
                    <a:pt x="9" y="24"/>
                  </a:cubicBezTo>
                  <a:cubicBezTo>
                    <a:pt x="10" y="22"/>
                    <a:pt x="11" y="22"/>
                    <a:pt x="12" y="21"/>
                  </a:cubicBezTo>
                  <a:cubicBezTo>
                    <a:pt x="13" y="21"/>
                    <a:pt x="14" y="20"/>
                    <a:pt x="15" y="20"/>
                  </a:cubicBezTo>
                  <a:cubicBezTo>
                    <a:pt x="16" y="20"/>
                    <a:pt x="18" y="20"/>
                    <a:pt x="18" y="21"/>
                  </a:cubicBezTo>
                  <a:cubicBezTo>
                    <a:pt x="19" y="21"/>
                    <a:pt x="20" y="22"/>
                    <a:pt x="21" y="23"/>
                  </a:cubicBezTo>
                  <a:cubicBezTo>
                    <a:pt x="21" y="23"/>
                    <a:pt x="22" y="24"/>
                    <a:pt x="22" y="25"/>
                  </a:cubicBezTo>
                  <a:cubicBezTo>
                    <a:pt x="23" y="26"/>
                    <a:pt x="23" y="27"/>
                    <a:pt x="23" y="28"/>
                  </a:cubicBezTo>
                  <a:cubicBezTo>
                    <a:pt x="23" y="29"/>
                    <a:pt x="22" y="30"/>
                    <a:pt x="22" y="31"/>
                  </a:cubicBezTo>
                  <a:cubicBezTo>
                    <a:pt x="22" y="32"/>
                    <a:pt x="21" y="33"/>
                    <a:pt x="2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61" name="Freeform 106"/>
            <p:cNvSpPr/>
            <p:nvPr/>
          </p:nvSpPr>
          <p:spPr bwMode="auto">
            <a:xfrm>
              <a:off x="8232775"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62" name="Freeform 107"/>
            <p:cNvSpPr/>
            <p:nvPr/>
          </p:nvSpPr>
          <p:spPr bwMode="auto">
            <a:xfrm>
              <a:off x="8396288"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63" name="Freeform 108"/>
            <p:cNvSpPr>
              <a:spLocks noEditPoints="1"/>
            </p:cNvSpPr>
            <p:nvPr/>
          </p:nvSpPr>
          <p:spPr bwMode="auto">
            <a:xfrm>
              <a:off x="8175625" y="1012826"/>
              <a:ext cx="314325" cy="280988"/>
            </a:xfrm>
            <a:custGeom>
              <a:avLst/>
              <a:gdLst>
                <a:gd name="T0" fmla="*/ 121 w 137"/>
                <a:gd name="T1" fmla="*/ 0 h 122"/>
                <a:gd name="T2" fmla="*/ 117 w 137"/>
                <a:gd name="T3" fmla="*/ 0 h 122"/>
                <a:gd name="T4" fmla="*/ 117 w 137"/>
                <a:gd name="T5" fmla="*/ 14 h 122"/>
                <a:gd name="T6" fmla="*/ 109 w 137"/>
                <a:gd name="T7" fmla="*/ 23 h 122"/>
                <a:gd name="T8" fmla="*/ 99 w 137"/>
                <a:gd name="T9" fmla="*/ 23 h 122"/>
                <a:gd name="T10" fmla="*/ 90 w 137"/>
                <a:gd name="T11" fmla="*/ 14 h 122"/>
                <a:gd name="T12" fmla="*/ 90 w 137"/>
                <a:gd name="T13" fmla="*/ 0 h 122"/>
                <a:gd name="T14" fmla="*/ 46 w 137"/>
                <a:gd name="T15" fmla="*/ 0 h 122"/>
                <a:gd name="T16" fmla="*/ 46 w 137"/>
                <a:gd name="T17" fmla="*/ 14 h 122"/>
                <a:gd name="T18" fmla="*/ 38 w 137"/>
                <a:gd name="T19" fmla="*/ 23 h 122"/>
                <a:gd name="T20" fmla="*/ 28 w 137"/>
                <a:gd name="T21" fmla="*/ 23 h 122"/>
                <a:gd name="T22" fmla="*/ 20 w 137"/>
                <a:gd name="T23" fmla="*/ 14 h 122"/>
                <a:gd name="T24" fmla="*/ 20 w 137"/>
                <a:gd name="T25" fmla="*/ 0 h 122"/>
                <a:gd name="T26" fmla="*/ 16 w 137"/>
                <a:gd name="T27" fmla="*/ 0 h 122"/>
                <a:gd name="T28" fmla="*/ 0 w 137"/>
                <a:gd name="T29" fmla="*/ 16 h 122"/>
                <a:gd name="T30" fmla="*/ 0 w 137"/>
                <a:gd name="T31" fmla="*/ 46 h 122"/>
                <a:gd name="T32" fmla="*/ 0 w 137"/>
                <a:gd name="T33" fmla="*/ 106 h 122"/>
                <a:gd name="T34" fmla="*/ 16 w 137"/>
                <a:gd name="T35" fmla="*/ 122 h 122"/>
                <a:gd name="T36" fmla="*/ 121 w 137"/>
                <a:gd name="T37" fmla="*/ 122 h 122"/>
                <a:gd name="T38" fmla="*/ 137 w 137"/>
                <a:gd name="T39" fmla="*/ 106 h 122"/>
                <a:gd name="T40" fmla="*/ 137 w 137"/>
                <a:gd name="T41" fmla="*/ 46 h 122"/>
                <a:gd name="T42" fmla="*/ 137 w 137"/>
                <a:gd name="T43" fmla="*/ 16 h 122"/>
                <a:gd name="T44" fmla="*/ 121 w 137"/>
                <a:gd name="T45" fmla="*/ 0 h 122"/>
                <a:gd name="T46" fmla="*/ 127 w 137"/>
                <a:gd name="T47" fmla="*/ 106 h 122"/>
                <a:gd name="T48" fmla="*/ 121 w 137"/>
                <a:gd name="T49" fmla="*/ 112 h 122"/>
                <a:gd name="T50" fmla="*/ 16 w 137"/>
                <a:gd name="T51" fmla="*/ 112 h 122"/>
                <a:gd name="T52" fmla="*/ 10 w 137"/>
                <a:gd name="T53" fmla="*/ 106 h 122"/>
                <a:gd name="T54" fmla="*/ 10 w 137"/>
                <a:gd name="T55" fmla="*/ 46 h 122"/>
                <a:gd name="T56" fmla="*/ 127 w 137"/>
                <a:gd name="T57" fmla="*/ 46 h 122"/>
                <a:gd name="T58" fmla="*/ 127 w 137"/>
                <a:gd name="T59"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22">
                  <a:moveTo>
                    <a:pt x="121" y="0"/>
                  </a:moveTo>
                  <a:cubicBezTo>
                    <a:pt x="117" y="0"/>
                    <a:pt x="117" y="0"/>
                    <a:pt x="117" y="0"/>
                  </a:cubicBezTo>
                  <a:cubicBezTo>
                    <a:pt x="117" y="14"/>
                    <a:pt x="117" y="14"/>
                    <a:pt x="117" y="14"/>
                  </a:cubicBezTo>
                  <a:cubicBezTo>
                    <a:pt x="117" y="19"/>
                    <a:pt x="113" y="23"/>
                    <a:pt x="109" y="23"/>
                  </a:cubicBezTo>
                  <a:cubicBezTo>
                    <a:pt x="99" y="23"/>
                    <a:pt x="99" y="23"/>
                    <a:pt x="99" y="23"/>
                  </a:cubicBezTo>
                  <a:cubicBezTo>
                    <a:pt x="94" y="23"/>
                    <a:pt x="90" y="19"/>
                    <a:pt x="90" y="14"/>
                  </a:cubicBezTo>
                  <a:cubicBezTo>
                    <a:pt x="90" y="0"/>
                    <a:pt x="90" y="0"/>
                    <a:pt x="90" y="0"/>
                  </a:cubicBezTo>
                  <a:cubicBezTo>
                    <a:pt x="46" y="0"/>
                    <a:pt x="46" y="0"/>
                    <a:pt x="46" y="0"/>
                  </a:cubicBezTo>
                  <a:cubicBezTo>
                    <a:pt x="46" y="14"/>
                    <a:pt x="46" y="14"/>
                    <a:pt x="46" y="14"/>
                  </a:cubicBezTo>
                  <a:cubicBezTo>
                    <a:pt x="46" y="19"/>
                    <a:pt x="42" y="23"/>
                    <a:pt x="38" y="23"/>
                  </a:cubicBezTo>
                  <a:cubicBezTo>
                    <a:pt x="28" y="23"/>
                    <a:pt x="28" y="23"/>
                    <a:pt x="28" y="23"/>
                  </a:cubicBezTo>
                  <a:cubicBezTo>
                    <a:pt x="23" y="23"/>
                    <a:pt x="20" y="19"/>
                    <a:pt x="20" y="14"/>
                  </a:cubicBezTo>
                  <a:cubicBezTo>
                    <a:pt x="20" y="0"/>
                    <a:pt x="20" y="0"/>
                    <a:pt x="20" y="0"/>
                  </a:cubicBezTo>
                  <a:cubicBezTo>
                    <a:pt x="16" y="0"/>
                    <a:pt x="16" y="0"/>
                    <a:pt x="16" y="0"/>
                  </a:cubicBezTo>
                  <a:cubicBezTo>
                    <a:pt x="7" y="0"/>
                    <a:pt x="0" y="7"/>
                    <a:pt x="0" y="16"/>
                  </a:cubicBezTo>
                  <a:cubicBezTo>
                    <a:pt x="0" y="46"/>
                    <a:pt x="0" y="46"/>
                    <a:pt x="0" y="46"/>
                  </a:cubicBezTo>
                  <a:cubicBezTo>
                    <a:pt x="0" y="106"/>
                    <a:pt x="0" y="106"/>
                    <a:pt x="0" y="106"/>
                  </a:cubicBezTo>
                  <a:cubicBezTo>
                    <a:pt x="0" y="115"/>
                    <a:pt x="7" y="122"/>
                    <a:pt x="16" y="122"/>
                  </a:cubicBezTo>
                  <a:cubicBezTo>
                    <a:pt x="121" y="122"/>
                    <a:pt x="121" y="122"/>
                    <a:pt x="121" y="122"/>
                  </a:cubicBezTo>
                  <a:cubicBezTo>
                    <a:pt x="129" y="122"/>
                    <a:pt x="137" y="115"/>
                    <a:pt x="137" y="106"/>
                  </a:cubicBezTo>
                  <a:cubicBezTo>
                    <a:pt x="137" y="46"/>
                    <a:pt x="137" y="46"/>
                    <a:pt x="137" y="46"/>
                  </a:cubicBezTo>
                  <a:cubicBezTo>
                    <a:pt x="137" y="16"/>
                    <a:pt x="137" y="16"/>
                    <a:pt x="137" y="16"/>
                  </a:cubicBezTo>
                  <a:cubicBezTo>
                    <a:pt x="137" y="7"/>
                    <a:pt x="129" y="0"/>
                    <a:pt x="121" y="0"/>
                  </a:cubicBezTo>
                  <a:close/>
                  <a:moveTo>
                    <a:pt x="127" y="106"/>
                  </a:moveTo>
                  <a:cubicBezTo>
                    <a:pt x="127" y="109"/>
                    <a:pt x="124" y="112"/>
                    <a:pt x="121" y="112"/>
                  </a:cubicBezTo>
                  <a:cubicBezTo>
                    <a:pt x="16" y="112"/>
                    <a:pt x="16" y="112"/>
                    <a:pt x="16" y="112"/>
                  </a:cubicBezTo>
                  <a:cubicBezTo>
                    <a:pt x="13" y="112"/>
                    <a:pt x="10" y="109"/>
                    <a:pt x="10" y="106"/>
                  </a:cubicBezTo>
                  <a:cubicBezTo>
                    <a:pt x="10" y="46"/>
                    <a:pt x="10" y="46"/>
                    <a:pt x="10" y="46"/>
                  </a:cubicBezTo>
                  <a:cubicBezTo>
                    <a:pt x="127" y="46"/>
                    <a:pt x="127" y="46"/>
                    <a:pt x="127" y="46"/>
                  </a:cubicBezTo>
                  <a:lnTo>
                    <a:pt x="127"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additive="base">
                                        <p:cTn id="7" dur="500" fill="hold"/>
                                        <p:tgtEl>
                                          <p:spTgt spid="87"/>
                                        </p:tgtEl>
                                        <p:attrNameLst>
                                          <p:attrName>ppt_x</p:attrName>
                                        </p:attrNameLst>
                                      </p:cBhvr>
                                      <p:tavLst>
                                        <p:tav tm="0">
                                          <p:val>
                                            <p:strVal val="#ppt_x"/>
                                          </p:val>
                                        </p:tav>
                                        <p:tav tm="100000">
                                          <p:val>
                                            <p:strVal val="#ppt_x"/>
                                          </p:val>
                                        </p:tav>
                                      </p:tavLst>
                                    </p:anim>
                                    <p:anim calcmode="lin" valueType="num">
                                      <p:cBhvr additive="base">
                                        <p:cTn id="8" dur="500" fill="hold"/>
                                        <p:tgtEl>
                                          <p:spTgt spid="8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66"/>
                                        </p:tgtEl>
                                        <p:attrNameLst>
                                          <p:attrName>style.visibility</p:attrName>
                                        </p:attrNameLst>
                                      </p:cBhvr>
                                      <p:to>
                                        <p:strVal val="visible"/>
                                      </p:to>
                                    </p:set>
                                    <p:anim calcmode="lin" valueType="num">
                                      <p:cBhvr>
                                        <p:cTn id="12" dur="500" fill="hold"/>
                                        <p:tgtEl>
                                          <p:spTgt spid="66"/>
                                        </p:tgtEl>
                                        <p:attrNameLst>
                                          <p:attrName>ppt_w</p:attrName>
                                        </p:attrNameLst>
                                      </p:cBhvr>
                                      <p:tavLst>
                                        <p:tav tm="0">
                                          <p:val>
                                            <p:fltVal val="0"/>
                                          </p:val>
                                        </p:tav>
                                        <p:tav tm="100000">
                                          <p:val>
                                            <p:strVal val="#ppt_w"/>
                                          </p:val>
                                        </p:tav>
                                      </p:tavLst>
                                    </p:anim>
                                    <p:anim calcmode="lin" valueType="num">
                                      <p:cBhvr>
                                        <p:cTn id="13" dur="500" fill="hold"/>
                                        <p:tgtEl>
                                          <p:spTgt spid="66"/>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79"/>
                                        </p:tgtEl>
                                        <p:attrNameLst>
                                          <p:attrName>style.visibility</p:attrName>
                                        </p:attrNameLst>
                                      </p:cBhvr>
                                      <p:to>
                                        <p:strVal val="visible"/>
                                      </p:to>
                                    </p:set>
                                    <p:anim calcmode="lin" valueType="num">
                                      <p:cBhvr>
                                        <p:cTn id="17" dur="500" fill="hold"/>
                                        <p:tgtEl>
                                          <p:spTgt spid="79"/>
                                        </p:tgtEl>
                                        <p:attrNameLst>
                                          <p:attrName>ppt_w</p:attrName>
                                        </p:attrNameLst>
                                      </p:cBhvr>
                                      <p:tavLst>
                                        <p:tav tm="0">
                                          <p:val>
                                            <p:fltVal val="0"/>
                                          </p:val>
                                        </p:tav>
                                        <p:tav tm="100000">
                                          <p:val>
                                            <p:strVal val="#ppt_w"/>
                                          </p:val>
                                        </p:tav>
                                      </p:tavLst>
                                    </p:anim>
                                    <p:anim calcmode="lin" valueType="num">
                                      <p:cBhvr>
                                        <p:cTn id="18" dur="500" fill="hold"/>
                                        <p:tgtEl>
                                          <p:spTgt spid="79"/>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18" presetClass="entr" presetSubtype="12" fill="hold" nodeType="afterEffect">
                                  <p:stCondLst>
                                    <p:cond delay="0"/>
                                  </p:stCondLst>
                                  <p:childTnLst>
                                    <p:set>
                                      <p:cBhvr>
                                        <p:cTn id="21" dur="1" fill="hold">
                                          <p:stCondLst>
                                            <p:cond delay="0"/>
                                          </p:stCondLst>
                                        </p:cTn>
                                        <p:tgtEl>
                                          <p:spTgt spid="75"/>
                                        </p:tgtEl>
                                        <p:attrNameLst>
                                          <p:attrName>style.visibility</p:attrName>
                                        </p:attrNameLst>
                                      </p:cBhvr>
                                      <p:to>
                                        <p:strVal val="visible"/>
                                      </p:to>
                                    </p:set>
                                    <p:animEffect transition="in" filter="strips(downLeft)">
                                      <p:cBhvr>
                                        <p:cTn id="22" dur="500"/>
                                        <p:tgtEl>
                                          <p:spTgt spid="75"/>
                                        </p:tgtEl>
                                      </p:cBhvr>
                                    </p:animEffect>
                                  </p:childTnLst>
                                </p:cTn>
                              </p:par>
                            </p:childTnLst>
                          </p:cTn>
                        </p:par>
                        <p:par>
                          <p:cTn id="23" fill="hold">
                            <p:stCondLst>
                              <p:cond delay="2000"/>
                            </p:stCondLst>
                            <p:childTnLst>
                              <p:par>
                                <p:cTn id="24" presetID="12" presetClass="entr" presetSubtype="4"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slide(fromBottom)">
                                      <p:cBhvr>
                                        <p:cTn id="26" dur="500"/>
                                        <p:tgtEl>
                                          <p:spTgt spid="20"/>
                                        </p:tgtEl>
                                      </p:cBhvr>
                                    </p:animEffect>
                                  </p:childTnLst>
                                </p:cTn>
                              </p:par>
                            </p:childTnLst>
                          </p:cTn>
                        </p:par>
                        <p:par>
                          <p:cTn id="27" fill="hold">
                            <p:stCondLst>
                              <p:cond delay="2500"/>
                            </p:stCondLst>
                            <p:childTnLst>
                              <p:par>
                                <p:cTn id="28" presetID="2" presetClass="entr" presetSubtype="4" accel="50000" decel="50000" fill="hold" nodeType="afterEffect">
                                  <p:stCondLst>
                                    <p:cond delay="0"/>
                                  </p:stCondLst>
                                  <p:childTnLst>
                                    <p:set>
                                      <p:cBhvr>
                                        <p:cTn id="29" dur="1" fill="hold">
                                          <p:stCondLst>
                                            <p:cond delay="0"/>
                                          </p:stCondLst>
                                        </p:cTn>
                                        <p:tgtEl>
                                          <p:spTgt spid="90"/>
                                        </p:tgtEl>
                                        <p:attrNameLst>
                                          <p:attrName>style.visibility</p:attrName>
                                        </p:attrNameLst>
                                      </p:cBhvr>
                                      <p:to>
                                        <p:strVal val="visible"/>
                                      </p:to>
                                    </p:set>
                                    <p:anim calcmode="lin" valueType="num">
                                      <p:cBhvr additive="base">
                                        <p:cTn id="30" dur="500" fill="hold"/>
                                        <p:tgtEl>
                                          <p:spTgt spid="90"/>
                                        </p:tgtEl>
                                        <p:attrNameLst>
                                          <p:attrName>ppt_x</p:attrName>
                                        </p:attrNameLst>
                                      </p:cBhvr>
                                      <p:tavLst>
                                        <p:tav tm="0">
                                          <p:val>
                                            <p:strVal val="#ppt_x"/>
                                          </p:val>
                                        </p:tav>
                                        <p:tav tm="100000">
                                          <p:val>
                                            <p:strVal val="#ppt_x"/>
                                          </p:val>
                                        </p:tav>
                                      </p:tavLst>
                                    </p:anim>
                                    <p:anim calcmode="lin" valueType="num">
                                      <p:cBhvr additive="base">
                                        <p:cTn id="31" dur="500" fill="hold"/>
                                        <p:tgtEl>
                                          <p:spTgt spid="90"/>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23" presetClass="entr" presetSubtype="16" fill="hold" grpId="0" nodeType="afterEffect">
                                  <p:stCondLst>
                                    <p:cond delay="0"/>
                                  </p:stCondLst>
                                  <p:childTnLst>
                                    <p:set>
                                      <p:cBhvr>
                                        <p:cTn id="34" dur="1" fill="hold">
                                          <p:stCondLst>
                                            <p:cond delay="0"/>
                                          </p:stCondLst>
                                        </p:cTn>
                                        <p:tgtEl>
                                          <p:spTgt spid="68"/>
                                        </p:tgtEl>
                                        <p:attrNameLst>
                                          <p:attrName>style.visibility</p:attrName>
                                        </p:attrNameLst>
                                      </p:cBhvr>
                                      <p:to>
                                        <p:strVal val="visible"/>
                                      </p:to>
                                    </p:set>
                                    <p:anim calcmode="lin" valueType="num">
                                      <p:cBhvr>
                                        <p:cTn id="35" dur="500" fill="hold"/>
                                        <p:tgtEl>
                                          <p:spTgt spid="68"/>
                                        </p:tgtEl>
                                        <p:attrNameLst>
                                          <p:attrName>ppt_w</p:attrName>
                                        </p:attrNameLst>
                                      </p:cBhvr>
                                      <p:tavLst>
                                        <p:tav tm="0">
                                          <p:val>
                                            <p:fltVal val="0"/>
                                          </p:val>
                                        </p:tav>
                                        <p:tav tm="100000">
                                          <p:val>
                                            <p:strVal val="#ppt_w"/>
                                          </p:val>
                                        </p:tav>
                                      </p:tavLst>
                                    </p:anim>
                                    <p:anim calcmode="lin" valueType="num">
                                      <p:cBhvr>
                                        <p:cTn id="36" dur="500" fill="hold"/>
                                        <p:tgtEl>
                                          <p:spTgt spid="68"/>
                                        </p:tgtEl>
                                        <p:attrNameLst>
                                          <p:attrName>ppt_h</p:attrName>
                                        </p:attrNameLst>
                                      </p:cBhvr>
                                      <p:tavLst>
                                        <p:tav tm="0">
                                          <p:val>
                                            <p:fltVal val="0"/>
                                          </p:val>
                                        </p:tav>
                                        <p:tav tm="100000">
                                          <p:val>
                                            <p:strVal val="#ppt_h"/>
                                          </p:val>
                                        </p:tav>
                                      </p:tavLst>
                                    </p:anim>
                                  </p:childTnLst>
                                </p:cTn>
                              </p:par>
                            </p:childTnLst>
                          </p:cTn>
                        </p:par>
                        <p:par>
                          <p:cTn id="37" fill="hold">
                            <p:stCondLst>
                              <p:cond delay="3500"/>
                            </p:stCondLst>
                            <p:childTnLst>
                              <p:par>
                                <p:cTn id="38" presetID="23" presetClass="entr" presetSubtype="16" fill="hold" grpId="0" nodeType="afterEffect">
                                  <p:stCondLst>
                                    <p:cond delay="0"/>
                                  </p:stCondLst>
                                  <p:childTnLst>
                                    <p:set>
                                      <p:cBhvr>
                                        <p:cTn id="39" dur="1" fill="hold">
                                          <p:stCondLst>
                                            <p:cond delay="0"/>
                                          </p:stCondLst>
                                        </p:cTn>
                                        <p:tgtEl>
                                          <p:spTgt spid="80"/>
                                        </p:tgtEl>
                                        <p:attrNameLst>
                                          <p:attrName>style.visibility</p:attrName>
                                        </p:attrNameLst>
                                      </p:cBhvr>
                                      <p:to>
                                        <p:strVal val="visible"/>
                                      </p:to>
                                    </p:set>
                                    <p:anim calcmode="lin" valueType="num">
                                      <p:cBhvr>
                                        <p:cTn id="40" dur="500" fill="hold"/>
                                        <p:tgtEl>
                                          <p:spTgt spid="80"/>
                                        </p:tgtEl>
                                        <p:attrNameLst>
                                          <p:attrName>ppt_w</p:attrName>
                                        </p:attrNameLst>
                                      </p:cBhvr>
                                      <p:tavLst>
                                        <p:tav tm="0">
                                          <p:val>
                                            <p:fltVal val="0"/>
                                          </p:val>
                                        </p:tav>
                                        <p:tav tm="100000">
                                          <p:val>
                                            <p:strVal val="#ppt_w"/>
                                          </p:val>
                                        </p:tav>
                                      </p:tavLst>
                                    </p:anim>
                                    <p:anim calcmode="lin" valueType="num">
                                      <p:cBhvr>
                                        <p:cTn id="41" dur="500" fill="hold"/>
                                        <p:tgtEl>
                                          <p:spTgt spid="80"/>
                                        </p:tgtEl>
                                        <p:attrNameLst>
                                          <p:attrName>ppt_h</p:attrName>
                                        </p:attrNameLst>
                                      </p:cBhvr>
                                      <p:tavLst>
                                        <p:tav tm="0">
                                          <p:val>
                                            <p:fltVal val="0"/>
                                          </p:val>
                                        </p:tav>
                                        <p:tav tm="100000">
                                          <p:val>
                                            <p:strVal val="#ppt_h"/>
                                          </p:val>
                                        </p:tav>
                                      </p:tavLst>
                                    </p:anim>
                                  </p:childTnLst>
                                </p:cTn>
                              </p:par>
                            </p:childTnLst>
                          </p:cTn>
                        </p:par>
                        <p:par>
                          <p:cTn id="42" fill="hold">
                            <p:stCondLst>
                              <p:cond delay="4000"/>
                            </p:stCondLst>
                            <p:childTnLst>
                              <p:par>
                                <p:cTn id="43" presetID="18" presetClass="entr" presetSubtype="12" fill="hold" nodeType="after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strips(downLeft)">
                                      <p:cBhvr>
                                        <p:cTn id="45" dur="500"/>
                                        <p:tgtEl>
                                          <p:spTgt spid="96"/>
                                        </p:tgtEl>
                                      </p:cBhvr>
                                    </p:animEffect>
                                  </p:childTnLst>
                                </p:cTn>
                              </p:par>
                            </p:childTnLst>
                          </p:cTn>
                        </p:par>
                        <p:par>
                          <p:cTn id="46" fill="hold">
                            <p:stCondLst>
                              <p:cond delay="4500"/>
                            </p:stCondLst>
                            <p:childTnLst>
                              <p:par>
                                <p:cTn id="47" presetID="12" presetClass="entr" presetSubtype="4" fill="hold"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slide(fromBottom)">
                                      <p:cBhvr>
                                        <p:cTn id="49" dur="500"/>
                                        <p:tgtEl>
                                          <p:spTgt spid="23"/>
                                        </p:tgtEl>
                                      </p:cBhvr>
                                    </p:animEffect>
                                  </p:childTnLst>
                                </p:cTn>
                              </p:par>
                            </p:childTnLst>
                          </p:cTn>
                        </p:par>
                        <p:par>
                          <p:cTn id="50" fill="hold">
                            <p:stCondLst>
                              <p:cond delay="5000"/>
                            </p:stCondLst>
                            <p:childTnLst>
                              <p:par>
                                <p:cTn id="51" presetID="2" presetClass="entr" presetSubtype="4" accel="50000" decel="50000" fill="hold" nodeType="afterEffect">
                                  <p:stCondLst>
                                    <p:cond delay="0"/>
                                  </p:stCondLst>
                                  <p:childTnLst>
                                    <p:set>
                                      <p:cBhvr>
                                        <p:cTn id="52" dur="1" fill="hold">
                                          <p:stCondLst>
                                            <p:cond delay="0"/>
                                          </p:stCondLst>
                                        </p:cTn>
                                        <p:tgtEl>
                                          <p:spTgt spid="97"/>
                                        </p:tgtEl>
                                        <p:attrNameLst>
                                          <p:attrName>style.visibility</p:attrName>
                                        </p:attrNameLst>
                                      </p:cBhvr>
                                      <p:to>
                                        <p:strVal val="visible"/>
                                      </p:to>
                                    </p:set>
                                    <p:anim calcmode="lin" valueType="num">
                                      <p:cBhvr additive="base">
                                        <p:cTn id="53" dur="500" fill="hold"/>
                                        <p:tgtEl>
                                          <p:spTgt spid="97"/>
                                        </p:tgtEl>
                                        <p:attrNameLst>
                                          <p:attrName>ppt_x</p:attrName>
                                        </p:attrNameLst>
                                      </p:cBhvr>
                                      <p:tavLst>
                                        <p:tav tm="0">
                                          <p:val>
                                            <p:strVal val="#ppt_x"/>
                                          </p:val>
                                        </p:tav>
                                        <p:tav tm="100000">
                                          <p:val>
                                            <p:strVal val="#ppt_x"/>
                                          </p:val>
                                        </p:tav>
                                      </p:tavLst>
                                    </p:anim>
                                    <p:anim calcmode="lin" valueType="num">
                                      <p:cBhvr additive="base">
                                        <p:cTn id="54" dur="500" fill="hold"/>
                                        <p:tgtEl>
                                          <p:spTgt spid="97"/>
                                        </p:tgtEl>
                                        <p:attrNameLst>
                                          <p:attrName>ppt_y</p:attrName>
                                        </p:attrNameLst>
                                      </p:cBhvr>
                                      <p:tavLst>
                                        <p:tav tm="0">
                                          <p:val>
                                            <p:strVal val="1+#ppt_h/2"/>
                                          </p:val>
                                        </p:tav>
                                        <p:tav tm="100000">
                                          <p:val>
                                            <p:strVal val="#ppt_y"/>
                                          </p:val>
                                        </p:tav>
                                      </p:tavLst>
                                    </p:anim>
                                  </p:childTnLst>
                                </p:cTn>
                              </p:par>
                            </p:childTnLst>
                          </p:cTn>
                        </p:par>
                        <p:par>
                          <p:cTn id="55" fill="hold">
                            <p:stCondLst>
                              <p:cond delay="5500"/>
                            </p:stCondLst>
                            <p:childTnLst>
                              <p:par>
                                <p:cTn id="56" presetID="23" presetClass="entr" presetSubtype="16" fill="hold" grpId="0" nodeType="afterEffect">
                                  <p:stCondLst>
                                    <p:cond delay="0"/>
                                  </p:stCondLst>
                                  <p:childTnLst>
                                    <p:set>
                                      <p:cBhvr>
                                        <p:cTn id="57" dur="1" fill="hold">
                                          <p:stCondLst>
                                            <p:cond delay="0"/>
                                          </p:stCondLst>
                                        </p:cTn>
                                        <p:tgtEl>
                                          <p:spTgt spid="69"/>
                                        </p:tgtEl>
                                        <p:attrNameLst>
                                          <p:attrName>style.visibility</p:attrName>
                                        </p:attrNameLst>
                                      </p:cBhvr>
                                      <p:to>
                                        <p:strVal val="visible"/>
                                      </p:to>
                                    </p:set>
                                    <p:anim calcmode="lin" valueType="num">
                                      <p:cBhvr>
                                        <p:cTn id="58" dur="500" fill="hold"/>
                                        <p:tgtEl>
                                          <p:spTgt spid="69"/>
                                        </p:tgtEl>
                                        <p:attrNameLst>
                                          <p:attrName>ppt_w</p:attrName>
                                        </p:attrNameLst>
                                      </p:cBhvr>
                                      <p:tavLst>
                                        <p:tav tm="0">
                                          <p:val>
                                            <p:fltVal val="0"/>
                                          </p:val>
                                        </p:tav>
                                        <p:tav tm="100000">
                                          <p:val>
                                            <p:strVal val="#ppt_w"/>
                                          </p:val>
                                        </p:tav>
                                      </p:tavLst>
                                    </p:anim>
                                    <p:anim calcmode="lin" valueType="num">
                                      <p:cBhvr>
                                        <p:cTn id="59" dur="500" fill="hold"/>
                                        <p:tgtEl>
                                          <p:spTgt spid="69"/>
                                        </p:tgtEl>
                                        <p:attrNameLst>
                                          <p:attrName>ppt_h</p:attrName>
                                        </p:attrNameLst>
                                      </p:cBhvr>
                                      <p:tavLst>
                                        <p:tav tm="0">
                                          <p:val>
                                            <p:fltVal val="0"/>
                                          </p:val>
                                        </p:tav>
                                        <p:tav tm="100000">
                                          <p:val>
                                            <p:strVal val="#ppt_h"/>
                                          </p:val>
                                        </p:tav>
                                      </p:tavLst>
                                    </p:anim>
                                  </p:childTnLst>
                                </p:cTn>
                              </p:par>
                            </p:childTnLst>
                          </p:cTn>
                        </p:par>
                        <p:par>
                          <p:cTn id="60" fill="hold">
                            <p:stCondLst>
                              <p:cond delay="6000"/>
                            </p:stCondLst>
                            <p:childTnLst>
                              <p:par>
                                <p:cTn id="61" presetID="23" presetClass="entr" presetSubtype="16" fill="hold" grpId="0" nodeType="afterEffect">
                                  <p:stCondLst>
                                    <p:cond delay="0"/>
                                  </p:stCondLst>
                                  <p:childTnLst>
                                    <p:set>
                                      <p:cBhvr>
                                        <p:cTn id="62" dur="1" fill="hold">
                                          <p:stCondLst>
                                            <p:cond delay="0"/>
                                          </p:stCondLst>
                                        </p:cTn>
                                        <p:tgtEl>
                                          <p:spTgt spid="81"/>
                                        </p:tgtEl>
                                        <p:attrNameLst>
                                          <p:attrName>style.visibility</p:attrName>
                                        </p:attrNameLst>
                                      </p:cBhvr>
                                      <p:to>
                                        <p:strVal val="visible"/>
                                      </p:to>
                                    </p:set>
                                    <p:anim calcmode="lin" valueType="num">
                                      <p:cBhvr>
                                        <p:cTn id="63" dur="500" fill="hold"/>
                                        <p:tgtEl>
                                          <p:spTgt spid="81"/>
                                        </p:tgtEl>
                                        <p:attrNameLst>
                                          <p:attrName>ppt_w</p:attrName>
                                        </p:attrNameLst>
                                      </p:cBhvr>
                                      <p:tavLst>
                                        <p:tav tm="0">
                                          <p:val>
                                            <p:fltVal val="0"/>
                                          </p:val>
                                        </p:tav>
                                        <p:tav tm="100000">
                                          <p:val>
                                            <p:strVal val="#ppt_w"/>
                                          </p:val>
                                        </p:tav>
                                      </p:tavLst>
                                    </p:anim>
                                    <p:anim calcmode="lin" valueType="num">
                                      <p:cBhvr>
                                        <p:cTn id="64" dur="500" fill="hold"/>
                                        <p:tgtEl>
                                          <p:spTgt spid="81"/>
                                        </p:tgtEl>
                                        <p:attrNameLst>
                                          <p:attrName>ppt_h</p:attrName>
                                        </p:attrNameLst>
                                      </p:cBhvr>
                                      <p:tavLst>
                                        <p:tav tm="0">
                                          <p:val>
                                            <p:fltVal val="0"/>
                                          </p:val>
                                        </p:tav>
                                        <p:tav tm="100000">
                                          <p:val>
                                            <p:strVal val="#ppt_h"/>
                                          </p:val>
                                        </p:tav>
                                      </p:tavLst>
                                    </p:anim>
                                  </p:childTnLst>
                                </p:cTn>
                              </p:par>
                            </p:childTnLst>
                          </p:cTn>
                        </p:par>
                        <p:par>
                          <p:cTn id="65" fill="hold">
                            <p:stCondLst>
                              <p:cond delay="6500"/>
                            </p:stCondLst>
                            <p:childTnLst>
                              <p:par>
                                <p:cTn id="66" presetID="18" presetClass="entr" presetSubtype="12" fill="hold" nodeType="afterEffect">
                                  <p:stCondLst>
                                    <p:cond delay="0"/>
                                  </p:stCondLst>
                                  <p:childTnLst>
                                    <p:set>
                                      <p:cBhvr>
                                        <p:cTn id="67" dur="1" fill="hold">
                                          <p:stCondLst>
                                            <p:cond delay="0"/>
                                          </p:stCondLst>
                                        </p:cTn>
                                        <p:tgtEl>
                                          <p:spTgt spid="86"/>
                                        </p:tgtEl>
                                        <p:attrNameLst>
                                          <p:attrName>style.visibility</p:attrName>
                                        </p:attrNameLst>
                                      </p:cBhvr>
                                      <p:to>
                                        <p:strVal val="visible"/>
                                      </p:to>
                                    </p:set>
                                    <p:animEffect transition="in" filter="strips(downLeft)">
                                      <p:cBhvr>
                                        <p:cTn id="68" dur="500"/>
                                        <p:tgtEl>
                                          <p:spTgt spid="86"/>
                                        </p:tgtEl>
                                      </p:cBhvr>
                                    </p:animEffect>
                                  </p:childTnLst>
                                </p:cTn>
                              </p:par>
                            </p:childTnLst>
                          </p:cTn>
                        </p:par>
                        <p:par>
                          <p:cTn id="69" fill="hold">
                            <p:stCondLst>
                              <p:cond delay="7000"/>
                            </p:stCondLst>
                            <p:childTnLst>
                              <p:par>
                                <p:cTn id="70" presetID="12" presetClass="entr" presetSubtype="4" fill="hold" nodeType="after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slide(fromBottom)">
                                      <p:cBhvr>
                                        <p:cTn id="72" dur="500"/>
                                        <p:tgtEl>
                                          <p:spTgt spid="21"/>
                                        </p:tgtEl>
                                      </p:cBhvr>
                                    </p:animEffect>
                                  </p:childTnLst>
                                </p:cTn>
                              </p:par>
                            </p:childTnLst>
                          </p:cTn>
                        </p:par>
                        <p:par>
                          <p:cTn id="73" fill="hold">
                            <p:stCondLst>
                              <p:cond delay="7500"/>
                            </p:stCondLst>
                            <p:childTnLst>
                              <p:par>
                                <p:cTn id="74" presetID="2" presetClass="entr" presetSubtype="4" accel="50000" decel="50000" fill="hold" nodeType="afterEffect">
                                  <p:stCondLst>
                                    <p:cond delay="0"/>
                                  </p:stCondLst>
                                  <p:childTnLst>
                                    <p:set>
                                      <p:cBhvr>
                                        <p:cTn id="75" dur="1" fill="hold">
                                          <p:stCondLst>
                                            <p:cond delay="0"/>
                                          </p:stCondLst>
                                        </p:cTn>
                                        <p:tgtEl>
                                          <p:spTgt spid="105"/>
                                        </p:tgtEl>
                                        <p:attrNameLst>
                                          <p:attrName>style.visibility</p:attrName>
                                        </p:attrNameLst>
                                      </p:cBhvr>
                                      <p:to>
                                        <p:strVal val="visible"/>
                                      </p:to>
                                    </p:set>
                                    <p:anim calcmode="lin" valueType="num">
                                      <p:cBhvr additive="base">
                                        <p:cTn id="76" dur="500" fill="hold"/>
                                        <p:tgtEl>
                                          <p:spTgt spid="105"/>
                                        </p:tgtEl>
                                        <p:attrNameLst>
                                          <p:attrName>ppt_x</p:attrName>
                                        </p:attrNameLst>
                                      </p:cBhvr>
                                      <p:tavLst>
                                        <p:tav tm="0">
                                          <p:val>
                                            <p:strVal val="#ppt_x"/>
                                          </p:val>
                                        </p:tav>
                                        <p:tav tm="100000">
                                          <p:val>
                                            <p:strVal val="#ppt_x"/>
                                          </p:val>
                                        </p:tav>
                                      </p:tavLst>
                                    </p:anim>
                                    <p:anim calcmode="lin" valueType="num">
                                      <p:cBhvr additive="base">
                                        <p:cTn id="77" dur="500" fill="hold"/>
                                        <p:tgtEl>
                                          <p:spTgt spid="105"/>
                                        </p:tgtEl>
                                        <p:attrNameLst>
                                          <p:attrName>ppt_y</p:attrName>
                                        </p:attrNameLst>
                                      </p:cBhvr>
                                      <p:tavLst>
                                        <p:tav tm="0">
                                          <p:val>
                                            <p:strVal val="1+#ppt_h/2"/>
                                          </p:val>
                                        </p:tav>
                                        <p:tav tm="100000">
                                          <p:val>
                                            <p:strVal val="#ppt_y"/>
                                          </p:val>
                                        </p:tav>
                                      </p:tavLst>
                                    </p:anim>
                                  </p:childTnLst>
                                </p:cTn>
                              </p:par>
                            </p:childTnLst>
                          </p:cTn>
                        </p:par>
                        <p:par>
                          <p:cTn id="78" fill="hold">
                            <p:stCondLst>
                              <p:cond delay="8000"/>
                            </p:stCondLst>
                            <p:childTnLst>
                              <p:par>
                                <p:cTn id="79" presetID="23" presetClass="entr" presetSubtype="16" fill="hold" grpId="0" nodeType="afterEffect">
                                  <p:stCondLst>
                                    <p:cond delay="0"/>
                                  </p:stCondLst>
                                  <p:childTnLst>
                                    <p:set>
                                      <p:cBhvr>
                                        <p:cTn id="80" dur="1" fill="hold">
                                          <p:stCondLst>
                                            <p:cond delay="0"/>
                                          </p:stCondLst>
                                        </p:cTn>
                                        <p:tgtEl>
                                          <p:spTgt spid="73"/>
                                        </p:tgtEl>
                                        <p:attrNameLst>
                                          <p:attrName>style.visibility</p:attrName>
                                        </p:attrNameLst>
                                      </p:cBhvr>
                                      <p:to>
                                        <p:strVal val="visible"/>
                                      </p:to>
                                    </p:set>
                                    <p:anim calcmode="lin" valueType="num">
                                      <p:cBhvr>
                                        <p:cTn id="81" dur="500" fill="hold"/>
                                        <p:tgtEl>
                                          <p:spTgt spid="73"/>
                                        </p:tgtEl>
                                        <p:attrNameLst>
                                          <p:attrName>ppt_w</p:attrName>
                                        </p:attrNameLst>
                                      </p:cBhvr>
                                      <p:tavLst>
                                        <p:tav tm="0">
                                          <p:val>
                                            <p:fltVal val="0"/>
                                          </p:val>
                                        </p:tav>
                                        <p:tav tm="100000">
                                          <p:val>
                                            <p:strVal val="#ppt_w"/>
                                          </p:val>
                                        </p:tav>
                                      </p:tavLst>
                                    </p:anim>
                                    <p:anim calcmode="lin" valueType="num">
                                      <p:cBhvr>
                                        <p:cTn id="82" dur="500" fill="hold"/>
                                        <p:tgtEl>
                                          <p:spTgt spid="73"/>
                                        </p:tgtEl>
                                        <p:attrNameLst>
                                          <p:attrName>ppt_h</p:attrName>
                                        </p:attrNameLst>
                                      </p:cBhvr>
                                      <p:tavLst>
                                        <p:tav tm="0">
                                          <p:val>
                                            <p:fltVal val="0"/>
                                          </p:val>
                                        </p:tav>
                                        <p:tav tm="100000">
                                          <p:val>
                                            <p:strVal val="#ppt_h"/>
                                          </p:val>
                                        </p:tav>
                                      </p:tavLst>
                                    </p:anim>
                                  </p:childTnLst>
                                </p:cTn>
                              </p:par>
                            </p:childTnLst>
                          </p:cTn>
                        </p:par>
                        <p:par>
                          <p:cTn id="83" fill="hold">
                            <p:stCondLst>
                              <p:cond delay="8500"/>
                            </p:stCondLst>
                            <p:childTnLst>
                              <p:par>
                                <p:cTn id="84" presetID="23" presetClass="entr" presetSubtype="16" fill="hold" grpId="0" nodeType="afterEffect">
                                  <p:stCondLst>
                                    <p:cond delay="0"/>
                                  </p:stCondLst>
                                  <p:childTnLst>
                                    <p:set>
                                      <p:cBhvr>
                                        <p:cTn id="85" dur="1" fill="hold">
                                          <p:stCondLst>
                                            <p:cond delay="0"/>
                                          </p:stCondLst>
                                        </p:cTn>
                                        <p:tgtEl>
                                          <p:spTgt spid="82"/>
                                        </p:tgtEl>
                                        <p:attrNameLst>
                                          <p:attrName>style.visibility</p:attrName>
                                        </p:attrNameLst>
                                      </p:cBhvr>
                                      <p:to>
                                        <p:strVal val="visible"/>
                                      </p:to>
                                    </p:set>
                                    <p:anim calcmode="lin" valueType="num">
                                      <p:cBhvr>
                                        <p:cTn id="86" dur="500" fill="hold"/>
                                        <p:tgtEl>
                                          <p:spTgt spid="82"/>
                                        </p:tgtEl>
                                        <p:attrNameLst>
                                          <p:attrName>ppt_w</p:attrName>
                                        </p:attrNameLst>
                                      </p:cBhvr>
                                      <p:tavLst>
                                        <p:tav tm="0">
                                          <p:val>
                                            <p:fltVal val="0"/>
                                          </p:val>
                                        </p:tav>
                                        <p:tav tm="100000">
                                          <p:val>
                                            <p:strVal val="#ppt_w"/>
                                          </p:val>
                                        </p:tav>
                                      </p:tavLst>
                                    </p:anim>
                                    <p:anim calcmode="lin" valueType="num">
                                      <p:cBhvr>
                                        <p:cTn id="87" dur="500" fill="hold"/>
                                        <p:tgtEl>
                                          <p:spTgt spid="82"/>
                                        </p:tgtEl>
                                        <p:attrNameLst>
                                          <p:attrName>ppt_h</p:attrName>
                                        </p:attrNameLst>
                                      </p:cBhvr>
                                      <p:tavLst>
                                        <p:tav tm="0">
                                          <p:val>
                                            <p:fltVal val="0"/>
                                          </p:val>
                                        </p:tav>
                                        <p:tav tm="100000">
                                          <p:val>
                                            <p:strVal val="#ppt_h"/>
                                          </p:val>
                                        </p:tav>
                                      </p:tavLst>
                                    </p:anim>
                                  </p:childTnLst>
                                </p:cTn>
                              </p:par>
                            </p:childTnLst>
                          </p:cTn>
                        </p:par>
                        <p:par>
                          <p:cTn id="88" fill="hold">
                            <p:stCondLst>
                              <p:cond delay="9000"/>
                            </p:stCondLst>
                            <p:childTnLst>
                              <p:par>
                                <p:cTn id="89" presetID="18" presetClass="entr" presetSubtype="12" fill="hold" nodeType="afterEffect">
                                  <p:stCondLst>
                                    <p:cond delay="0"/>
                                  </p:stCondLst>
                                  <p:childTnLst>
                                    <p:set>
                                      <p:cBhvr>
                                        <p:cTn id="90" dur="1" fill="hold">
                                          <p:stCondLst>
                                            <p:cond delay="0"/>
                                          </p:stCondLst>
                                        </p:cTn>
                                        <p:tgtEl>
                                          <p:spTgt spid="101"/>
                                        </p:tgtEl>
                                        <p:attrNameLst>
                                          <p:attrName>style.visibility</p:attrName>
                                        </p:attrNameLst>
                                      </p:cBhvr>
                                      <p:to>
                                        <p:strVal val="visible"/>
                                      </p:to>
                                    </p:set>
                                    <p:animEffect transition="in" filter="strips(downLeft)">
                                      <p:cBhvr>
                                        <p:cTn id="91" dur="500"/>
                                        <p:tgtEl>
                                          <p:spTgt spid="101"/>
                                        </p:tgtEl>
                                      </p:cBhvr>
                                    </p:animEffect>
                                  </p:childTnLst>
                                </p:cTn>
                              </p:par>
                            </p:childTnLst>
                          </p:cTn>
                        </p:par>
                        <p:par>
                          <p:cTn id="92" fill="hold">
                            <p:stCondLst>
                              <p:cond delay="9500"/>
                            </p:stCondLst>
                            <p:childTnLst>
                              <p:par>
                                <p:cTn id="93" presetID="12" presetClass="entr" presetSubtype="4" fill="hold" nodeType="after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slide(fromBottom)">
                                      <p:cBhvr>
                                        <p:cTn id="95" dur="500"/>
                                        <p:tgtEl>
                                          <p:spTgt spid="24"/>
                                        </p:tgtEl>
                                      </p:cBhvr>
                                    </p:animEffect>
                                  </p:childTnLst>
                                </p:cTn>
                              </p:par>
                            </p:childTnLst>
                          </p:cTn>
                        </p:par>
                        <p:par>
                          <p:cTn id="96" fill="hold">
                            <p:stCondLst>
                              <p:cond delay="10000"/>
                            </p:stCondLst>
                            <p:childTnLst>
                              <p:par>
                                <p:cTn id="97" presetID="2" presetClass="entr" presetSubtype="4" accel="50000" decel="50000" fill="hold" nodeType="afterEffect">
                                  <p:stCondLst>
                                    <p:cond delay="0"/>
                                  </p:stCondLst>
                                  <p:childTnLst>
                                    <p:set>
                                      <p:cBhvr>
                                        <p:cTn id="98" dur="1" fill="hold">
                                          <p:stCondLst>
                                            <p:cond delay="0"/>
                                          </p:stCondLst>
                                        </p:cTn>
                                        <p:tgtEl>
                                          <p:spTgt spid="114"/>
                                        </p:tgtEl>
                                        <p:attrNameLst>
                                          <p:attrName>style.visibility</p:attrName>
                                        </p:attrNameLst>
                                      </p:cBhvr>
                                      <p:to>
                                        <p:strVal val="visible"/>
                                      </p:to>
                                    </p:set>
                                    <p:anim calcmode="lin" valueType="num">
                                      <p:cBhvr additive="base">
                                        <p:cTn id="99" dur="500" fill="hold"/>
                                        <p:tgtEl>
                                          <p:spTgt spid="114"/>
                                        </p:tgtEl>
                                        <p:attrNameLst>
                                          <p:attrName>ppt_x</p:attrName>
                                        </p:attrNameLst>
                                      </p:cBhvr>
                                      <p:tavLst>
                                        <p:tav tm="0">
                                          <p:val>
                                            <p:strVal val="#ppt_x"/>
                                          </p:val>
                                        </p:tav>
                                        <p:tav tm="100000">
                                          <p:val>
                                            <p:strVal val="#ppt_x"/>
                                          </p:val>
                                        </p:tav>
                                      </p:tavLst>
                                    </p:anim>
                                    <p:anim calcmode="lin" valueType="num">
                                      <p:cBhvr additive="base">
                                        <p:cTn id="100" dur="500" fill="hold"/>
                                        <p:tgtEl>
                                          <p:spTgt spid="114"/>
                                        </p:tgtEl>
                                        <p:attrNameLst>
                                          <p:attrName>ppt_y</p:attrName>
                                        </p:attrNameLst>
                                      </p:cBhvr>
                                      <p:tavLst>
                                        <p:tav tm="0">
                                          <p:val>
                                            <p:strVal val="1+#ppt_h/2"/>
                                          </p:val>
                                        </p:tav>
                                        <p:tav tm="100000">
                                          <p:val>
                                            <p:strVal val="#ppt_y"/>
                                          </p:val>
                                        </p:tav>
                                      </p:tavLst>
                                    </p:anim>
                                  </p:childTnLst>
                                </p:cTn>
                              </p:par>
                            </p:childTnLst>
                          </p:cTn>
                        </p:par>
                        <p:par>
                          <p:cTn id="101" fill="hold">
                            <p:stCondLst>
                              <p:cond delay="10500"/>
                            </p:stCondLst>
                            <p:childTnLst>
                              <p:par>
                                <p:cTn id="102" presetID="23" presetClass="entr" presetSubtype="16" fill="hold" grpId="0" nodeType="afterEffect">
                                  <p:stCondLst>
                                    <p:cond delay="0"/>
                                  </p:stCondLst>
                                  <p:childTnLst>
                                    <p:set>
                                      <p:cBhvr>
                                        <p:cTn id="103" dur="1" fill="hold">
                                          <p:stCondLst>
                                            <p:cond delay="0"/>
                                          </p:stCondLst>
                                        </p:cTn>
                                        <p:tgtEl>
                                          <p:spTgt spid="77"/>
                                        </p:tgtEl>
                                        <p:attrNameLst>
                                          <p:attrName>style.visibility</p:attrName>
                                        </p:attrNameLst>
                                      </p:cBhvr>
                                      <p:to>
                                        <p:strVal val="visible"/>
                                      </p:to>
                                    </p:set>
                                    <p:anim calcmode="lin" valueType="num">
                                      <p:cBhvr>
                                        <p:cTn id="104" dur="500" fill="hold"/>
                                        <p:tgtEl>
                                          <p:spTgt spid="77"/>
                                        </p:tgtEl>
                                        <p:attrNameLst>
                                          <p:attrName>ppt_w</p:attrName>
                                        </p:attrNameLst>
                                      </p:cBhvr>
                                      <p:tavLst>
                                        <p:tav tm="0">
                                          <p:val>
                                            <p:fltVal val="0"/>
                                          </p:val>
                                        </p:tav>
                                        <p:tav tm="100000">
                                          <p:val>
                                            <p:strVal val="#ppt_w"/>
                                          </p:val>
                                        </p:tav>
                                      </p:tavLst>
                                    </p:anim>
                                    <p:anim calcmode="lin" valueType="num">
                                      <p:cBhvr>
                                        <p:cTn id="105" dur="500" fill="hold"/>
                                        <p:tgtEl>
                                          <p:spTgt spid="77"/>
                                        </p:tgtEl>
                                        <p:attrNameLst>
                                          <p:attrName>ppt_h</p:attrName>
                                        </p:attrNameLst>
                                      </p:cBhvr>
                                      <p:tavLst>
                                        <p:tav tm="0">
                                          <p:val>
                                            <p:fltVal val="0"/>
                                          </p:val>
                                        </p:tav>
                                        <p:tav tm="100000">
                                          <p:val>
                                            <p:strVal val="#ppt_h"/>
                                          </p:val>
                                        </p:tav>
                                      </p:tavLst>
                                    </p:anim>
                                  </p:childTnLst>
                                </p:cTn>
                              </p:par>
                            </p:childTnLst>
                          </p:cTn>
                        </p:par>
                        <p:par>
                          <p:cTn id="106" fill="hold">
                            <p:stCondLst>
                              <p:cond delay="11000"/>
                            </p:stCondLst>
                            <p:childTnLst>
                              <p:par>
                                <p:cTn id="107" presetID="23" presetClass="entr" presetSubtype="16" fill="hold" grpId="0" nodeType="afterEffect">
                                  <p:stCondLst>
                                    <p:cond delay="0"/>
                                  </p:stCondLst>
                                  <p:childTnLst>
                                    <p:set>
                                      <p:cBhvr>
                                        <p:cTn id="108" dur="1" fill="hold">
                                          <p:stCondLst>
                                            <p:cond delay="0"/>
                                          </p:stCondLst>
                                        </p:cTn>
                                        <p:tgtEl>
                                          <p:spTgt spid="83"/>
                                        </p:tgtEl>
                                        <p:attrNameLst>
                                          <p:attrName>style.visibility</p:attrName>
                                        </p:attrNameLst>
                                      </p:cBhvr>
                                      <p:to>
                                        <p:strVal val="visible"/>
                                      </p:to>
                                    </p:set>
                                    <p:anim calcmode="lin" valueType="num">
                                      <p:cBhvr>
                                        <p:cTn id="109" dur="500" fill="hold"/>
                                        <p:tgtEl>
                                          <p:spTgt spid="83"/>
                                        </p:tgtEl>
                                        <p:attrNameLst>
                                          <p:attrName>ppt_w</p:attrName>
                                        </p:attrNameLst>
                                      </p:cBhvr>
                                      <p:tavLst>
                                        <p:tav tm="0">
                                          <p:val>
                                            <p:fltVal val="0"/>
                                          </p:val>
                                        </p:tav>
                                        <p:tav tm="100000">
                                          <p:val>
                                            <p:strVal val="#ppt_w"/>
                                          </p:val>
                                        </p:tav>
                                      </p:tavLst>
                                    </p:anim>
                                    <p:anim calcmode="lin" valueType="num">
                                      <p:cBhvr>
                                        <p:cTn id="110" dur="500" fill="hold"/>
                                        <p:tgtEl>
                                          <p:spTgt spid="83"/>
                                        </p:tgtEl>
                                        <p:attrNameLst>
                                          <p:attrName>ppt_h</p:attrName>
                                        </p:attrNameLst>
                                      </p:cBhvr>
                                      <p:tavLst>
                                        <p:tav tm="0">
                                          <p:val>
                                            <p:fltVal val="0"/>
                                          </p:val>
                                        </p:tav>
                                        <p:tav tm="100000">
                                          <p:val>
                                            <p:strVal val="#ppt_h"/>
                                          </p:val>
                                        </p:tav>
                                      </p:tavLst>
                                    </p:anim>
                                  </p:childTnLst>
                                </p:cTn>
                              </p:par>
                            </p:childTnLst>
                          </p:cTn>
                        </p:par>
                        <p:par>
                          <p:cTn id="111" fill="hold">
                            <p:stCondLst>
                              <p:cond delay="11500"/>
                            </p:stCondLst>
                            <p:childTnLst>
                              <p:par>
                                <p:cTn id="112" presetID="18" presetClass="entr" presetSubtype="12" fill="hold" nodeType="afterEffect">
                                  <p:stCondLst>
                                    <p:cond delay="0"/>
                                  </p:stCondLst>
                                  <p:childTnLst>
                                    <p:set>
                                      <p:cBhvr>
                                        <p:cTn id="113" dur="1" fill="hold">
                                          <p:stCondLst>
                                            <p:cond delay="0"/>
                                          </p:stCondLst>
                                        </p:cTn>
                                        <p:tgtEl>
                                          <p:spTgt spid="91"/>
                                        </p:tgtEl>
                                        <p:attrNameLst>
                                          <p:attrName>style.visibility</p:attrName>
                                        </p:attrNameLst>
                                      </p:cBhvr>
                                      <p:to>
                                        <p:strVal val="visible"/>
                                      </p:to>
                                    </p:set>
                                    <p:animEffect transition="in" filter="strips(downLeft)">
                                      <p:cBhvr>
                                        <p:cTn id="114" dur="500"/>
                                        <p:tgtEl>
                                          <p:spTgt spid="91"/>
                                        </p:tgtEl>
                                      </p:cBhvr>
                                    </p:animEffect>
                                  </p:childTnLst>
                                </p:cTn>
                              </p:par>
                            </p:childTnLst>
                          </p:cTn>
                        </p:par>
                        <p:par>
                          <p:cTn id="115" fill="hold">
                            <p:stCondLst>
                              <p:cond delay="12000"/>
                            </p:stCondLst>
                            <p:childTnLst>
                              <p:par>
                                <p:cTn id="116" presetID="12" presetClass="entr" presetSubtype="4" fill="hold" nodeType="after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slide(fromBottom)">
                                      <p:cBhvr>
                                        <p:cTn id="118" dur="500"/>
                                        <p:tgtEl>
                                          <p:spTgt spid="22"/>
                                        </p:tgtEl>
                                      </p:cBhvr>
                                    </p:animEffect>
                                  </p:childTnLst>
                                </p:cTn>
                              </p:par>
                            </p:childTnLst>
                          </p:cTn>
                        </p:par>
                        <p:par>
                          <p:cTn id="119" fill="hold">
                            <p:stCondLst>
                              <p:cond delay="12500"/>
                            </p:stCondLst>
                            <p:childTnLst>
                              <p:par>
                                <p:cTn id="120" presetID="23" presetClass="entr" presetSubtype="16" fill="hold" grpId="0" nodeType="afterEffect">
                                  <p:stCondLst>
                                    <p:cond delay="0"/>
                                  </p:stCondLst>
                                  <p:childTnLst>
                                    <p:set>
                                      <p:cBhvr>
                                        <p:cTn id="121" dur="1" fill="hold">
                                          <p:stCondLst>
                                            <p:cond delay="0"/>
                                          </p:stCondLst>
                                        </p:cTn>
                                        <p:tgtEl>
                                          <p:spTgt spid="50"/>
                                        </p:tgtEl>
                                        <p:attrNameLst>
                                          <p:attrName>style.visibility</p:attrName>
                                        </p:attrNameLst>
                                      </p:cBhvr>
                                      <p:to>
                                        <p:strVal val="visible"/>
                                      </p:to>
                                    </p:set>
                                    <p:anim calcmode="lin" valueType="num">
                                      <p:cBhvr>
                                        <p:cTn id="122" dur="500" fill="hold"/>
                                        <p:tgtEl>
                                          <p:spTgt spid="50"/>
                                        </p:tgtEl>
                                        <p:attrNameLst>
                                          <p:attrName>ppt_w</p:attrName>
                                        </p:attrNameLst>
                                      </p:cBhvr>
                                      <p:tavLst>
                                        <p:tav tm="0">
                                          <p:val>
                                            <p:fltVal val="0"/>
                                          </p:val>
                                        </p:tav>
                                        <p:tav tm="100000">
                                          <p:val>
                                            <p:strVal val="#ppt_w"/>
                                          </p:val>
                                        </p:tav>
                                      </p:tavLst>
                                    </p:anim>
                                    <p:anim calcmode="lin" valueType="num">
                                      <p:cBhvr>
                                        <p:cTn id="123" dur="500" fill="hold"/>
                                        <p:tgtEl>
                                          <p:spTgt spid="50"/>
                                        </p:tgtEl>
                                        <p:attrNameLst>
                                          <p:attrName>ppt_h</p:attrName>
                                        </p:attrNameLst>
                                      </p:cBhvr>
                                      <p:tavLst>
                                        <p:tav tm="0">
                                          <p:val>
                                            <p:fltVal val="0"/>
                                          </p:val>
                                        </p:tav>
                                        <p:tav tm="100000">
                                          <p:val>
                                            <p:strVal val="#ppt_h"/>
                                          </p:val>
                                        </p:tav>
                                      </p:tavLst>
                                    </p:anim>
                                  </p:childTnLst>
                                </p:cTn>
                              </p:par>
                            </p:childTnLst>
                          </p:cTn>
                        </p:par>
                        <p:par>
                          <p:cTn id="124" fill="hold">
                            <p:stCondLst>
                              <p:cond delay="13000"/>
                            </p:stCondLst>
                            <p:childTnLst>
                              <p:par>
                                <p:cTn id="125" presetID="23" presetClass="entr" presetSubtype="16" fill="hold" grpId="0" nodeType="afterEffect">
                                  <p:stCondLst>
                                    <p:cond delay="0"/>
                                  </p:stCondLst>
                                  <p:childTnLst>
                                    <p:set>
                                      <p:cBhvr>
                                        <p:cTn id="126" dur="1" fill="hold">
                                          <p:stCondLst>
                                            <p:cond delay="0"/>
                                          </p:stCondLst>
                                        </p:cTn>
                                        <p:tgtEl>
                                          <p:spTgt spid="51"/>
                                        </p:tgtEl>
                                        <p:attrNameLst>
                                          <p:attrName>style.visibility</p:attrName>
                                        </p:attrNameLst>
                                      </p:cBhvr>
                                      <p:to>
                                        <p:strVal val="visible"/>
                                      </p:to>
                                    </p:set>
                                    <p:anim calcmode="lin" valueType="num">
                                      <p:cBhvr>
                                        <p:cTn id="127" dur="500" fill="hold"/>
                                        <p:tgtEl>
                                          <p:spTgt spid="51"/>
                                        </p:tgtEl>
                                        <p:attrNameLst>
                                          <p:attrName>ppt_w</p:attrName>
                                        </p:attrNameLst>
                                      </p:cBhvr>
                                      <p:tavLst>
                                        <p:tav tm="0">
                                          <p:val>
                                            <p:fltVal val="0"/>
                                          </p:val>
                                        </p:tav>
                                        <p:tav tm="100000">
                                          <p:val>
                                            <p:strVal val="#ppt_w"/>
                                          </p:val>
                                        </p:tav>
                                      </p:tavLst>
                                    </p:anim>
                                    <p:anim calcmode="lin" valueType="num">
                                      <p:cBhvr>
                                        <p:cTn id="128" dur="500" fill="hold"/>
                                        <p:tgtEl>
                                          <p:spTgt spid="51"/>
                                        </p:tgtEl>
                                        <p:attrNameLst>
                                          <p:attrName>ppt_h</p:attrName>
                                        </p:attrNameLst>
                                      </p:cBhvr>
                                      <p:tavLst>
                                        <p:tav tm="0">
                                          <p:val>
                                            <p:fltVal val="0"/>
                                          </p:val>
                                        </p:tav>
                                        <p:tav tm="100000">
                                          <p:val>
                                            <p:strVal val="#ppt_h"/>
                                          </p:val>
                                        </p:tav>
                                      </p:tavLst>
                                    </p:anim>
                                  </p:childTnLst>
                                </p:cTn>
                              </p:par>
                            </p:childTnLst>
                          </p:cTn>
                        </p:par>
                        <p:par>
                          <p:cTn id="129" fill="hold">
                            <p:stCondLst>
                              <p:cond delay="13500"/>
                            </p:stCondLst>
                            <p:childTnLst>
                              <p:par>
                                <p:cTn id="130" presetID="23" presetClass="entr" presetSubtype="16" fill="hold" nodeType="afterEffect">
                                  <p:stCondLst>
                                    <p:cond delay="0"/>
                                  </p:stCondLst>
                                  <p:childTnLst>
                                    <p:set>
                                      <p:cBhvr>
                                        <p:cTn id="131" dur="1" fill="hold">
                                          <p:stCondLst>
                                            <p:cond delay="0"/>
                                          </p:stCondLst>
                                        </p:cTn>
                                        <p:tgtEl>
                                          <p:spTgt spid="52"/>
                                        </p:tgtEl>
                                        <p:attrNameLst>
                                          <p:attrName>style.visibility</p:attrName>
                                        </p:attrNameLst>
                                      </p:cBhvr>
                                      <p:to>
                                        <p:strVal val="visible"/>
                                      </p:to>
                                    </p:set>
                                    <p:anim calcmode="lin" valueType="num">
                                      <p:cBhvr>
                                        <p:cTn id="132" dur="500" fill="hold"/>
                                        <p:tgtEl>
                                          <p:spTgt spid="52"/>
                                        </p:tgtEl>
                                        <p:attrNameLst>
                                          <p:attrName>ppt_w</p:attrName>
                                        </p:attrNameLst>
                                      </p:cBhvr>
                                      <p:tavLst>
                                        <p:tav tm="0">
                                          <p:val>
                                            <p:fltVal val="0"/>
                                          </p:val>
                                        </p:tav>
                                        <p:tav tm="100000">
                                          <p:val>
                                            <p:strVal val="#ppt_w"/>
                                          </p:val>
                                        </p:tav>
                                      </p:tavLst>
                                    </p:anim>
                                    <p:anim calcmode="lin" valueType="num">
                                      <p:cBhvr>
                                        <p:cTn id="133" dur="500" fill="hold"/>
                                        <p:tgtEl>
                                          <p:spTgt spid="52"/>
                                        </p:tgtEl>
                                        <p:attrNameLst>
                                          <p:attrName>ppt_h</p:attrName>
                                        </p:attrNameLst>
                                      </p:cBhvr>
                                      <p:tavLst>
                                        <p:tav tm="0">
                                          <p:val>
                                            <p:fltVal val="0"/>
                                          </p:val>
                                        </p:tav>
                                        <p:tav tm="100000">
                                          <p:val>
                                            <p:strVal val="#ppt_h"/>
                                          </p:val>
                                        </p:tav>
                                      </p:tavLst>
                                    </p:anim>
                                  </p:childTnLst>
                                </p:cTn>
                              </p:par>
                            </p:childTnLst>
                          </p:cTn>
                        </p:par>
                        <p:par>
                          <p:cTn id="134" fill="hold">
                            <p:stCondLst>
                              <p:cond delay="14000"/>
                            </p:stCondLst>
                            <p:childTnLst>
                              <p:par>
                                <p:cTn id="135" presetID="23" presetClass="entr" presetSubtype="16" fill="hold" grpId="0" nodeType="afterEffect">
                                  <p:stCondLst>
                                    <p:cond delay="0"/>
                                  </p:stCondLst>
                                  <p:childTnLst>
                                    <p:set>
                                      <p:cBhvr>
                                        <p:cTn id="136" dur="1" fill="hold">
                                          <p:stCondLst>
                                            <p:cond delay="0"/>
                                          </p:stCondLst>
                                        </p:cTn>
                                        <p:tgtEl>
                                          <p:spTgt spid="57"/>
                                        </p:tgtEl>
                                        <p:attrNameLst>
                                          <p:attrName>style.visibility</p:attrName>
                                        </p:attrNameLst>
                                      </p:cBhvr>
                                      <p:to>
                                        <p:strVal val="visible"/>
                                      </p:to>
                                    </p:set>
                                    <p:anim calcmode="lin" valueType="num">
                                      <p:cBhvr>
                                        <p:cTn id="137" dur="500" fill="hold"/>
                                        <p:tgtEl>
                                          <p:spTgt spid="57"/>
                                        </p:tgtEl>
                                        <p:attrNameLst>
                                          <p:attrName>ppt_w</p:attrName>
                                        </p:attrNameLst>
                                      </p:cBhvr>
                                      <p:tavLst>
                                        <p:tav tm="0">
                                          <p:val>
                                            <p:fltVal val="0"/>
                                          </p:val>
                                        </p:tav>
                                        <p:tav tm="100000">
                                          <p:val>
                                            <p:strVal val="#ppt_w"/>
                                          </p:val>
                                        </p:tav>
                                      </p:tavLst>
                                    </p:anim>
                                    <p:anim calcmode="lin" valueType="num">
                                      <p:cBhvr>
                                        <p:cTn id="138" dur="500" fill="hold"/>
                                        <p:tgtEl>
                                          <p:spTgt spid="57"/>
                                        </p:tgtEl>
                                        <p:attrNameLst>
                                          <p:attrName>ppt_h</p:attrName>
                                        </p:attrNameLst>
                                      </p:cBhvr>
                                      <p:tavLst>
                                        <p:tav tm="0">
                                          <p:val>
                                            <p:fltVal val="0"/>
                                          </p:val>
                                        </p:tav>
                                        <p:tav tm="100000">
                                          <p:val>
                                            <p:strVal val="#ppt_h"/>
                                          </p:val>
                                        </p:tav>
                                      </p:tavLst>
                                    </p:anim>
                                  </p:childTnLst>
                                </p:cTn>
                              </p:par>
                            </p:childTnLst>
                          </p:cTn>
                        </p:par>
                        <p:par>
                          <p:cTn id="139" fill="hold">
                            <p:stCondLst>
                              <p:cond delay="14500"/>
                            </p:stCondLst>
                            <p:childTnLst>
                              <p:par>
                                <p:cTn id="140" presetID="23" presetClass="entr" presetSubtype="16" fill="hold" nodeType="afterEffect">
                                  <p:stCondLst>
                                    <p:cond delay="0"/>
                                  </p:stCondLst>
                                  <p:childTnLst>
                                    <p:set>
                                      <p:cBhvr>
                                        <p:cTn id="141" dur="1" fill="hold">
                                          <p:stCondLst>
                                            <p:cond delay="0"/>
                                          </p:stCondLst>
                                        </p:cTn>
                                        <p:tgtEl>
                                          <p:spTgt spid="58"/>
                                        </p:tgtEl>
                                        <p:attrNameLst>
                                          <p:attrName>style.visibility</p:attrName>
                                        </p:attrNameLst>
                                      </p:cBhvr>
                                      <p:to>
                                        <p:strVal val="visible"/>
                                      </p:to>
                                    </p:set>
                                    <p:anim calcmode="lin" valueType="num">
                                      <p:cBhvr>
                                        <p:cTn id="142" dur="500" fill="hold"/>
                                        <p:tgtEl>
                                          <p:spTgt spid="58"/>
                                        </p:tgtEl>
                                        <p:attrNameLst>
                                          <p:attrName>ppt_w</p:attrName>
                                        </p:attrNameLst>
                                      </p:cBhvr>
                                      <p:tavLst>
                                        <p:tav tm="0">
                                          <p:val>
                                            <p:fltVal val="0"/>
                                          </p:val>
                                        </p:tav>
                                        <p:tav tm="100000">
                                          <p:val>
                                            <p:strVal val="#ppt_w"/>
                                          </p:val>
                                        </p:tav>
                                      </p:tavLst>
                                    </p:anim>
                                    <p:anim calcmode="lin" valueType="num">
                                      <p:cBhvr>
                                        <p:cTn id="143" dur="500" fill="hold"/>
                                        <p:tgtEl>
                                          <p:spTgt spid="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8" grpId="0" animBg="1"/>
      <p:bldP spid="69" grpId="0" animBg="1"/>
      <p:bldP spid="73" grpId="0" animBg="1"/>
      <p:bldP spid="77" grpId="0" animBg="1"/>
      <p:bldP spid="79" grpId="0" animBg="1"/>
      <p:bldP spid="80" grpId="0" animBg="1"/>
      <p:bldP spid="81" grpId="0" animBg="1"/>
      <p:bldP spid="82" grpId="0" animBg="1"/>
      <p:bldP spid="83" grpId="0" animBg="1"/>
      <p:bldP spid="50" grpId="0" animBg="1"/>
      <p:bldP spid="51" grpId="0" animBg="1"/>
      <p:bldP spid="5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3884480" y="1995239"/>
            <a:ext cx="7508490" cy="677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r"/>
            <a:r>
              <a:rPr lang="zh-CN" altLang="en-US" sz="4400" b="1" dirty="0">
                <a:solidFill>
                  <a:schemeClr val="tx2"/>
                </a:solidFill>
                <a:latin typeface="微软雅黑" panose="020B0503020204020204" pitchFamily="34" charset="-122"/>
                <a:ea typeface="微软雅黑" panose="020B0503020204020204" pitchFamily="34" charset="-122"/>
              </a:rPr>
              <a:t>Thank you for watching.</a:t>
            </a:r>
          </a:p>
        </p:txBody>
      </p:sp>
      <p:grpSp>
        <p:nvGrpSpPr>
          <p:cNvPr id="3" name="组合 2"/>
          <p:cNvGrpSpPr/>
          <p:nvPr/>
        </p:nvGrpSpPr>
        <p:grpSpPr>
          <a:xfrm>
            <a:off x="8455948" y="3761824"/>
            <a:ext cx="465466" cy="472063"/>
            <a:chOff x="4796805" y="-215900"/>
            <a:chExt cx="2093913" cy="2122488"/>
          </a:xfrm>
          <a:solidFill>
            <a:schemeClr val="tx2"/>
          </a:solidFill>
        </p:grpSpPr>
        <p:sp>
          <p:nvSpPr>
            <p:cNvPr id="4" name="Freeform 6"/>
            <p:cNvSpPr>
              <a:spLocks noEditPoints="1"/>
            </p:cNvSpPr>
            <p:nvPr/>
          </p:nvSpPr>
          <p:spPr bwMode="auto">
            <a:xfrm>
              <a:off x="4796805" y="-215900"/>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a:solidFill>
                  <a:srgbClr val="C4261D"/>
                </a:solidFill>
              </a:endParaRPr>
            </a:p>
          </p:txBody>
        </p:sp>
        <p:sp>
          <p:nvSpPr>
            <p:cNvPr id="5" name="Freeform 7"/>
            <p:cNvSpPr>
              <a:spLocks noEditPoints="1"/>
            </p:cNvSpPr>
            <p:nvPr/>
          </p:nvSpPr>
          <p:spPr bwMode="auto">
            <a:xfrm>
              <a:off x="5168280" y="0"/>
              <a:ext cx="1360488" cy="1641475"/>
            </a:xfrm>
            <a:custGeom>
              <a:avLst/>
              <a:gdLst>
                <a:gd name="T0" fmla="*/ 870 w 1809"/>
                <a:gd name="T1" fmla="*/ 879 h 2152"/>
                <a:gd name="T2" fmla="*/ 870 w 1809"/>
                <a:gd name="T3" fmla="*/ 2152 h 2152"/>
                <a:gd name="T4" fmla="*/ 1809 w 1809"/>
                <a:gd name="T5" fmla="*/ 1820 h 2152"/>
                <a:gd name="T6" fmla="*/ 1809 w 1809"/>
                <a:gd name="T7" fmla="*/ 547 h 2152"/>
                <a:gd name="T8" fmla="*/ 870 w 1809"/>
                <a:gd name="T9" fmla="*/ 879 h 2152"/>
                <a:gd name="T10" fmla="*/ 785 w 1809"/>
                <a:gd name="T11" fmla="*/ 961 h 2152"/>
                <a:gd name="T12" fmla="*/ 785 w 1809"/>
                <a:gd name="T13" fmla="*/ 1138 h 2152"/>
                <a:gd name="T14" fmla="*/ 613 w 1809"/>
                <a:gd name="T15" fmla="*/ 1053 h 2152"/>
                <a:gd name="T16" fmla="*/ 613 w 1809"/>
                <a:gd name="T17" fmla="*/ 864 h 2152"/>
                <a:gd name="T18" fmla="*/ 785 w 1809"/>
                <a:gd name="T19" fmla="*/ 961 h 2152"/>
                <a:gd name="T20" fmla="*/ 1555 w 1809"/>
                <a:gd name="T21" fmla="*/ 410 h 2152"/>
                <a:gd name="T22" fmla="*/ 1507 w 1809"/>
                <a:gd name="T23" fmla="*/ 386 h 2152"/>
                <a:gd name="T24" fmla="*/ 602 w 1809"/>
                <a:gd name="T25" fmla="*/ 700 h 2152"/>
                <a:gd name="T26" fmla="*/ 576 w 1809"/>
                <a:gd name="T27" fmla="*/ 724 h 2152"/>
                <a:gd name="T28" fmla="*/ 576 w 1809"/>
                <a:gd name="T29" fmla="*/ 2017 h 2152"/>
                <a:gd name="T30" fmla="*/ 822 w 1809"/>
                <a:gd name="T31" fmla="*/ 2149 h 2152"/>
                <a:gd name="T32" fmla="*/ 822 w 1809"/>
                <a:gd name="T33" fmla="*/ 879 h 2152"/>
                <a:gd name="T34" fmla="*/ 622 w 1809"/>
                <a:gd name="T35" fmla="*/ 772 h 2152"/>
                <a:gd name="T36" fmla="*/ 625 w 1809"/>
                <a:gd name="T37" fmla="*/ 772 h 2152"/>
                <a:gd name="T38" fmla="*/ 1531 w 1809"/>
                <a:gd name="T39" fmla="*/ 457 h 2152"/>
                <a:gd name="T40" fmla="*/ 1555 w 1809"/>
                <a:gd name="T41" fmla="*/ 410 h 2152"/>
                <a:gd name="T42" fmla="*/ 209 w 1809"/>
                <a:gd name="T43" fmla="*/ 581 h 2152"/>
                <a:gd name="T44" fmla="*/ 209 w 1809"/>
                <a:gd name="T45" fmla="*/ 758 h 2152"/>
                <a:gd name="T46" fmla="*/ 37 w 1809"/>
                <a:gd name="T47" fmla="*/ 673 h 2152"/>
                <a:gd name="T48" fmla="*/ 37 w 1809"/>
                <a:gd name="T49" fmla="*/ 484 h 2152"/>
                <a:gd name="T50" fmla="*/ 209 w 1809"/>
                <a:gd name="T51" fmla="*/ 581 h 2152"/>
                <a:gd name="T52" fmla="*/ 978 w 1809"/>
                <a:gd name="T53" fmla="*/ 30 h 2152"/>
                <a:gd name="T54" fmla="*/ 931 w 1809"/>
                <a:gd name="T55" fmla="*/ 6 h 2152"/>
                <a:gd name="T56" fmla="*/ 25 w 1809"/>
                <a:gd name="T57" fmla="*/ 321 h 2152"/>
                <a:gd name="T58" fmla="*/ 0 w 1809"/>
                <a:gd name="T59" fmla="*/ 344 h 2152"/>
                <a:gd name="T60" fmla="*/ 0 w 1809"/>
                <a:gd name="T61" fmla="*/ 1638 h 2152"/>
                <a:gd name="T62" fmla="*/ 246 w 1809"/>
                <a:gd name="T63" fmla="*/ 1770 h 2152"/>
                <a:gd name="T64" fmla="*/ 246 w 1809"/>
                <a:gd name="T65" fmla="*/ 500 h 2152"/>
                <a:gd name="T66" fmla="*/ 46 w 1809"/>
                <a:gd name="T67" fmla="*/ 393 h 2152"/>
                <a:gd name="T68" fmla="*/ 49 w 1809"/>
                <a:gd name="T69" fmla="*/ 392 h 2152"/>
                <a:gd name="T70" fmla="*/ 954 w 1809"/>
                <a:gd name="T71" fmla="*/ 77 h 2152"/>
                <a:gd name="T72" fmla="*/ 978 w 1809"/>
                <a:gd name="T73" fmla="*/ 30 h 2152"/>
                <a:gd name="T74" fmla="*/ 497 w 1809"/>
                <a:gd name="T75" fmla="*/ 781 h 2152"/>
                <a:gd name="T76" fmla="*/ 497 w 1809"/>
                <a:gd name="T77" fmla="*/ 958 h 2152"/>
                <a:gd name="T78" fmla="*/ 325 w 1809"/>
                <a:gd name="T79" fmla="*/ 873 h 2152"/>
                <a:gd name="T80" fmla="*/ 325 w 1809"/>
                <a:gd name="T81" fmla="*/ 684 h 2152"/>
                <a:gd name="T82" fmla="*/ 497 w 1809"/>
                <a:gd name="T83" fmla="*/ 781 h 2152"/>
                <a:gd name="T84" fmla="*/ 1266 w 1809"/>
                <a:gd name="T85" fmla="*/ 230 h 2152"/>
                <a:gd name="T86" fmla="*/ 1219 w 1809"/>
                <a:gd name="T87" fmla="*/ 206 h 2152"/>
                <a:gd name="T88" fmla="*/ 313 w 1809"/>
                <a:gd name="T89" fmla="*/ 520 h 2152"/>
                <a:gd name="T90" fmla="*/ 288 w 1809"/>
                <a:gd name="T91" fmla="*/ 544 h 2152"/>
                <a:gd name="T92" fmla="*/ 288 w 1809"/>
                <a:gd name="T93" fmla="*/ 1837 h 2152"/>
                <a:gd name="T94" fmla="*/ 534 w 1809"/>
                <a:gd name="T95" fmla="*/ 1969 h 2152"/>
                <a:gd name="T96" fmla="*/ 534 w 1809"/>
                <a:gd name="T97" fmla="*/ 699 h 2152"/>
                <a:gd name="T98" fmla="*/ 334 w 1809"/>
                <a:gd name="T99" fmla="*/ 592 h 2152"/>
                <a:gd name="T100" fmla="*/ 337 w 1809"/>
                <a:gd name="T101" fmla="*/ 592 h 2152"/>
                <a:gd name="T102" fmla="*/ 1243 w 1809"/>
                <a:gd name="T103" fmla="*/ 277 h 2152"/>
                <a:gd name="T104" fmla="*/ 1266 w 1809"/>
                <a:gd name="T105" fmla="*/ 230 h 2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9" h="2152">
                  <a:moveTo>
                    <a:pt x="870" y="879"/>
                  </a:moveTo>
                  <a:lnTo>
                    <a:pt x="870" y="2152"/>
                  </a:lnTo>
                  <a:lnTo>
                    <a:pt x="1809" y="1820"/>
                  </a:lnTo>
                  <a:lnTo>
                    <a:pt x="1809" y="547"/>
                  </a:lnTo>
                  <a:lnTo>
                    <a:pt x="870" y="879"/>
                  </a:lnTo>
                  <a:close/>
                  <a:moveTo>
                    <a:pt x="785" y="961"/>
                  </a:moveTo>
                  <a:lnTo>
                    <a:pt x="785" y="1138"/>
                  </a:lnTo>
                  <a:cubicBezTo>
                    <a:pt x="699" y="1121"/>
                    <a:pt x="613" y="1053"/>
                    <a:pt x="613" y="1053"/>
                  </a:cubicBezTo>
                  <a:lnTo>
                    <a:pt x="613" y="864"/>
                  </a:lnTo>
                  <a:cubicBezTo>
                    <a:pt x="719" y="950"/>
                    <a:pt x="785" y="961"/>
                    <a:pt x="785" y="961"/>
                  </a:cubicBezTo>
                  <a:close/>
                  <a:moveTo>
                    <a:pt x="1555" y="410"/>
                  </a:moveTo>
                  <a:cubicBezTo>
                    <a:pt x="1548" y="390"/>
                    <a:pt x="1527" y="379"/>
                    <a:pt x="1507" y="386"/>
                  </a:cubicBezTo>
                  <a:lnTo>
                    <a:pt x="602" y="700"/>
                  </a:lnTo>
                  <a:cubicBezTo>
                    <a:pt x="590" y="704"/>
                    <a:pt x="580" y="713"/>
                    <a:pt x="576" y="724"/>
                  </a:cubicBezTo>
                  <a:lnTo>
                    <a:pt x="576" y="2017"/>
                  </a:lnTo>
                  <a:cubicBezTo>
                    <a:pt x="608" y="2080"/>
                    <a:pt x="741" y="2149"/>
                    <a:pt x="822" y="2149"/>
                  </a:cubicBezTo>
                  <a:lnTo>
                    <a:pt x="822" y="879"/>
                  </a:lnTo>
                  <a:cubicBezTo>
                    <a:pt x="779" y="873"/>
                    <a:pt x="682" y="822"/>
                    <a:pt x="622" y="772"/>
                  </a:cubicBezTo>
                  <a:cubicBezTo>
                    <a:pt x="623" y="772"/>
                    <a:pt x="624" y="772"/>
                    <a:pt x="625" y="772"/>
                  </a:cubicBezTo>
                  <a:lnTo>
                    <a:pt x="1531" y="457"/>
                  </a:lnTo>
                  <a:cubicBezTo>
                    <a:pt x="1550" y="450"/>
                    <a:pt x="1561" y="429"/>
                    <a:pt x="1555" y="410"/>
                  </a:cubicBezTo>
                  <a:close/>
                  <a:moveTo>
                    <a:pt x="209" y="581"/>
                  </a:moveTo>
                  <a:lnTo>
                    <a:pt x="209" y="758"/>
                  </a:lnTo>
                  <a:cubicBezTo>
                    <a:pt x="123" y="742"/>
                    <a:pt x="37" y="673"/>
                    <a:pt x="37" y="673"/>
                  </a:cubicBezTo>
                  <a:lnTo>
                    <a:pt x="37" y="484"/>
                  </a:lnTo>
                  <a:cubicBezTo>
                    <a:pt x="143" y="570"/>
                    <a:pt x="209" y="581"/>
                    <a:pt x="209" y="581"/>
                  </a:cubicBezTo>
                  <a:close/>
                  <a:moveTo>
                    <a:pt x="978" y="30"/>
                  </a:moveTo>
                  <a:cubicBezTo>
                    <a:pt x="972" y="11"/>
                    <a:pt x="951" y="0"/>
                    <a:pt x="931" y="6"/>
                  </a:cubicBezTo>
                  <a:lnTo>
                    <a:pt x="25" y="321"/>
                  </a:lnTo>
                  <a:cubicBezTo>
                    <a:pt x="14" y="325"/>
                    <a:pt x="3" y="334"/>
                    <a:pt x="0" y="344"/>
                  </a:cubicBezTo>
                  <a:lnTo>
                    <a:pt x="0" y="1638"/>
                  </a:lnTo>
                  <a:cubicBezTo>
                    <a:pt x="32" y="1700"/>
                    <a:pt x="165" y="1770"/>
                    <a:pt x="246" y="1770"/>
                  </a:cubicBezTo>
                  <a:lnTo>
                    <a:pt x="246" y="500"/>
                  </a:lnTo>
                  <a:cubicBezTo>
                    <a:pt x="203" y="493"/>
                    <a:pt x="106" y="443"/>
                    <a:pt x="46" y="393"/>
                  </a:cubicBezTo>
                  <a:cubicBezTo>
                    <a:pt x="47" y="393"/>
                    <a:pt x="48" y="392"/>
                    <a:pt x="49" y="392"/>
                  </a:cubicBezTo>
                  <a:lnTo>
                    <a:pt x="954" y="77"/>
                  </a:lnTo>
                  <a:cubicBezTo>
                    <a:pt x="974" y="71"/>
                    <a:pt x="985" y="50"/>
                    <a:pt x="978" y="30"/>
                  </a:cubicBezTo>
                  <a:close/>
                  <a:moveTo>
                    <a:pt x="497" y="781"/>
                  </a:moveTo>
                  <a:lnTo>
                    <a:pt x="497" y="958"/>
                  </a:lnTo>
                  <a:cubicBezTo>
                    <a:pt x="411" y="941"/>
                    <a:pt x="325" y="873"/>
                    <a:pt x="325" y="873"/>
                  </a:cubicBezTo>
                  <a:lnTo>
                    <a:pt x="325" y="684"/>
                  </a:lnTo>
                  <a:cubicBezTo>
                    <a:pt x="431" y="770"/>
                    <a:pt x="497" y="781"/>
                    <a:pt x="497" y="781"/>
                  </a:cubicBezTo>
                  <a:close/>
                  <a:moveTo>
                    <a:pt x="1266" y="230"/>
                  </a:moveTo>
                  <a:cubicBezTo>
                    <a:pt x="1260" y="210"/>
                    <a:pt x="1239" y="199"/>
                    <a:pt x="1219" y="206"/>
                  </a:cubicBezTo>
                  <a:lnTo>
                    <a:pt x="313" y="520"/>
                  </a:lnTo>
                  <a:cubicBezTo>
                    <a:pt x="302" y="524"/>
                    <a:pt x="291" y="533"/>
                    <a:pt x="288" y="544"/>
                  </a:cubicBezTo>
                  <a:lnTo>
                    <a:pt x="288" y="1837"/>
                  </a:lnTo>
                  <a:cubicBezTo>
                    <a:pt x="320" y="1900"/>
                    <a:pt x="453" y="1969"/>
                    <a:pt x="534" y="1969"/>
                  </a:cubicBezTo>
                  <a:lnTo>
                    <a:pt x="534" y="699"/>
                  </a:lnTo>
                  <a:cubicBezTo>
                    <a:pt x="491" y="693"/>
                    <a:pt x="394" y="642"/>
                    <a:pt x="334" y="592"/>
                  </a:cubicBezTo>
                  <a:cubicBezTo>
                    <a:pt x="335" y="592"/>
                    <a:pt x="336" y="592"/>
                    <a:pt x="337" y="592"/>
                  </a:cubicBezTo>
                  <a:lnTo>
                    <a:pt x="1243" y="277"/>
                  </a:lnTo>
                  <a:cubicBezTo>
                    <a:pt x="1262" y="270"/>
                    <a:pt x="1273" y="249"/>
                    <a:pt x="1266" y="230"/>
                  </a:cubicBezTo>
                  <a:close/>
                </a:path>
              </a:pathLst>
            </a:custGeom>
            <a:grpFill/>
            <a:ln w="3175">
              <a:noFill/>
            </a:ln>
          </p:spPr>
          <p:txBody>
            <a:bodyPr vert="horz" wrap="square" lIns="91440" tIns="45720" rIns="91440" bIns="45720" numCol="1" anchor="t" anchorCtr="0" compatLnSpc="1"/>
            <a:lstStyle/>
            <a:p>
              <a:endParaRPr lang="zh-CN" altLang="en-US">
                <a:solidFill>
                  <a:srgbClr val="C4261D"/>
                </a:solidFill>
              </a:endParaRPr>
            </a:p>
          </p:txBody>
        </p:sp>
      </p:grpSp>
      <p:grpSp>
        <p:nvGrpSpPr>
          <p:cNvPr id="6" name="组合 5"/>
          <p:cNvGrpSpPr/>
          <p:nvPr/>
        </p:nvGrpSpPr>
        <p:grpSpPr>
          <a:xfrm>
            <a:off x="9055041" y="3761824"/>
            <a:ext cx="465466" cy="472063"/>
            <a:chOff x="7772329" y="-1123557"/>
            <a:chExt cx="465708" cy="472063"/>
          </a:xfrm>
          <a:solidFill>
            <a:schemeClr val="accent1"/>
          </a:solidFill>
        </p:grpSpPr>
        <p:sp>
          <p:nvSpPr>
            <p:cNvPr id="7" name="Freeform 5"/>
            <p:cNvSpPr>
              <a:spLocks noEditPoints="1"/>
            </p:cNvSpPr>
            <p:nvPr/>
          </p:nvSpPr>
          <p:spPr bwMode="auto">
            <a:xfrm>
              <a:off x="7866603" y="-1084628"/>
              <a:ext cx="277160" cy="398943"/>
            </a:xfrm>
            <a:custGeom>
              <a:avLst/>
              <a:gdLst>
                <a:gd name="T0" fmla="*/ 370 w 780"/>
                <a:gd name="T1" fmla="*/ 732 h 1139"/>
                <a:gd name="T2" fmla="*/ 498 w 780"/>
                <a:gd name="T3" fmla="*/ 660 h 1139"/>
                <a:gd name="T4" fmla="*/ 578 w 780"/>
                <a:gd name="T5" fmla="*/ 682 h 1139"/>
                <a:gd name="T6" fmla="*/ 653 w 780"/>
                <a:gd name="T7" fmla="*/ 535 h 1139"/>
                <a:gd name="T8" fmla="*/ 709 w 780"/>
                <a:gd name="T9" fmla="*/ 494 h 1139"/>
                <a:gd name="T10" fmla="*/ 711 w 780"/>
                <a:gd name="T11" fmla="*/ 316 h 1139"/>
                <a:gd name="T12" fmla="*/ 657 w 780"/>
                <a:gd name="T13" fmla="*/ 274 h 1139"/>
                <a:gd name="T14" fmla="*/ 596 w 780"/>
                <a:gd name="T15" fmla="*/ 128 h 1139"/>
                <a:gd name="T16" fmla="*/ 531 w 780"/>
                <a:gd name="T17" fmla="*/ 141 h 1139"/>
                <a:gd name="T18" fmla="*/ 409 w 780"/>
                <a:gd name="T19" fmla="*/ 69 h 1139"/>
                <a:gd name="T20" fmla="*/ 380 w 780"/>
                <a:gd name="T21" fmla="*/ 69 h 1139"/>
                <a:gd name="T22" fmla="*/ 289 w 780"/>
                <a:gd name="T23" fmla="*/ 140 h 1139"/>
                <a:gd name="T24" fmla="*/ 260 w 780"/>
                <a:gd name="T25" fmla="*/ 132 h 1139"/>
                <a:gd name="T26" fmla="*/ 187 w 780"/>
                <a:gd name="T27" fmla="*/ 138 h 1139"/>
                <a:gd name="T28" fmla="*/ 80 w 780"/>
                <a:gd name="T29" fmla="*/ 280 h 1139"/>
                <a:gd name="T30" fmla="*/ 99 w 780"/>
                <a:gd name="T31" fmla="*/ 346 h 1139"/>
                <a:gd name="T32" fmla="*/ 64 w 780"/>
                <a:gd name="T33" fmla="*/ 501 h 1139"/>
                <a:gd name="T34" fmla="*/ 181 w 780"/>
                <a:gd name="T35" fmla="*/ 609 h 1139"/>
                <a:gd name="T36" fmla="*/ 194 w 780"/>
                <a:gd name="T37" fmla="*/ 676 h 1139"/>
                <a:gd name="T38" fmla="*/ 272 w 780"/>
                <a:gd name="T39" fmla="*/ 657 h 1139"/>
                <a:gd name="T40" fmla="*/ 294 w 780"/>
                <a:gd name="T41" fmla="*/ 726 h 1139"/>
                <a:gd name="T42" fmla="*/ 221 w 780"/>
                <a:gd name="T43" fmla="*/ 731 h 1139"/>
                <a:gd name="T44" fmla="*/ 121 w 780"/>
                <a:gd name="T45" fmla="*/ 608 h 1139"/>
                <a:gd name="T46" fmla="*/ 7 w 780"/>
                <a:gd name="T47" fmla="*/ 519 h 1139"/>
                <a:gd name="T48" fmla="*/ 51 w 780"/>
                <a:gd name="T49" fmla="*/ 381 h 1139"/>
                <a:gd name="T50" fmla="*/ 64 w 780"/>
                <a:gd name="T51" fmla="*/ 223 h 1139"/>
                <a:gd name="T52" fmla="*/ 127 w 780"/>
                <a:gd name="T53" fmla="*/ 138 h 1139"/>
                <a:gd name="T54" fmla="*/ 276 w 780"/>
                <a:gd name="T55" fmla="*/ 75 h 1139"/>
                <a:gd name="T56" fmla="*/ 298 w 780"/>
                <a:gd name="T57" fmla="*/ 81 h 1139"/>
                <a:gd name="T58" fmla="*/ 394 w 780"/>
                <a:gd name="T59" fmla="*/ 0 h 1139"/>
                <a:gd name="T60" fmla="*/ 508 w 780"/>
                <a:gd name="T61" fmla="*/ 85 h 1139"/>
                <a:gd name="T62" fmla="*/ 638 w 780"/>
                <a:gd name="T63" fmla="*/ 87 h 1139"/>
                <a:gd name="T64" fmla="*/ 675 w 780"/>
                <a:gd name="T65" fmla="*/ 217 h 1139"/>
                <a:gd name="T66" fmla="*/ 758 w 780"/>
                <a:gd name="T67" fmla="*/ 353 h 1139"/>
                <a:gd name="T68" fmla="*/ 756 w 780"/>
                <a:gd name="T69" fmla="*/ 459 h 1139"/>
                <a:gd name="T70" fmla="*/ 670 w 780"/>
                <a:gd name="T71" fmla="*/ 592 h 1139"/>
                <a:gd name="T72" fmla="*/ 578 w 780"/>
                <a:gd name="T73" fmla="*/ 741 h 1139"/>
                <a:gd name="T74" fmla="*/ 498 w 780"/>
                <a:gd name="T75" fmla="*/ 719 h 1139"/>
                <a:gd name="T76" fmla="*/ 385 w 780"/>
                <a:gd name="T77" fmla="*/ 801 h 1139"/>
                <a:gd name="T78" fmla="*/ 388 w 780"/>
                <a:gd name="T79" fmla="*/ 615 h 1139"/>
                <a:gd name="T80" fmla="*/ 388 w 780"/>
                <a:gd name="T81" fmla="*/ 650 h 1139"/>
                <a:gd name="T82" fmla="*/ 626 w 780"/>
                <a:gd name="T83" fmla="*/ 413 h 1139"/>
                <a:gd name="T84" fmla="*/ 388 w 780"/>
                <a:gd name="T85" fmla="*/ 583 h 1139"/>
                <a:gd name="T86" fmla="*/ 559 w 780"/>
                <a:gd name="T87" fmla="*/ 413 h 1139"/>
                <a:gd name="T88" fmla="*/ 533 w 780"/>
                <a:gd name="T89" fmla="*/ 780 h 1139"/>
                <a:gd name="T90" fmla="*/ 432 w 780"/>
                <a:gd name="T91" fmla="*/ 838 h 1139"/>
                <a:gd name="T92" fmla="*/ 515 w 780"/>
                <a:gd name="T93" fmla="*/ 1003 h 1139"/>
                <a:gd name="T94" fmla="*/ 669 w 780"/>
                <a:gd name="T95" fmla="*/ 1091 h 1139"/>
                <a:gd name="T96" fmla="*/ 283 w 780"/>
                <a:gd name="T97" fmla="*/ 792 h 1139"/>
                <a:gd name="T98" fmla="*/ 195 w 780"/>
                <a:gd name="T99" fmla="*/ 783 h 1139"/>
                <a:gd name="T100" fmla="*/ 136 w 780"/>
                <a:gd name="T101" fmla="*/ 1118 h 1139"/>
                <a:gd name="T102" fmla="*/ 361 w 780"/>
                <a:gd name="T103" fmla="*/ 1103 h 1139"/>
                <a:gd name="T104" fmla="*/ 385 w 780"/>
                <a:gd name="T105" fmla="*/ 848 h 1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80" h="1139">
                  <a:moveTo>
                    <a:pt x="272" y="657"/>
                  </a:moveTo>
                  <a:cubicBezTo>
                    <a:pt x="300" y="657"/>
                    <a:pt x="328" y="671"/>
                    <a:pt x="343" y="693"/>
                  </a:cubicBezTo>
                  <a:lnTo>
                    <a:pt x="370" y="732"/>
                  </a:lnTo>
                  <a:cubicBezTo>
                    <a:pt x="379" y="745"/>
                    <a:pt x="391" y="745"/>
                    <a:pt x="400" y="733"/>
                  </a:cubicBezTo>
                  <a:lnTo>
                    <a:pt x="428" y="694"/>
                  </a:lnTo>
                  <a:cubicBezTo>
                    <a:pt x="443" y="673"/>
                    <a:pt x="470" y="660"/>
                    <a:pt x="498" y="660"/>
                  </a:cubicBezTo>
                  <a:cubicBezTo>
                    <a:pt x="507" y="660"/>
                    <a:pt x="516" y="661"/>
                    <a:pt x="524" y="664"/>
                  </a:cubicBezTo>
                  <a:lnTo>
                    <a:pt x="569" y="680"/>
                  </a:lnTo>
                  <a:cubicBezTo>
                    <a:pt x="572" y="681"/>
                    <a:pt x="575" y="682"/>
                    <a:pt x="578" y="682"/>
                  </a:cubicBezTo>
                  <a:cubicBezTo>
                    <a:pt x="591" y="682"/>
                    <a:pt x="593" y="670"/>
                    <a:pt x="593" y="663"/>
                  </a:cubicBezTo>
                  <a:lnTo>
                    <a:pt x="593" y="615"/>
                  </a:lnTo>
                  <a:cubicBezTo>
                    <a:pt x="593" y="580"/>
                    <a:pt x="620" y="545"/>
                    <a:pt x="653" y="535"/>
                  </a:cubicBezTo>
                  <a:lnTo>
                    <a:pt x="699" y="521"/>
                  </a:lnTo>
                  <a:cubicBezTo>
                    <a:pt x="706" y="519"/>
                    <a:pt x="711" y="515"/>
                    <a:pt x="713" y="511"/>
                  </a:cubicBezTo>
                  <a:cubicBezTo>
                    <a:pt x="715" y="506"/>
                    <a:pt x="713" y="500"/>
                    <a:pt x="709" y="494"/>
                  </a:cubicBezTo>
                  <a:lnTo>
                    <a:pt x="680" y="455"/>
                  </a:lnTo>
                  <a:cubicBezTo>
                    <a:pt x="660" y="426"/>
                    <a:pt x="660" y="383"/>
                    <a:pt x="682" y="355"/>
                  </a:cubicBezTo>
                  <a:lnTo>
                    <a:pt x="711" y="316"/>
                  </a:lnTo>
                  <a:cubicBezTo>
                    <a:pt x="716" y="311"/>
                    <a:pt x="717" y="304"/>
                    <a:pt x="716" y="300"/>
                  </a:cubicBezTo>
                  <a:cubicBezTo>
                    <a:pt x="715" y="295"/>
                    <a:pt x="710" y="291"/>
                    <a:pt x="703" y="288"/>
                  </a:cubicBezTo>
                  <a:lnTo>
                    <a:pt x="657" y="274"/>
                  </a:lnTo>
                  <a:cubicBezTo>
                    <a:pt x="624" y="263"/>
                    <a:pt x="598" y="227"/>
                    <a:pt x="599" y="192"/>
                  </a:cubicBezTo>
                  <a:lnTo>
                    <a:pt x="600" y="144"/>
                  </a:lnTo>
                  <a:cubicBezTo>
                    <a:pt x="601" y="137"/>
                    <a:pt x="599" y="132"/>
                    <a:pt x="596" y="128"/>
                  </a:cubicBezTo>
                  <a:cubicBezTo>
                    <a:pt x="593" y="125"/>
                    <a:pt x="588" y="125"/>
                    <a:pt x="585" y="125"/>
                  </a:cubicBezTo>
                  <a:cubicBezTo>
                    <a:pt x="583" y="125"/>
                    <a:pt x="580" y="125"/>
                    <a:pt x="577" y="126"/>
                  </a:cubicBezTo>
                  <a:lnTo>
                    <a:pt x="531" y="141"/>
                  </a:lnTo>
                  <a:cubicBezTo>
                    <a:pt x="524" y="143"/>
                    <a:pt x="516" y="144"/>
                    <a:pt x="508" y="144"/>
                  </a:cubicBezTo>
                  <a:cubicBezTo>
                    <a:pt x="479" y="144"/>
                    <a:pt x="451" y="130"/>
                    <a:pt x="436" y="108"/>
                  </a:cubicBezTo>
                  <a:lnTo>
                    <a:pt x="409" y="69"/>
                  </a:lnTo>
                  <a:cubicBezTo>
                    <a:pt x="405" y="63"/>
                    <a:pt x="400" y="59"/>
                    <a:pt x="394" y="59"/>
                  </a:cubicBezTo>
                  <a:cubicBezTo>
                    <a:pt x="388" y="59"/>
                    <a:pt x="386" y="59"/>
                    <a:pt x="381" y="67"/>
                  </a:cubicBezTo>
                  <a:lnTo>
                    <a:pt x="380" y="69"/>
                  </a:lnTo>
                  <a:cubicBezTo>
                    <a:pt x="368" y="87"/>
                    <a:pt x="352" y="110"/>
                    <a:pt x="339" y="123"/>
                  </a:cubicBezTo>
                  <a:cubicBezTo>
                    <a:pt x="331" y="131"/>
                    <a:pt x="318" y="141"/>
                    <a:pt x="301" y="141"/>
                  </a:cubicBezTo>
                  <a:cubicBezTo>
                    <a:pt x="296" y="141"/>
                    <a:pt x="292" y="141"/>
                    <a:pt x="289" y="140"/>
                  </a:cubicBezTo>
                  <a:lnTo>
                    <a:pt x="285" y="140"/>
                  </a:lnTo>
                  <a:lnTo>
                    <a:pt x="282" y="138"/>
                  </a:lnTo>
                  <a:cubicBezTo>
                    <a:pt x="276" y="136"/>
                    <a:pt x="268" y="134"/>
                    <a:pt x="260" y="132"/>
                  </a:cubicBezTo>
                  <a:cubicBezTo>
                    <a:pt x="248" y="128"/>
                    <a:pt x="227" y="122"/>
                    <a:pt x="224" y="122"/>
                  </a:cubicBezTo>
                  <a:cubicBezTo>
                    <a:pt x="215" y="120"/>
                    <a:pt x="205" y="118"/>
                    <a:pt x="202" y="118"/>
                  </a:cubicBezTo>
                  <a:cubicBezTo>
                    <a:pt x="191" y="118"/>
                    <a:pt x="187" y="128"/>
                    <a:pt x="187" y="138"/>
                  </a:cubicBezTo>
                  <a:lnTo>
                    <a:pt x="187" y="186"/>
                  </a:lnTo>
                  <a:cubicBezTo>
                    <a:pt x="187" y="221"/>
                    <a:pt x="160" y="256"/>
                    <a:pt x="126" y="266"/>
                  </a:cubicBezTo>
                  <a:lnTo>
                    <a:pt x="80" y="280"/>
                  </a:lnTo>
                  <a:cubicBezTo>
                    <a:pt x="73" y="282"/>
                    <a:pt x="68" y="286"/>
                    <a:pt x="67" y="290"/>
                  </a:cubicBezTo>
                  <a:cubicBezTo>
                    <a:pt x="65" y="295"/>
                    <a:pt x="67" y="301"/>
                    <a:pt x="71" y="307"/>
                  </a:cubicBezTo>
                  <a:lnTo>
                    <a:pt x="99" y="346"/>
                  </a:lnTo>
                  <a:cubicBezTo>
                    <a:pt x="120" y="375"/>
                    <a:pt x="119" y="419"/>
                    <a:pt x="98" y="446"/>
                  </a:cubicBezTo>
                  <a:lnTo>
                    <a:pt x="68" y="485"/>
                  </a:lnTo>
                  <a:cubicBezTo>
                    <a:pt x="64" y="490"/>
                    <a:pt x="62" y="496"/>
                    <a:pt x="64" y="501"/>
                  </a:cubicBezTo>
                  <a:cubicBezTo>
                    <a:pt x="65" y="506"/>
                    <a:pt x="70" y="510"/>
                    <a:pt x="77" y="513"/>
                  </a:cubicBezTo>
                  <a:lnTo>
                    <a:pt x="123" y="527"/>
                  </a:lnTo>
                  <a:cubicBezTo>
                    <a:pt x="156" y="538"/>
                    <a:pt x="181" y="574"/>
                    <a:pt x="181" y="609"/>
                  </a:cubicBezTo>
                  <a:lnTo>
                    <a:pt x="179" y="657"/>
                  </a:lnTo>
                  <a:cubicBezTo>
                    <a:pt x="179" y="664"/>
                    <a:pt x="181" y="669"/>
                    <a:pt x="184" y="672"/>
                  </a:cubicBezTo>
                  <a:cubicBezTo>
                    <a:pt x="187" y="676"/>
                    <a:pt x="191" y="676"/>
                    <a:pt x="194" y="676"/>
                  </a:cubicBezTo>
                  <a:cubicBezTo>
                    <a:pt x="197" y="676"/>
                    <a:pt x="200" y="676"/>
                    <a:pt x="203" y="675"/>
                  </a:cubicBezTo>
                  <a:lnTo>
                    <a:pt x="248" y="660"/>
                  </a:lnTo>
                  <a:cubicBezTo>
                    <a:pt x="256" y="658"/>
                    <a:pt x="264" y="657"/>
                    <a:pt x="272" y="657"/>
                  </a:cubicBezTo>
                  <a:close/>
                  <a:moveTo>
                    <a:pt x="385" y="801"/>
                  </a:moveTo>
                  <a:cubicBezTo>
                    <a:pt x="360" y="801"/>
                    <a:pt x="337" y="788"/>
                    <a:pt x="322" y="765"/>
                  </a:cubicBezTo>
                  <a:lnTo>
                    <a:pt x="294" y="726"/>
                  </a:lnTo>
                  <a:cubicBezTo>
                    <a:pt x="291" y="721"/>
                    <a:pt x="282" y="716"/>
                    <a:pt x="272" y="716"/>
                  </a:cubicBezTo>
                  <a:cubicBezTo>
                    <a:pt x="270" y="716"/>
                    <a:pt x="268" y="716"/>
                    <a:pt x="266" y="716"/>
                  </a:cubicBezTo>
                  <a:lnTo>
                    <a:pt x="221" y="731"/>
                  </a:lnTo>
                  <a:cubicBezTo>
                    <a:pt x="192" y="741"/>
                    <a:pt x="161" y="734"/>
                    <a:pt x="141" y="714"/>
                  </a:cubicBezTo>
                  <a:cubicBezTo>
                    <a:pt x="127" y="699"/>
                    <a:pt x="119" y="678"/>
                    <a:pt x="120" y="656"/>
                  </a:cubicBezTo>
                  <a:lnTo>
                    <a:pt x="121" y="608"/>
                  </a:lnTo>
                  <a:cubicBezTo>
                    <a:pt x="122" y="599"/>
                    <a:pt x="113" y="586"/>
                    <a:pt x="104" y="584"/>
                  </a:cubicBezTo>
                  <a:lnTo>
                    <a:pt x="59" y="569"/>
                  </a:lnTo>
                  <a:cubicBezTo>
                    <a:pt x="33" y="560"/>
                    <a:pt x="14" y="542"/>
                    <a:pt x="7" y="519"/>
                  </a:cubicBezTo>
                  <a:cubicBezTo>
                    <a:pt x="0" y="496"/>
                    <a:pt x="5" y="470"/>
                    <a:pt x="22" y="448"/>
                  </a:cubicBezTo>
                  <a:lnTo>
                    <a:pt x="51" y="410"/>
                  </a:lnTo>
                  <a:cubicBezTo>
                    <a:pt x="56" y="403"/>
                    <a:pt x="57" y="388"/>
                    <a:pt x="51" y="381"/>
                  </a:cubicBezTo>
                  <a:lnTo>
                    <a:pt x="23" y="342"/>
                  </a:lnTo>
                  <a:cubicBezTo>
                    <a:pt x="7" y="320"/>
                    <a:pt x="3" y="295"/>
                    <a:pt x="11" y="271"/>
                  </a:cubicBezTo>
                  <a:cubicBezTo>
                    <a:pt x="19" y="248"/>
                    <a:pt x="38" y="230"/>
                    <a:pt x="64" y="223"/>
                  </a:cubicBezTo>
                  <a:lnTo>
                    <a:pt x="110" y="209"/>
                  </a:lnTo>
                  <a:cubicBezTo>
                    <a:pt x="118" y="207"/>
                    <a:pt x="127" y="195"/>
                    <a:pt x="127" y="186"/>
                  </a:cubicBezTo>
                  <a:lnTo>
                    <a:pt x="127" y="138"/>
                  </a:lnTo>
                  <a:cubicBezTo>
                    <a:pt x="127" y="93"/>
                    <a:pt x="160" y="59"/>
                    <a:pt x="202" y="59"/>
                  </a:cubicBezTo>
                  <a:cubicBezTo>
                    <a:pt x="212" y="59"/>
                    <a:pt x="228" y="62"/>
                    <a:pt x="236" y="64"/>
                  </a:cubicBezTo>
                  <a:cubicBezTo>
                    <a:pt x="240" y="65"/>
                    <a:pt x="252" y="68"/>
                    <a:pt x="276" y="75"/>
                  </a:cubicBezTo>
                  <a:cubicBezTo>
                    <a:pt x="284" y="77"/>
                    <a:pt x="292" y="79"/>
                    <a:pt x="297" y="81"/>
                  </a:cubicBezTo>
                  <a:lnTo>
                    <a:pt x="298" y="81"/>
                  </a:lnTo>
                  <a:cubicBezTo>
                    <a:pt x="298" y="81"/>
                    <a:pt x="298" y="81"/>
                    <a:pt x="298" y="81"/>
                  </a:cubicBezTo>
                  <a:cubicBezTo>
                    <a:pt x="305" y="74"/>
                    <a:pt x="315" y="60"/>
                    <a:pt x="330" y="37"/>
                  </a:cubicBezTo>
                  <a:lnTo>
                    <a:pt x="331" y="35"/>
                  </a:lnTo>
                  <a:cubicBezTo>
                    <a:pt x="346" y="12"/>
                    <a:pt x="367" y="0"/>
                    <a:pt x="394" y="0"/>
                  </a:cubicBezTo>
                  <a:cubicBezTo>
                    <a:pt x="420" y="0"/>
                    <a:pt x="443" y="13"/>
                    <a:pt x="458" y="36"/>
                  </a:cubicBezTo>
                  <a:lnTo>
                    <a:pt x="485" y="75"/>
                  </a:lnTo>
                  <a:cubicBezTo>
                    <a:pt x="489" y="80"/>
                    <a:pt x="498" y="85"/>
                    <a:pt x="508" y="85"/>
                  </a:cubicBezTo>
                  <a:cubicBezTo>
                    <a:pt x="510" y="85"/>
                    <a:pt x="512" y="85"/>
                    <a:pt x="513" y="85"/>
                  </a:cubicBezTo>
                  <a:lnTo>
                    <a:pt x="559" y="70"/>
                  </a:lnTo>
                  <a:cubicBezTo>
                    <a:pt x="588" y="60"/>
                    <a:pt x="619" y="67"/>
                    <a:pt x="638" y="87"/>
                  </a:cubicBezTo>
                  <a:cubicBezTo>
                    <a:pt x="653" y="102"/>
                    <a:pt x="660" y="123"/>
                    <a:pt x="659" y="145"/>
                  </a:cubicBezTo>
                  <a:lnTo>
                    <a:pt x="658" y="193"/>
                  </a:lnTo>
                  <a:cubicBezTo>
                    <a:pt x="658" y="202"/>
                    <a:pt x="667" y="215"/>
                    <a:pt x="675" y="217"/>
                  </a:cubicBezTo>
                  <a:lnTo>
                    <a:pt x="721" y="232"/>
                  </a:lnTo>
                  <a:cubicBezTo>
                    <a:pt x="746" y="241"/>
                    <a:pt x="765" y="259"/>
                    <a:pt x="772" y="282"/>
                  </a:cubicBezTo>
                  <a:cubicBezTo>
                    <a:pt x="780" y="306"/>
                    <a:pt x="774" y="331"/>
                    <a:pt x="758" y="353"/>
                  </a:cubicBezTo>
                  <a:lnTo>
                    <a:pt x="729" y="391"/>
                  </a:lnTo>
                  <a:cubicBezTo>
                    <a:pt x="723" y="398"/>
                    <a:pt x="723" y="413"/>
                    <a:pt x="728" y="420"/>
                  </a:cubicBezTo>
                  <a:lnTo>
                    <a:pt x="756" y="459"/>
                  </a:lnTo>
                  <a:cubicBezTo>
                    <a:pt x="772" y="481"/>
                    <a:pt x="777" y="507"/>
                    <a:pt x="769" y="530"/>
                  </a:cubicBezTo>
                  <a:cubicBezTo>
                    <a:pt x="761" y="553"/>
                    <a:pt x="742" y="570"/>
                    <a:pt x="716" y="578"/>
                  </a:cubicBezTo>
                  <a:lnTo>
                    <a:pt x="670" y="592"/>
                  </a:lnTo>
                  <a:cubicBezTo>
                    <a:pt x="661" y="594"/>
                    <a:pt x="652" y="606"/>
                    <a:pt x="652" y="615"/>
                  </a:cubicBezTo>
                  <a:lnTo>
                    <a:pt x="652" y="663"/>
                  </a:lnTo>
                  <a:cubicBezTo>
                    <a:pt x="652" y="708"/>
                    <a:pt x="621" y="741"/>
                    <a:pt x="578" y="741"/>
                  </a:cubicBezTo>
                  <a:cubicBezTo>
                    <a:pt x="568" y="741"/>
                    <a:pt x="558" y="739"/>
                    <a:pt x="549" y="736"/>
                  </a:cubicBezTo>
                  <a:lnTo>
                    <a:pt x="504" y="720"/>
                  </a:lnTo>
                  <a:cubicBezTo>
                    <a:pt x="502" y="719"/>
                    <a:pt x="500" y="719"/>
                    <a:pt x="498" y="719"/>
                  </a:cubicBezTo>
                  <a:cubicBezTo>
                    <a:pt x="488" y="719"/>
                    <a:pt x="479" y="724"/>
                    <a:pt x="476" y="728"/>
                  </a:cubicBezTo>
                  <a:lnTo>
                    <a:pt x="448" y="767"/>
                  </a:lnTo>
                  <a:cubicBezTo>
                    <a:pt x="432" y="789"/>
                    <a:pt x="410" y="801"/>
                    <a:pt x="385" y="801"/>
                  </a:cubicBezTo>
                  <a:close/>
                  <a:moveTo>
                    <a:pt x="388" y="210"/>
                  </a:moveTo>
                  <a:cubicBezTo>
                    <a:pt x="277" y="210"/>
                    <a:pt x="186" y="301"/>
                    <a:pt x="186" y="413"/>
                  </a:cubicBezTo>
                  <a:cubicBezTo>
                    <a:pt x="186" y="524"/>
                    <a:pt x="277" y="615"/>
                    <a:pt x="388" y="615"/>
                  </a:cubicBezTo>
                  <a:cubicBezTo>
                    <a:pt x="500" y="615"/>
                    <a:pt x="590" y="524"/>
                    <a:pt x="590" y="413"/>
                  </a:cubicBezTo>
                  <a:cubicBezTo>
                    <a:pt x="590" y="301"/>
                    <a:pt x="500" y="210"/>
                    <a:pt x="388" y="210"/>
                  </a:cubicBezTo>
                  <a:close/>
                  <a:moveTo>
                    <a:pt x="388" y="650"/>
                  </a:moveTo>
                  <a:cubicBezTo>
                    <a:pt x="257" y="650"/>
                    <a:pt x="150" y="544"/>
                    <a:pt x="150" y="413"/>
                  </a:cubicBezTo>
                  <a:cubicBezTo>
                    <a:pt x="150" y="282"/>
                    <a:pt x="257" y="175"/>
                    <a:pt x="388" y="175"/>
                  </a:cubicBezTo>
                  <a:cubicBezTo>
                    <a:pt x="519" y="175"/>
                    <a:pt x="626" y="282"/>
                    <a:pt x="626" y="413"/>
                  </a:cubicBezTo>
                  <a:cubicBezTo>
                    <a:pt x="626" y="544"/>
                    <a:pt x="519" y="650"/>
                    <a:pt x="388" y="650"/>
                  </a:cubicBezTo>
                  <a:close/>
                  <a:moveTo>
                    <a:pt x="559" y="413"/>
                  </a:moveTo>
                  <a:cubicBezTo>
                    <a:pt x="559" y="507"/>
                    <a:pt x="482" y="583"/>
                    <a:pt x="388" y="583"/>
                  </a:cubicBezTo>
                  <a:cubicBezTo>
                    <a:pt x="294" y="583"/>
                    <a:pt x="218" y="507"/>
                    <a:pt x="218" y="413"/>
                  </a:cubicBezTo>
                  <a:cubicBezTo>
                    <a:pt x="218" y="319"/>
                    <a:pt x="294" y="242"/>
                    <a:pt x="388" y="242"/>
                  </a:cubicBezTo>
                  <a:cubicBezTo>
                    <a:pt x="482" y="242"/>
                    <a:pt x="559" y="319"/>
                    <a:pt x="559" y="413"/>
                  </a:cubicBezTo>
                  <a:close/>
                  <a:moveTo>
                    <a:pt x="581" y="788"/>
                  </a:moveTo>
                  <a:cubicBezTo>
                    <a:pt x="580" y="788"/>
                    <a:pt x="579" y="788"/>
                    <a:pt x="578" y="788"/>
                  </a:cubicBezTo>
                  <a:cubicBezTo>
                    <a:pt x="563" y="788"/>
                    <a:pt x="548" y="786"/>
                    <a:pt x="533" y="780"/>
                  </a:cubicBezTo>
                  <a:lnTo>
                    <a:pt x="504" y="770"/>
                  </a:lnTo>
                  <a:lnTo>
                    <a:pt x="486" y="795"/>
                  </a:lnTo>
                  <a:cubicBezTo>
                    <a:pt x="472" y="815"/>
                    <a:pt x="453" y="829"/>
                    <a:pt x="432" y="838"/>
                  </a:cubicBezTo>
                  <a:lnTo>
                    <a:pt x="447" y="1075"/>
                  </a:lnTo>
                  <a:cubicBezTo>
                    <a:pt x="448" y="1094"/>
                    <a:pt x="457" y="1096"/>
                    <a:pt x="467" y="1080"/>
                  </a:cubicBezTo>
                  <a:lnTo>
                    <a:pt x="515" y="1003"/>
                  </a:lnTo>
                  <a:cubicBezTo>
                    <a:pt x="525" y="987"/>
                    <a:pt x="544" y="985"/>
                    <a:pt x="557" y="998"/>
                  </a:cubicBezTo>
                  <a:lnTo>
                    <a:pt x="654" y="1099"/>
                  </a:lnTo>
                  <a:cubicBezTo>
                    <a:pt x="667" y="1113"/>
                    <a:pt x="674" y="1109"/>
                    <a:pt x="669" y="1091"/>
                  </a:cubicBezTo>
                  <a:cubicBezTo>
                    <a:pt x="669" y="1091"/>
                    <a:pt x="608" y="880"/>
                    <a:pt x="581" y="788"/>
                  </a:cubicBezTo>
                  <a:close/>
                  <a:moveTo>
                    <a:pt x="385" y="848"/>
                  </a:moveTo>
                  <a:cubicBezTo>
                    <a:pt x="344" y="848"/>
                    <a:pt x="307" y="828"/>
                    <a:pt x="283" y="792"/>
                  </a:cubicBezTo>
                  <a:lnTo>
                    <a:pt x="265" y="767"/>
                  </a:lnTo>
                  <a:lnTo>
                    <a:pt x="236" y="776"/>
                  </a:lnTo>
                  <a:cubicBezTo>
                    <a:pt x="222" y="780"/>
                    <a:pt x="208" y="783"/>
                    <a:pt x="195" y="783"/>
                  </a:cubicBezTo>
                  <a:cubicBezTo>
                    <a:pt x="189" y="783"/>
                    <a:pt x="183" y="782"/>
                    <a:pt x="177" y="781"/>
                  </a:cubicBezTo>
                  <a:cubicBezTo>
                    <a:pt x="152" y="872"/>
                    <a:pt x="96" y="1082"/>
                    <a:pt x="94" y="1088"/>
                  </a:cubicBezTo>
                  <a:cubicBezTo>
                    <a:pt x="91" y="1108"/>
                    <a:pt x="103" y="1139"/>
                    <a:pt x="136" y="1118"/>
                  </a:cubicBezTo>
                  <a:cubicBezTo>
                    <a:pt x="141" y="1115"/>
                    <a:pt x="240" y="1033"/>
                    <a:pt x="240" y="1033"/>
                  </a:cubicBezTo>
                  <a:cubicBezTo>
                    <a:pt x="255" y="1021"/>
                    <a:pt x="267" y="1020"/>
                    <a:pt x="284" y="1035"/>
                  </a:cubicBezTo>
                  <a:lnTo>
                    <a:pt x="361" y="1103"/>
                  </a:lnTo>
                  <a:cubicBezTo>
                    <a:pt x="374" y="1115"/>
                    <a:pt x="395" y="1108"/>
                    <a:pt x="395" y="1089"/>
                  </a:cubicBezTo>
                  <a:lnTo>
                    <a:pt x="388" y="848"/>
                  </a:lnTo>
                  <a:cubicBezTo>
                    <a:pt x="387" y="848"/>
                    <a:pt x="386" y="848"/>
                    <a:pt x="385" y="848"/>
                  </a:cubicBezTo>
                  <a:close/>
                </a:path>
              </a:pathLst>
            </a:custGeom>
            <a:grpFill/>
            <a:ln w="3175">
              <a:noFill/>
            </a:ln>
          </p:spPr>
          <p:txBody>
            <a:bodyPr vert="horz" wrap="square" lIns="91440" tIns="45720" rIns="91440" bIns="45720" numCol="1" anchor="t" anchorCtr="0" compatLnSpc="1"/>
            <a:lstStyle/>
            <a:p>
              <a:endParaRPr lang="zh-CN" altLang="en-US">
                <a:solidFill>
                  <a:srgbClr val="C4261D"/>
                </a:solidFill>
              </a:endParaRPr>
            </a:p>
          </p:txBody>
        </p:sp>
        <p:sp>
          <p:nvSpPr>
            <p:cNvPr id="8" name="Freeform 6"/>
            <p:cNvSpPr>
              <a:spLocks noEditPoints="1"/>
            </p:cNvSpPr>
            <p:nvPr/>
          </p:nvSpPr>
          <p:spPr bwMode="auto">
            <a:xfrm>
              <a:off x="7772329" y="-1123557"/>
              <a:ext cx="465708" cy="472063"/>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a:solidFill>
                  <a:srgbClr val="2DB6B9"/>
                </a:solidFill>
              </a:endParaRPr>
            </a:p>
          </p:txBody>
        </p:sp>
      </p:grpSp>
      <p:grpSp>
        <p:nvGrpSpPr>
          <p:cNvPr id="9" name="组合 8"/>
          <p:cNvGrpSpPr/>
          <p:nvPr/>
        </p:nvGrpSpPr>
        <p:grpSpPr>
          <a:xfrm>
            <a:off x="9654134" y="3761824"/>
            <a:ext cx="465466" cy="472063"/>
            <a:chOff x="10019977" y="-551766"/>
            <a:chExt cx="2093913" cy="2122488"/>
          </a:xfrm>
          <a:solidFill>
            <a:schemeClr val="accent2"/>
          </a:solidFill>
        </p:grpSpPr>
        <p:sp>
          <p:nvSpPr>
            <p:cNvPr id="10" name="Freeform 6"/>
            <p:cNvSpPr>
              <a:spLocks noEditPoints="1"/>
            </p:cNvSpPr>
            <p:nvPr/>
          </p:nvSpPr>
          <p:spPr bwMode="auto">
            <a:xfrm>
              <a:off x="10019977" y="-551766"/>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a:solidFill>
                  <a:srgbClr val="2DB6B9"/>
                </a:solidFill>
              </a:endParaRPr>
            </a:p>
          </p:txBody>
        </p:sp>
        <p:sp>
          <p:nvSpPr>
            <p:cNvPr id="11" name="Freeform 6"/>
            <p:cNvSpPr>
              <a:spLocks noEditPoints="1"/>
            </p:cNvSpPr>
            <p:nvPr/>
          </p:nvSpPr>
          <p:spPr bwMode="auto">
            <a:xfrm>
              <a:off x="10357957" y="-215900"/>
              <a:ext cx="1417952" cy="1401540"/>
            </a:xfrm>
            <a:custGeom>
              <a:avLst/>
              <a:gdLst>
                <a:gd name="T0" fmla="*/ 675 w 1848"/>
                <a:gd name="T1" fmla="*/ 126 h 1848"/>
                <a:gd name="T2" fmla="*/ 286 w 1848"/>
                <a:gd name="T3" fmla="*/ 287 h 1848"/>
                <a:gd name="T4" fmla="*/ 126 w 1848"/>
                <a:gd name="T5" fmla="*/ 675 h 1848"/>
                <a:gd name="T6" fmla="*/ 286 w 1848"/>
                <a:gd name="T7" fmla="*/ 1064 h 1848"/>
                <a:gd name="T8" fmla="*/ 675 w 1848"/>
                <a:gd name="T9" fmla="*/ 1225 h 1848"/>
                <a:gd name="T10" fmla="*/ 1063 w 1848"/>
                <a:gd name="T11" fmla="*/ 1064 h 1848"/>
                <a:gd name="T12" fmla="*/ 1063 w 1848"/>
                <a:gd name="T13" fmla="*/ 287 h 1848"/>
                <a:gd name="T14" fmla="*/ 675 w 1848"/>
                <a:gd name="T15" fmla="*/ 126 h 1848"/>
                <a:gd name="T16" fmla="*/ 675 w 1848"/>
                <a:gd name="T17" fmla="*/ 1350 h 1848"/>
                <a:gd name="T18" fmla="*/ 198 w 1848"/>
                <a:gd name="T19" fmla="*/ 1153 h 1848"/>
                <a:gd name="T20" fmla="*/ 0 w 1848"/>
                <a:gd name="T21" fmla="*/ 675 h 1848"/>
                <a:gd name="T22" fmla="*/ 198 w 1848"/>
                <a:gd name="T23" fmla="*/ 198 h 1848"/>
                <a:gd name="T24" fmla="*/ 675 w 1848"/>
                <a:gd name="T25" fmla="*/ 0 h 1848"/>
                <a:gd name="T26" fmla="*/ 1152 w 1848"/>
                <a:gd name="T27" fmla="*/ 198 h 1848"/>
                <a:gd name="T28" fmla="*/ 1152 w 1848"/>
                <a:gd name="T29" fmla="*/ 1153 h 1848"/>
                <a:gd name="T30" fmla="*/ 675 w 1848"/>
                <a:gd name="T31" fmla="*/ 1350 h 1848"/>
                <a:gd name="T32" fmla="*/ 1261 w 1848"/>
                <a:gd name="T33" fmla="*/ 1068 h 1848"/>
                <a:gd name="T34" fmla="*/ 1261 w 1848"/>
                <a:gd name="T35" fmla="*/ 1153 h 1848"/>
                <a:gd name="T36" fmla="*/ 1153 w 1848"/>
                <a:gd name="T37" fmla="*/ 1261 h 1848"/>
                <a:gd name="T38" fmla="*/ 1067 w 1848"/>
                <a:gd name="T39" fmla="*/ 1261 h 1848"/>
                <a:gd name="T40" fmla="*/ 1063 w 1848"/>
                <a:gd name="T41" fmla="*/ 1257 h 1848"/>
                <a:gd name="T42" fmla="*/ 1063 w 1848"/>
                <a:gd name="T43" fmla="*/ 1172 h 1848"/>
                <a:gd name="T44" fmla="*/ 1171 w 1848"/>
                <a:gd name="T45" fmla="*/ 1064 h 1848"/>
                <a:gd name="T46" fmla="*/ 1257 w 1848"/>
                <a:gd name="T47" fmla="*/ 1064 h 1848"/>
                <a:gd name="T48" fmla="*/ 1261 w 1848"/>
                <a:gd name="T49" fmla="*/ 1068 h 1848"/>
                <a:gd name="T50" fmla="*/ 1401 w 1848"/>
                <a:gd name="T51" fmla="*/ 1250 h 1848"/>
                <a:gd name="T52" fmla="*/ 1401 w 1848"/>
                <a:gd name="T53" fmla="*/ 1401 h 1848"/>
                <a:gd name="T54" fmla="*/ 1250 w 1848"/>
                <a:gd name="T55" fmla="*/ 1401 h 1848"/>
                <a:gd name="T56" fmla="*/ 1250 w 1848"/>
                <a:gd name="T57" fmla="*/ 1250 h 1848"/>
                <a:gd name="T58" fmla="*/ 1401 w 1848"/>
                <a:gd name="T59" fmla="*/ 1250 h 1848"/>
                <a:gd name="T60" fmla="*/ 1827 w 1848"/>
                <a:gd name="T61" fmla="*/ 1655 h 1848"/>
                <a:gd name="T62" fmla="*/ 1823 w 1848"/>
                <a:gd name="T63" fmla="*/ 1736 h 1848"/>
                <a:gd name="T64" fmla="*/ 1736 w 1848"/>
                <a:gd name="T65" fmla="*/ 1823 h 1848"/>
                <a:gd name="T66" fmla="*/ 1654 w 1848"/>
                <a:gd name="T67" fmla="*/ 1827 h 1848"/>
                <a:gd name="T68" fmla="*/ 1396 w 1848"/>
                <a:gd name="T69" fmla="*/ 1569 h 1848"/>
                <a:gd name="T70" fmla="*/ 1400 w 1848"/>
                <a:gd name="T71" fmla="*/ 1487 h 1848"/>
                <a:gd name="T72" fmla="*/ 1487 w 1848"/>
                <a:gd name="T73" fmla="*/ 1400 h 1848"/>
                <a:gd name="T74" fmla="*/ 1568 w 1848"/>
                <a:gd name="T75" fmla="*/ 1396 h 1848"/>
                <a:gd name="T76" fmla="*/ 1827 w 1848"/>
                <a:gd name="T77" fmla="*/ 1655 h 1848"/>
                <a:gd name="T78" fmla="*/ 675 w 1848"/>
                <a:gd name="T79" fmla="*/ 270 h 1848"/>
                <a:gd name="T80" fmla="*/ 389 w 1848"/>
                <a:gd name="T81" fmla="*/ 389 h 1848"/>
                <a:gd name="T82" fmla="*/ 270 w 1848"/>
                <a:gd name="T83" fmla="*/ 675 h 1848"/>
                <a:gd name="T84" fmla="*/ 389 w 1848"/>
                <a:gd name="T85" fmla="*/ 962 h 1848"/>
                <a:gd name="T86" fmla="*/ 675 w 1848"/>
                <a:gd name="T87" fmla="*/ 1080 h 1848"/>
                <a:gd name="T88" fmla="*/ 961 w 1848"/>
                <a:gd name="T89" fmla="*/ 962 h 1848"/>
                <a:gd name="T90" fmla="*/ 961 w 1848"/>
                <a:gd name="T91" fmla="*/ 389 h 1848"/>
                <a:gd name="T92" fmla="*/ 675 w 1848"/>
                <a:gd name="T93" fmla="*/ 270 h 1848"/>
                <a:gd name="T94" fmla="*/ 675 w 1848"/>
                <a:gd name="T95" fmla="*/ 1164 h 1848"/>
                <a:gd name="T96" fmla="*/ 329 w 1848"/>
                <a:gd name="T97" fmla="*/ 1021 h 1848"/>
                <a:gd name="T98" fmla="*/ 186 w 1848"/>
                <a:gd name="T99" fmla="*/ 675 h 1848"/>
                <a:gd name="T100" fmla="*/ 329 w 1848"/>
                <a:gd name="T101" fmla="*/ 330 h 1848"/>
                <a:gd name="T102" fmla="*/ 675 w 1848"/>
                <a:gd name="T103" fmla="*/ 187 h 1848"/>
                <a:gd name="T104" fmla="*/ 1021 w 1848"/>
                <a:gd name="T105" fmla="*/ 330 h 1848"/>
                <a:gd name="T106" fmla="*/ 1021 w 1848"/>
                <a:gd name="T107" fmla="*/ 1021 h 1848"/>
                <a:gd name="T108" fmla="*/ 675 w 1848"/>
                <a:gd name="T109" fmla="*/ 1164 h 1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48" h="1848">
                  <a:moveTo>
                    <a:pt x="675" y="126"/>
                  </a:moveTo>
                  <a:cubicBezTo>
                    <a:pt x="528" y="126"/>
                    <a:pt x="390" y="183"/>
                    <a:pt x="286" y="287"/>
                  </a:cubicBezTo>
                  <a:cubicBezTo>
                    <a:pt x="183" y="391"/>
                    <a:pt x="126" y="529"/>
                    <a:pt x="126" y="675"/>
                  </a:cubicBezTo>
                  <a:cubicBezTo>
                    <a:pt x="126" y="822"/>
                    <a:pt x="183" y="960"/>
                    <a:pt x="286" y="1064"/>
                  </a:cubicBezTo>
                  <a:cubicBezTo>
                    <a:pt x="390" y="1168"/>
                    <a:pt x="528" y="1225"/>
                    <a:pt x="675" y="1225"/>
                  </a:cubicBezTo>
                  <a:cubicBezTo>
                    <a:pt x="822" y="1225"/>
                    <a:pt x="960" y="1168"/>
                    <a:pt x="1063" y="1064"/>
                  </a:cubicBezTo>
                  <a:cubicBezTo>
                    <a:pt x="1278" y="850"/>
                    <a:pt x="1278" y="501"/>
                    <a:pt x="1063" y="287"/>
                  </a:cubicBezTo>
                  <a:cubicBezTo>
                    <a:pt x="960" y="183"/>
                    <a:pt x="822" y="126"/>
                    <a:pt x="675" y="126"/>
                  </a:cubicBezTo>
                  <a:close/>
                  <a:moveTo>
                    <a:pt x="675" y="1350"/>
                  </a:moveTo>
                  <a:cubicBezTo>
                    <a:pt x="495" y="1350"/>
                    <a:pt x="325" y="1280"/>
                    <a:pt x="198" y="1153"/>
                  </a:cubicBezTo>
                  <a:cubicBezTo>
                    <a:pt x="70" y="1025"/>
                    <a:pt x="0" y="856"/>
                    <a:pt x="0" y="675"/>
                  </a:cubicBezTo>
                  <a:cubicBezTo>
                    <a:pt x="0" y="495"/>
                    <a:pt x="70" y="326"/>
                    <a:pt x="198" y="198"/>
                  </a:cubicBezTo>
                  <a:cubicBezTo>
                    <a:pt x="325" y="71"/>
                    <a:pt x="495" y="0"/>
                    <a:pt x="675" y="0"/>
                  </a:cubicBezTo>
                  <a:cubicBezTo>
                    <a:pt x="855" y="0"/>
                    <a:pt x="1025" y="71"/>
                    <a:pt x="1152" y="198"/>
                  </a:cubicBezTo>
                  <a:cubicBezTo>
                    <a:pt x="1415" y="461"/>
                    <a:pt x="1415" y="889"/>
                    <a:pt x="1152" y="1153"/>
                  </a:cubicBezTo>
                  <a:cubicBezTo>
                    <a:pt x="1025" y="1280"/>
                    <a:pt x="855" y="1350"/>
                    <a:pt x="675" y="1350"/>
                  </a:cubicBezTo>
                  <a:close/>
                  <a:moveTo>
                    <a:pt x="1261" y="1068"/>
                  </a:moveTo>
                  <a:cubicBezTo>
                    <a:pt x="1284" y="1091"/>
                    <a:pt x="1284" y="1130"/>
                    <a:pt x="1261" y="1153"/>
                  </a:cubicBezTo>
                  <a:lnTo>
                    <a:pt x="1153" y="1261"/>
                  </a:lnTo>
                  <a:cubicBezTo>
                    <a:pt x="1129" y="1285"/>
                    <a:pt x="1091" y="1285"/>
                    <a:pt x="1067" y="1261"/>
                  </a:cubicBezTo>
                  <a:lnTo>
                    <a:pt x="1063" y="1257"/>
                  </a:lnTo>
                  <a:cubicBezTo>
                    <a:pt x="1040" y="1234"/>
                    <a:pt x="1040" y="1195"/>
                    <a:pt x="1063" y="1172"/>
                  </a:cubicBezTo>
                  <a:lnTo>
                    <a:pt x="1171" y="1064"/>
                  </a:lnTo>
                  <a:cubicBezTo>
                    <a:pt x="1195" y="1040"/>
                    <a:pt x="1233" y="1040"/>
                    <a:pt x="1257" y="1064"/>
                  </a:cubicBezTo>
                  <a:lnTo>
                    <a:pt x="1261" y="1068"/>
                  </a:lnTo>
                  <a:close/>
                  <a:moveTo>
                    <a:pt x="1401" y="1250"/>
                  </a:moveTo>
                  <a:cubicBezTo>
                    <a:pt x="1442" y="1292"/>
                    <a:pt x="1442" y="1359"/>
                    <a:pt x="1401" y="1401"/>
                  </a:cubicBezTo>
                  <a:cubicBezTo>
                    <a:pt x="1359" y="1443"/>
                    <a:pt x="1291" y="1443"/>
                    <a:pt x="1250" y="1401"/>
                  </a:cubicBezTo>
                  <a:cubicBezTo>
                    <a:pt x="1208" y="1359"/>
                    <a:pt x="1208" y="1292"/>
                    <a:pt x="1250" y="1250"/>
                  </a:cubicBezTo>
                  <a:cubicBezTo>
                    <a:pt x="1291" y="1208"/>
                    <a:pt x="1359" y="1208"/>
                    <a:pt x="1401" y="1250"/>
                  </a:cubicBezTo>
                  <a:close/>
                  <a:moveTo>
                    <a:pt x="1827" y="1655"/>
                  </a:moveTo>
                  <a:cubicBezTo>
                    <a:pt x="1848" y="1676"/>
                    <a:pt x="1846" y="1713"/>
                    <a:pt x="1823" y="1736"/>
                  </a:cubicBezTo>
                  <a:lnTo>
                    <a:pt x="1736" y="1823"/>
                  </a:lnTo>
                  <a:cubicBezTo>
                    <a:pt x="1713" y="1847"/>
                    <a:pt x="1676" y="1848"/>
                    <a:pt x="1654" y="1827"/>
                  </a:cubicBezTo>
                  <a:lnTo>
                    <a:pt x="1396" y="1569"/>
                  </a:lnTo>
                  <a:cubicBezTo>
                    <a:pt x="1375" y="1547"/>
                    <a:pt x="1376" y="1511"/>
                    <a:pt x="1400" y="1487"/>
                  </a:cubicBezTo>
                  <a:lnTo>
                    <a:pt x="1487" y="1400"/>
                  </a:lnTo>
                  <a:cubicBezTo>
                    <a:pt x="1510" y="1377"/>
                    <a:pt x="1547" y="1375"/>
                    <a:pt x="1568" y="1396"/>
                  </a:cubicBezTo>
                  <a:lnTo>
                    <a:pt x="1827" y="1655"/>
                  </a:lnTo>
                  <a:close/>
                  <a:moveTo>
                    <a:pt x="675" y="270"/>
                  </a:moveTo>
                  <a:cubicBezTo>
                    <a:pt x="567" y="270"/>
                    <a:pt x="465" y="312"/>
                    <a:pt x="389" y="389"/>
                  </a:cubicBezTo>
                  <a:cubicBezTo>
                    <a:pt x="312" y="465"/>
                    <a:pt x="270" y="567"/>
                    <a:pt x="270" y="675"/>
                  </a:cubicBezTo>
                  <a:cubicBezTo>
                    <a:pt x="270" y="783"/>
                    <a:pt x="312" y="885"/>
                    <a:pt x="389" y="962"/>
                  </a:cubicBezTo>
                  <a:cubicBezTo>
                    <a:pt x="465" y="1038"/>
                    <a:pt x="567" y="1080"/>
                    <a:pt x="675" y="1080"/>
                  </a:cubicBezTo>
                  <a:cubicBezTo>
                    <a:pt x="783" y="1080"/>
                    <a:pt x="885" y="1038"/>
                    <a:pt x="961" y="962"/>
                  </a:cubicBezTo>
                  <a:cubicBezTo>
                    <a:pt x="1119" y="804"/>
                    <a:pt x="1119" y="547"/>
                    <a:pt x="961" y="389"/>
                  </a:cubicBezTo>
                  <a:cubicBezTo>
                    <a:pt x="885" y="312"/>
                    <a:pt x="783" y="270"/>
                    <a:pt x="675" y="270"/>
                  </a:cubicBezTo>
                  <a:close/>
                  <a:moveTo>
                    <a:pt x="675" y="1164"/>
                  </a:moveTo>
                  <a:cubicBezTo>
                    <a:pt x="544" y="1164"/>
                    <a:pt x="422" y="1113"/>
                    <a:pt x="329" y="1021"/>
                  </a:cubicBezTo>
                  <a:cubicBezTo>
                    <a:pt x="237" y="929"/>
                    <a:pt x="186" y="806"/>
                    <a:pt x="186" y="675"/>
                  </a:cubicBezTo>
                  <a:cubicBezTo>
                    <a:pt x="186" y="545"/>
                    <a:pt x="237" y="422"/>
                    <a:pt x="329" y="330"/>
                  </a:cubicBezTo>
                  <a:cubicBezTo>
                    <a:pt x="422" y="237"/>
                    <a:pt x="544" y="187"/>
                    <a:pt x="675" y="187"/>
                  </a:cubicBezTo>
                  <a:cubicBezTo>
                    <a:pt x="806" y="187"/>
                    <a:pt x="928" y="237"/>
                    <a:pt x="1021" y="330"/>
                  </a:cubicBezTo>
                  <a:cubicBezTo>
                    <a:pt x="1211" y="520"/>
                    <a:pt x="1211" y="830"/>
                    <a:pt x="1021" y="1021"/>
                  </a:cubicBezTo>
                  <a:cubicBezTo>
                    <a:pt x="928" y="1113"/>
                    <a:pt x="806" y="1164"/>
                    <a:pt x="675" y="1164"/>
                  </a:cubicBezTo>
                  <a:close/>
                </a:path>
              </a:pathLst>
            </a:custGeom>
            <a:grpFill/>
            <a:ln w="3175">
              <a:noFill/>
            </a:ln>
          </p:spPr>
          <p:txBody>
            <a:bodyPr vert="horz" wrap="square" lIns="91440" tIns="45720" rIns="91440" bIns="45720" numCol="1" anchor="t" anchorCtr="0" compatLnSpc="1"/>
            <a:lstStyle/>
            <a:p>
              <a:endParaRPr lang="zh-CN" altLang="en-US">
                <a:solidFill>
                  <a:srgbClr val="2DB6B9"/>
                </a:solidFill>
              </a:endParaRPr>
            </a:p>
          </p:txBody>
        </p:sp>
      </p:grpSp>
      <p:grpSp>
        <p:nvGrpSpPr>
          <p:cNvPr id="12" name="组合 11"/>
          <p:cNvGrpSpPr/>
          <p:nvPr/>
        </p:nvGrpSpPr>
        <p:grpSpPr>
          <a:xfrm>
            <a:off x="10253227" y="3761824"/>
            <a:ext cx="465466" cy="472063"/>
            <a:chOff x="2317849" y="-1212230"/>
            <a:chExt cx="2093913" cy="2122488"/>
          </a:xfrm>
          <a:solidFill>
            <a:schemeClr val="accent3"/>
          </a:solidFill>
        </p:grpSpPr>
        <p:sp>
          <p:nvSpPr>
            <p:cNvPr id="13" name="Freeform 6"/>
            <p:cNvSpPr>
              <a:spLocks noEditPoints="1"/>
            </p:cNvSpPr>
            <p:nvPr/>
          </p:nvSpPr>
          <p:spPr bwMode="auto">
            <a:xfrm>
              <a:off x="2317849" y="-1212230"/>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a:solidFill>
                  <a:srgbClr val="2DB6B9"/>
                </a:solidFill>
              </a:endParaRPr>
            </a:p>
          </p:txBody>
        </p:sp>
        <p:sp>
          <p:nvSpPr>
            <p:cNvPr id="14" name="Freeform 7"/>
            <p:cNvSpPr>
              <a:spLocks noEditPoints="1"/>
            </p:cNvSpPr>
            <p:nvPr/>
          </p:nvSpPr>
          <p:spPr bwMode="auto">
            <a:xfrm>
              <a:off x="2723116" y="-1037197"/>
              <a:ext cx="1283378" cy="1723206"/>
            </a:xfrm>
            <a:custGeom>
              <a:avLst/>
              <a:gdLst>
                <a:gd name="T0" fmla="*/ 337 w 1669"/>
                <a:gd name="T1" fmla="*/ 844 h 2273"/>
                <a:gd name="T2" fmla="*/ 513 w 1669"/>
                <a:gd name="T3" fmla="*/ 1259 h 2273"/>
                <a:gd name="T4" fmla="*/ 656 w 1669"/>
                <a:gd name="T5" fmla="*/ 1590 h 2273"/>
                <a:gd name="T6" fmla="*/ 978 w 1669"/>
                <a:gd name="T7" fmla="*/ 1600 h 2273"/>
                <a:gd name="T8" fmla="*/ 1049 w 1669"/>
                <a:gd name="T9" fmla="*/ 1467 h 2273"/>
                <a:gd name="T10" fmla="*/ 1229 w 1669"/>
                <a:gd name="T11" fmla="*/ 1135 h 2273"/>
                <a:gd name="T12" fmla="*/ 835 w 1669"/>
                <a:gd name="T13" fmla="*/ 346 h 2273"/>
                <a:gd name="T14" fmla="*/ 691 w 1669"/>
                <a:gd name="T15" fmla="*/ 1704 h 2273"/>
                <a:gd name="T16" fmla="*/ 528 w 1669"/>
                <a:gd name="T17" fmla="*/ 1515 h 2273"/>
                <a:gd name="T18" fmla="*/ 354 w 1669"/>
                <a:gd name="T19" fmla="*/ 1192 h 2273"/>
                <a:gd name="T20" fmla="*/ 835 w 1669"/>
                <a:gd name="T21" fmla="*/ 242 h 2273"/>
                <a:gd name="T22" fmla="*/ 1316 w 1669"/>
                <a:gd name="T23" fmla="*/ 1192 h 2273"/>
                <a:gd name="T24" fmla="*/ 1142 w 1669"/>
                <a:gd name="T25" fmla="*/ 1515 h 2273"/>
                <a:gd name="T26" fmla="*/ 978 w 1669"/>
                <a:gd name="T27" fmla="*/ 1704 h 2273"/>
                <a:gd name="T28" fmla="*/ 597 w 1669"/>
                <a:gd name="T29" fmla="*/ 2037 h 2273"/>
                <a:gd name="T30" fmla="*/ 1002 w 1669"/>
                <a:gd name="T31" fmla="*/ 2115 h 2273"/>
                <a:gd name="T32" fmla="*/ 1002 w 1669"/>
                <a:gd name="T33" fmla="*/ 1960 h 2273"/>
                <a:gd name="T34" fmla="*/ 645 w 1669"/>
                <a:gd name="T35" fmla="*/ 2086 h 2273"/>
                <a:gd name="T36" fmla="*/ 1033 w 1669"/>
                <a:gd name="T37" fmla="*/ 2086 h 2273"/>
                <a:gd name="T38" fmla="*/ 1081 w 1669"/>
                <a:gd name="T39" fmla="*/ 2037 h 2273"/>
                <a:gd name="T40" fmla="*/ 597 w 1669"/>
                <a:gd name="T41" fmla="*/ 1795 h 2273"/>
                <a:gd name="T42" fmla="*/ 1081 w 1669"/>
                <a:gd name="T43" fmla="*/ 2037 h 2273"/>
                <a:gd name="T44" fmla="*/ 1077 w 1669"/>
                <a:gd name="T45" fmla="*/ 949 h 2273"/>
                <a:gd name="T46" fmla="*/ 914 w 1669"/>
                <a:gd name="T47" fmla="*/ 1113 h 2273"/>
                <a:gd name="T48" fmla="*/ 756 w 1669"/>
                <a:gd name="T49" fmla="*/ 1113 h 2273"/>
                <a:gd name="T50" fmla="*/ 592 w 1669"/>
                <a:gd name="T51" fmla="*/ 949 h 2273"/>
                <a:gd name="T52" fmla="*/ 592 w 1669"/>
                <a:gd name="T53" fmla="*/ 791 h 2273"/>
                <a:gd name="T54" fmla="*/ 756 w 1669"/>
                <a:gd name="T55" fmla="*/ 628 h 2273"/>
                <a:gd name="T56" fmla="*/ 914 w 1669"/>
                <a:gd name="T57" fmla="*/ 628 h 2273"/>
                <a:gd name="T58" fmla="*/ 1077 w 1669"/>
                <a:gd name="T59" fmla="*/ 791 h 2273"/>
                <a:gd name="T60" fmla="*/ 1604 w 1669"/>
                <a:gd name="T61" fmla="*/ 768 h 2273"/>
                <a:gd name="T62" fmla="*/ 1518 w 1669"/>
                <a:gd name="T63" fmla="*/ 844 h 2273"/>
                <a:gd name="T64" fmla="*/ 1604 w 1669"/>
                <a:gd name="T65" fmla="*/ 893 h 2273"/>
                <a:gd name="T66" fmla="*/ 1604 w 1669"/>
                <a:gd name="T67" fmla="*/ 768 h 2273"/>
                <a:gd name="T68" fmla="*/ 1421 w 1669"/>
                <a:gd name="T69" fmla="*/ 336 h 2273"/>
                <a:gd name="T70" fmla="*/ 1332 w 1669"/>
                <a:gd name="T71" fmla="*/ 247 h 2273"/>
                <a:gd name="T72" fmla="*/ 1356 w 1669"/>
                <a:gd name="T73" fmla="*/ 400 h 2273"/>
                <a:gd name="T74" fmla="*/ 895 w 1669"/>
                <a:gd name="T75" fmla="*/ 161 h 2273"/>
                <a:gd name="T76" fmla="*/ 833 w 1669"/>
                <a:gd name="T77" fmla="*/ 0 h 2273"/>
                <a:gd name="T78" fmla="*/ 771 w 1669"/>
                <a:gd name="T79" fmla="*/ 161 h 2273"/>
                <a:gd name="T80" fmla="*/ 307 w 1669"/>
                <a:gd name="T81" fmla="*/ 408 h 2273"/>
                <a:gd name="T82" fmla="*/ 334 w 1669"/>
                <a:gd name="T83" fmla="*/ 258 h 2273"/>
                <a:gd name="T84" fmla="*/ 245 w 1669"/>
                <a:gd name="T85" fmla="*/ 346 h 2273"/>
                <a:gd name="T86" fmla="*/ 149 w 1669"/>
                <a:gd name="T87" fmla="*/ 844 h 2273"/>
                <a:gd name="T88" fmla="*/ 65 w 1669"/>
                <a:gd name="T89" fmla="*/ 768 h 2273"/>
                <a:gd name="T90" fmla="*/ 65 w 1669"/>
                <a:gd name="T91" fmla="*/ 893 h 2273"/>
                <a:gd name="T92" fmla="*/ 149 w 1669"/>
                <a:gd name="T93" fmla="*/ 844 h 2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69" h="2273">
                  <a:moveTo>
                    <a:pt x="835" y="346"/>
                  </a:moveTo>
                  <a:cubicBezTo>
                    <a:pt x="560" y="346"/>
                    <a:pt x="337" y="569"/>
                    <a:pt x="337" y="844"/>
                  </a:cubicBezTo>
                  <a:cubicBezTo>
                    <a:pt x="337" y="975"/>
                    <a:pt x="440" y="1133"/>
                    <a:pt x="441" y="1135"/>
                  </a:cubicBezTo>
                  <a:cubicBezTo>
                    <a:pt x="463" y="1168"/>
                    <a:pt x="495" y="1222"/>
                    <a:pt x="513" y="1259"/>
                  </a:cubicBezTo>
                  <a:lnTo>
                    <a:pt x="620" y="1467"/>
                  </a:lnTo>
                  <a:cubicBezTo>
                    <a:pt x="641" y="1507"/>
                    <a:pt x="656" y="1560"/>
                    <a:pt x="656" y="1590"/>
                  </a:cubicBezTo>
                  <a:cubicBezTo>
                    <a:pt x="657" y="1591"/>
                    <a:pt x="669" y="1600"/>
                    <a:pt x="691" y="1600"/>
                  </a:cubicBezTo>
                  <a:lnTo>
                    <a:pt x="978" y="1600"/>
                  </a:lnTo>
                  <a:cubicBezTo>
                    <a:pt x="1000" y="1600"/>
                    <a:pt x="1012" y="1591"/>
                    <a:pt x="1014" y="1588"/>
                  </a:cubicBezTo>
                  <a:cubicBezTo>
                    <a:pt x="1014" y="1560"/>
                    <a:pt x="1029" y="1507"/>
                    <a:pt x="1049" y="1467"/>
                  </a:cubicBezTo>
                  <a:lnTo>
                    <a:pt x="1157" y="1258"/>
                  </a:lnTo>
                  <a:cubicBezTo>
                    <a:pt x="1175" y="1223"/>
                    <a:pt x="1207" y="1168"/>
                    <a:pt x="1229" y="1135"/>
                  </a:cubicBezTo>
                  <a:cubicBezTo>
                    <a:pt x="1264" y="1080"/>
                    <a:pt x="1333" y="948"/>
                    <a:pt x="1333" y="844"/>
                  </a:cubicBezTo>
                  <a:cubicBezTo>
                    <a:pt x="1333" y="569"/>
                    <a:pt x="1109" y="346"/>
                    <a:pt x="835" y="346"/>
                  </a:cubicBezTo>
                  <a:close/>
                  <a:moveTo>
                    <a:pt x="978" y="1704"/>
                  </a:moveTo>
                  <a:lnTo>
                    <a:pt x="691" y="1704"/>
                  </a:lnTo>
                  <a:cubicBezTo>
                    <a:pt x="613" y="1704"/>
                    <a:pt x="552" y="1654"/>
                    <a:pt x="552" y="1590"/>
                  </a:cubicBezTo>
                  <a:cubicBezTo>
                    <a:pt x="552" y="1581"/>
                    <a:pt x="543" y="1546"/>
                    <a:pt x="528" y="1515"/>
                  </a:cubicBezTo>
                  <a:lnTo>
                    <a:pt x="420" y="1306"/>
                  </a:lnTo>
                  <a:cubicBezTo>
                    <a:pt x="404" y="1273"/>
                    <a:pt x="374" y="1222"/>
                    <a:pt x="354" y="1192"/>
                  </a:cubicBezTo>
                  <a:cubicBezTo>
                    <a:pt x="342" y="1173"/>
                    <a:pt x="233" y="1003"/>
                    <a:pt x="233" y="844"/>
                  </a:cubicBezTo>
                  <a:cubicBezTo>
                    <a:pt x="233" y="512"/>
                    <a:pt x="503" y="242"/>
                    <a:pt x="835" y="242"/>
                  </a:cubicBezTo>
                  <a:cubicBezTo>
                    <a:pt x="1167" y="242"/>
                    <a:pt x="1437" y="512"/>
                    <a:pt x="1437" y="844"/>
                  </a:cubicBezTo>
                  <a:cubicBezTo>
                    <a:pt x="1437" y="1003"/>
                    <a:pt x="1328" y="1173"/>
                    <a:pt x="1316" y="1192"/>
                  </a:cubicBezTo>
                  <a:cubicBezTo>
                    <a:pt x="1296" y="1222"/>
                    <a:pt x="1266" y="1274"/>
                    <a:pt x="1249" y="1306"/>
                  </a:cubicBezTo>
                  <a:lnTo>
                    <a:pt x="1142" y="1515"/>
                  </a:lnTo>
                  <a:cubicBezTo>
                    <a:pt x="1126" y="1546"/>
                    <a:pt x="1118" y="1581"/>
                    <a:pt x="1118" y="1590"/>
                  </a:cubicBezTo>
                  <a:cubicBezTo>
                    <a:pt x="1118" y="1654"/>
                    <a:pt x="1056" y="1704"/>
                    <a:pt x="978" y="1704"/>
                  </a:cubicBezTo>
                  <a:close/>
                  <a:moveTo>
                    <a:pt x="676" y="1960"/>
                  </a:moveTo>
                  <a:cubicBezTo>
                    <a:pt x="632" y="1960"/>
                    <a:pt x="597" y="1995"/>
                    <a:pt x="597" y="2037"/>
                  </a:cubicBezTo>
                  <a:cubicBezTo>
                    <a:pt x="597" y="2080"/>
                    <a:pt x="632" y="2115"/>
                    <a:pt x="676" y="2115"/>
                  </a:cubicBezTo>
                  <a:lnTo>
                    <a:pt x="1002" y="2115"/>
                  </a:lnTo>
                  <a:cubicBezTo>
                    <a:pt x="1046" y="2115"/>
                    <a:pt x="1081" y="2080"/>
                    <a:pt x="1081" y="2037"/>
                  </a:cubicBezTo>
                  <a:cubicBezTo>
                    <a:pt x="1081" y="1995"/>
                    <a:pt x="1046" y="1960"/>
                    <a:pt x="1002" y="1960"/>
                  </a:cubicBezTo>
                  <a:lnTo>
                    <a:pt x="676" y="1960"/>
                  </a:lnTo>
                  <a:close/>
                  <a:moveTo>
                    <a:pt x="645" y="2086"/>
                  </a:moveTo>
                  <a:cubicBezTo>
                    <a:pt x="649" y="2190"/>
                    <a:pt x="734" y="2273"/>
                    <a:pt x="839" y="2273"/>
                  </a:cubicBezTo>
                  <a:cubicBezTo>
                    <a:pt x="944" y="2273"/>
                    <a:pt x="1029" y="2190"/>
                    <a:pt x="1033" y="2086"/>
                  </a:cubicBezTo>
                  <a:lnTo>
                    <a:pt x="645" y="2086"/>
                  </a:lnTo>
                  <a:close/>
                  <a:moveTo>
                    <a:pt x="1081" y="2037"/>
                  </a:moveTo>
                  <a:lnTo>
                    <a:pt x="597" y="2037"/>
                  </a:lnTo>
                  <a:lnTo>
                    <a:pt x="597" y="1795"/>
                  </a:lnTo>
                  <a:lnTo>
                    <a:pt x="1081" y="1795"/>
                  </a:lnTo>
                  <a:lnTo>
                    <a:pt x="1081" y="2037"/>
                  </a:lnTo>
                  <a:close/>
                  <a:moveTo>
                    <a:pt x="1157" y="870"/>
                  </a:moveTo>
                  <a:cubicBezTo>
                    <a:pt x="1157" y="914"/>
                    <a:pt x="1121" y="949"/>
                    <a:pt x="1077" y="949"/>
                  </a:cubicBezTo>
                  <a:lnTo>
                    <a:pt x="914" y="949"/>
                  </a:lnTo>
                  <a:lnTo>
                    <a:pt x="914" y="1113"/>
                  </a:lnTo>
                  <a:cubicBezTo>
                    <a:pt x="914" y="1156"/>
                    <a:pt x="878" y="1192"/>
                    <a:pt x="835" y="1192"/>
                  </a:cubicBezTo>
                  <a:cubicBezTo>
                    <a:pt x="791" y="1192"/>
                    <a:pt x="756" y="1156"/>
                    <a:pt x="756" y="1113"/>
                  </a:cubicBezTo>
                  <a:lnTo>
                    <a:pt x="756" y="949"/>
                  </a:lnTo>
                  <a:lnTo>
                    <a:pt x="592" y="949"/>
                  </a:lnTo>
                  <a:cubicBezTo>
                    <a:pt x="549" y="949"/>
                    <a:pt x="513" y="914"/>
                    <a:pt x="513" y="870"/>
                  </a:cubicBezTo>
                  <a:cubicBezTo>
                    <a:pt x="513" y="827"/>
                    <a:pt x="549" y="791"/>
                    <a:pt x="592" y="791"/>
                  </a:cubicBezTo>
                  <a:lnTo>
                    <a:pt x="756" y="791"/>
                  </a:lnTo>
                  <a:lnTo>
                    <a:pt x="756" y="628"/>
                  </a:lnTo>
                  <a:cubicBezTo>
                    <a:pt x="756" y="584"/>
                    <a:pt x="791" y="548"/>
                    <a:pt x="835" y="548"/>
                  </a:cubicBezTo>
                  <a:cubicBezTo>
                    <a:pt x="878" y="548"/>
                    <a:pt x="914" y="584"/>
                    <a:pt x="914" y="628"/>
                  </a:cubicBezTo>
                  <a:lnTo>
                    <a:pt x="914" y="791"/>
                  </a:lnTo>
                  <a:lnTo>
                    <a:pt x="1077" y="791"/>
                  </a:lnTo>
                  <a:cubicBezTo>
                    <a:pt x="1121" y="791"/>
                    <a:pt x="1157" y="827"/>
                    <a:pt x="1157" y="870"/>
                  </a:cubicBezTo>
                  <a:close/>
                  <a:moveTo>
                    <a:pt x="1604" y="768"/>
                  </a:moveTo>
                  <a:lnTo>
                    <a:pt x="1514" y="768"/>
                  </a:lnTo>
                  <a:cubicBezTo>
                    <a:pt x="1517" y="793"/>
                    <a:pt x="1518" y="818"/>
                    <a:pt x="1518" y="844"/>
                  </a:cubicBezTo>
                  <a:cubicBezTo>
                    <a:pt x="1518" y="860"/>
                    <a:pt x="1517" y="877"/>
                    <a:pt x="1515" y="893"/>
                  </a:cubicBezTo>
                  <a:lnTo>
                    <a:pt x="1604" y="893"/>
                  </a:lnTo>
                  <a:cubicBezTo>
                    <a:pt x="1640" y="893"/>
                    <a:pt x="1669" y="865"/>
                    <a:pt x="1669" y="831"/>
                  </a:cubicBezTo>
                  <a:cubicBezTo>
                    <a:pt x="1669" y="796"/>
                    <a:pt x="1640" y="768"/>
                    <a:pt x="1604" y="768"/>
                  </a:cubicBezTo>
                  <a:close/>
                  <a:moveTo>
                    <a:pt x="1356" y="400"/>
                  </a:moveTo>
                  <a:lnTo>
                    <a:pt x="1421" y="336"/>
                  </a:lnTo>
                  <a:cubicBezTo>
                    <a:pt x="1446" y="310"/>
                    <a:pt x="1447" y="270"/>
                    <a:pt x="1423" y="245"/>
                  </a:cubicBezTo>
                  <a:cubicBezTo>
                    <a:pt x="1398" y="221"/>
                    <a:pt x="1358" y="222"/>
                    <a:pt x="1332" y="247"/>
                  </a:cubicBezTo>
                  <a:lnTo>
                    <a:pt x="1267" y="313"/>
                  </a:lnTo>
                  <a:cubicBezTo>
                    <a:pt x="1299" y="339"/>
                    <a:pt x="1329" y="368"/>
                    <a:pt x="1356" y="400"/>
                  </a:cubicBezTo>
                  <a:close/>
                  <a:moveTo>
                    <a:pt x="833" y="158"/>
                  </a:moveTo>
                  <a:cubicBezTo>
                    <a:pt x="854" y="158"/>
                    <a:pt x="875" y="160"/>
                    <a:pt x="895" y="161"/>
                  </a:cubicBezTo>
                  <a:lnTo>
                    <a:pt x="895" y="65"/>
                  </a:lnTo>
                  <a:cubicBezTo>
                    <a:pt x="895" y="29"/>
                    <a:pt x="867" y="0"/>
                    <a:pt x="833" y="0"/>
                  </a:cubicBezTo>
                  <a:cubicBezTo>
                    <a:pt x="799" y="0"/>
                    <a:pt x="771" y="29"/>
                    <a:pt x="771" y="65"/>
                  </a:cubicBezTo>
                  <a:lnTo>
                    <a:pt x="771" y="161"/>
                  </a:lnTo>
                  <a:cubicBezTo>
                    <a:pt x="791" y="160"/>
                    <a:pt x="812" y="158"/>
                    <a:pt x="833" y="158"/>
                  </a:cubicBezTo>
                  <a:close/>
                  <a:moveTo>
                    <a:pt x="307" y="408"/>
                  </a:moveTo>
                  <a:cubicBezTo>
                    <a:pt x="333" y="375"/>
                    <a:pt x="363" y="346"/>
                    <a:pt x="395" y="319"/>
                  </a:cubicBezTo>
                  <a:lnTo>
                    <a:pt x="334" y="258"/>
                  </a:lnTo>
                  <a:cubicBezTo>
                    <a:pt x="308" y="233"/>
                    <a:pt x="268" y="232"/>
                    <a:pt x="244" y="256"/>
                  </a:cubicBezTo>
                  <a:cubicBezTo>
                    <a:pt x="219" y="281"/>
                    <a:pt x="220" y="321"/>
                    <a:pt x="245" y="346"/>
                  </a:cubicBezTo>
                  <a:lnTo>
                    <a:pt x="307" y="408"/>
                  </a:lnTo>
                  <a:close/>
                  <a:moveTo>
                    <a:pt x="149" y="844"/>
                  </a:moveTo>
                  <a:cubicBezTo>
                    <a:pt x="149" y="818"/>
                    <a:pt x="151" y="793"/>
                    <a:pt x="154" y="768"/>
                  </a:cubicBezTo>
                  <a:lnTo>
                    <a:pt x="65" y="768"/>
                  </a:lnTo>
                  <a:cubicBezTo>
                    <a:pt x="29" y="768"/>
                    <a:pt x="0" y="796"/>
                    <a:pt x="0" y="831"/>
                  </a:cubicBezTo>
                  <a:cubicBezTo>
                    <a:pt x="0" y="865"/>
                    <a:pt x="29" y="893"/>
                    <a:pt x="65" y="893"/>
                  </a:cubicBezTo>
                  <a:lnTo>
                    <a:pt x="152" y="893"/>
                  </a:lnTo>
                  <a:cubicBezTo>
                    <a:pt x="151" y="877"/>
                    <a:pt x="149" y="860"/>
                    <a:pt x="149" y="844"/>
                  </a:cubicBezTo>
                  <a:close/>
                </a:path>
              </a:pathLst>
            </a:custGeom>
            <a:grpFill/>
            <a:ln w="3175">
              <a:noFill/>
            </a:ln>
          </p:spPr>
          <p:txBody>
            <a:bodyPr vert="horz" wrap="square" lIns="91440" tIns="45720" rIns="91440" bIns="45720" numCol="1" anchor="t" anchorCtr="0" compatLnSpc="1"/>
            <a:lstStyle/>
            <a:p>
              <a:endParaRPr lang="zh-CN" altLang="en-US">
                <a:solidFill>
                  <a:srgbClr val="2DB6B9"/>
                </a:solidFill>
              </a:endParaRPr>
            </a:p>
          </p:txBody>
        </p:sp>
      </p:grpSp>
      <p:grpSp>
        <p:nvGrpSpPr>
          <p:cNvPr id="15" name="组合 14"/>
          <p:cNvGrpSpPr/>
          <p:nvPr/>
        </p:nvGrpSpPr>
        <p:grpSpPr>
          <a:xfrm>
            <a:off x="10874235" y="3761824"/>
            <a:ext cx="465466" cy="472063"/>
            <a:chOff x="4910385" y="-2248866"/>
            <a:chExt cx="2093913" cy="2122488"/>
          </a:xfrm>
          <a:solidFill>
            <a:schemeClr val="accent4"/>
          </a:solidFill>
        </p:grpSpPr>
        <p:sp>
          <p:nvSpPr>
            <p:cNvPr id="16" name="Freeform 6"/>
            <p:cNvSpPr>
              <a:spLocks noEditPoints="1"/>
            </p:cNvSpPr>
            <p:nvPr/>
          </p:nvSpPr>
          <p:spPr bwMode="auto">
            <a:xfrm>
              <a:off x="4910385" y="-2248866"/>
              <a:ext cx="2093913" cy="2122488"/>
            </a:xfrm>
            <a:custGeom>
              <a:avLst/>
              <a:gdLst>
                <a:gd name="T0" fmla="*/ 1391 w 2783"/>
                <a:gd name="T1" fmla="*/ 0 h 2783"/>
                <a:gd name="T2" fmla="*/ 0 w 2783"/>
                <a:gd name="T3" fmla="*/ 1391 h 2783"/>
                <a:gd name="T4" fmla="*/ 1391 w 2783"/>
                <a:gd name="T5" fmla="*/ 2783 h 2783"/>
                <a:gd name="T6" fmla="*/ 2783 w 2783"/>
                <a:gd name="T7" fmla="*/ 1391 h 2783"/>
                <a:gd name="T8" fmla="*/ 1391 w 2783"/>
                <a:gd name="T9" fmla="*/ 0 h 2783"/>
                <a:gd name="T10" fmla="*/ 1391 w 2783"/>
                <a:gd name="T11" fmla="*/ 55 h 2783"/>
                <a:gd name="T12" fmla="*/ 55 w 2783"/>
                <a:gd name="T13" fmla="*/ 1391 h 2783"/>
                <a:gd name="T14" fmla="*/ 1391 w 2783"/>
                <a:gd name="T15" fmla="*/ 2728 h 2783"/>
                <a:gd name="T16" fmla="*/ 2728 w 2783"/>
                <a:gd name="T17" fmla="*/ 1391 h 2783"/>
                <a:gd name="T18" fmla="*/ 1391 w 2783"/>
                <a:gd name="T19" fmla="*/ 55 h 2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83" h="2783">
                  <a:moveTo>
                    <a:pt x="1391" y="0"/>
                  </a:moveTo>
                  <a:cubicBezTo>
                    <a:pt x="623" y="0"/>
                    <a:pt x="0" y="623"/>
                    <a:pt x="0" y="1391"/>
                  </a:cubicBezTo>
                  <a:cubicBezTo>
                    <a:pt x="0" y="2160"/>
                    <a:pt x="623" y="2783"/>
                    <a:pt x="1391" y="2783"/>
                  </a:cubicBezTo>
                  <a:cubicBezTo>
                    <a:pt x="2160" y="2783"/>
                    <a:pt x="2783" y="2160"/>
                    <a:pt x="2783" y="1391"/>
                  </a:cubicBezTo>
                  <a:cubicBezTo>
                    <a:pt x="2783" y="623"/>
                    <a:pt x="2160" y="0"/>
                    <a:pt x="1391" y="0"/>
                  </a:cubicBezTo>
                  <a:close/>
                  <a:moveTo>
                    <a:pt x="1391" y="55"/>
                  </a:moveTo>
                  <a:cubicBezTo>
                    <a:pt x="654" y="55"/>
                    <a:pt x="55" y="654"/>
                    <a:pt x="55" y="1391"/>
                  </a:cubicBezTo>
                  <a:cubicBezTo>
                    <a:pt x="55" y="2129"/>
                    <a:pt x="654" y="2728"/>
                    <a:pt x="1391" y="2728"/>
                  </a:cubicBezTo>
                  <a:cubicBezTo>
                    <a:pt x="2129" y="2728"/>
                    <a:pt x="2728" y="2129"/>
                    <a:pt x="2728" y="1391"/>
                  </a:cubicBezTo>
                  <a:cubicBezTo>
                    <a:pt x="2728" y="654"/>
                    <a:pt x="2129" y="55"/>
                    <a:pt x="1391" y="55"/>
                  </a:cubicBezTo>
                  <a:close/>
                </a:path>
              </a:pathLst>
            </a:custGeom>
            <a:grpFill/>
            <a:ln w="3175">
              <a:noFill/>
            </a:ln>
          </p:spPr>
          <p:txBody>
            <a:bodyPr vert="horz" wrap="square" lIns="91440" tIns="45720" rIns="91440" bIns="45720" numCol="1" anchor="t" anchorCtr="0" compatLnSpc="1"/>
            <a:lstStyle/>
            <a:p>
              <a:endParaRPr lang="zh-CN" altLang="en-US">
                <a:solidFill>
                  <a:srgbClr val="2DB6B9"/>
                </a:solidFill>
              </a:endParaRPr>
            </a:p>
          </p:txBody>
        </p:sp>
        <p:sp>
          <p:nvSpPr>
            <p:cNvPr id="17" name="Freeform 5"/>
            <p:cNvSpPr>
              <a:spLocks noEditPoints="1"/>
            </p:cNvSpPr>
            <p:nvPr/>
          </p:nvSpPr>
          <p:spPr bwMode="auto">
            <a:xfrm>
              <a:off x="5341463" y="-1826020"/>
              <a:ext cx="1381847" cy="1227579"/>
            </a:xfrm>
            <a:custGeom>
              <a:avLst/>
              <a:gdLst>
                <a:gd name="T0" fmla="*/ 746 w 1802"/>
                <a:gd name="T1" fmla="*/ 524 h 1618"/>
                <a:gd name="T2" fmla="*/ 223 w 1802"/>
                <a:gd name="T3" fmla="*/ 599 h 1618"/>
                <a:gd name="T4" fmla="*/ 223 w 1802"/>
                <a:gd name="T5" fmla="*/ 383 h 1618"/>
                <a:gd name="T6" fmla="*/ 1059 w 1802"/>
                <a:gd name="T7" fmla="*/ 458 h 1618"/>
                <a:gd name="T8" fmla="*/ 223 w 1802"/>
                <a:gd name="T9" fmla="*/ 383 h 1618"/>
                <a:gd name="T10" fmla="*/ 1059 w 1802"/>
                <a:gd name="T11" fmla="*/ 241 h 1618"/>
                <a:gd name="T12" fmla="*/ 223 w 1802"/>
                <a:gd name="T13" fmla="*/ 317 h 1618"/>
                <a:gd name="T14" fmla="*/ 0 w 1802"/>
                <a:gd name="T15" fmla="*/ 1182 h 1618"/>
                <a:gd name="T16" fmla="*/ 202 w 1802"/>
                <a:gd name="T17" fmla="*/ 1455 h 1618"/>
                <a:gd name="T18" fmla="*/ 1283 w 1802"/>
                <a:gd name="T19" fmla="*/ 1548 h 1618"/>
                <a:gd name="T20" fmla="*/ 1198 w 1802"/>
                <a:gd name="T21" fmla="*/ 1219 h 1618"/>
                <a:gd name="T22" fmla="*/ 382 w 1802"/>
                <a:gd name="T23" fmla="*/ 1228 h 1618"/>
                <a:gd name="T24" fmla="*/ 298 w 1802"/>
                <a:gd name="T25" fmla="*/ 1320 h 1618"/>
                <a:gd name="T26" fmla="*/ 84 w 1802"/>
                <a:gd name="T27" fmla="*/ 1164 h 1618"/>
                <a:gd name="T28" fmla="*/ 1198 w 1802"/>
                <a:gd name="T29" fmla="*/ 85 h 1618"/>
                <a:gd name="T30" fmla="*/ 1283 w 1802"/>
                <a:gd name="T31" fmla="*/ 840 h 1618"/>
                <a:gd name="T32" fmla="*/ 0 w 1802"/>
                <a:gd name="T33" fmla="*/ 0 h 1618"/>
                <a:gd name="T34" fmla="*/ 302 w 1802"/>
                <a:gd name="T35" fmla="*/ 1398 h 1618"/>
                <a:gd name="T36" fmla="*/ 972 w 1802"/>
                <a:gd name="T37" fmla="*/ 1492 h 1618"/>
                <a:gd name="T38" fmla="*/ 302 w 1802"/>
                <a:gd name="T39" fmla="*/ 1398 h 1618"/>
                <a:gd name="T40" fmla="*/ 1442 w 1802"/>
                <a:gd name="T41" fmla="*/ 1062 h 1618"/>
                <a:gd name="T42" fmla="*/ 993 w 1802"/>
                <a:gd name="T43" fmla="*/ 851 h 1618"/>
                <a:gd name="T44" fmla="*/ 1783 w 1802"/>
                <a:gd name="T45" fmla="*/ 1547 h 1618"/>
                <a:gd name="T46" fmla="*/ 1604 w 1802"/>
                <a:gd name="T47" fmla="*/ 1057 h 1618"/>
                <a:gd name="T48" fmla="*/ 1387 w 1802"/>
                <a:gd name="T49" fmla="*/ 940 h 1618"/>
                <a:gd name="T50" fmla="*/ 1393 w 1802"/>
                <a:gd name="T51" fmla="*/ 863 h 1618"/>
                <a:gd name="T52" fmla="*/ 1333 w 1802"/>
                <a:gd name="T53" fmla="*/ 914 h 1618"/>
                <a:gd name="T54" fmla="*/ 1360 w 1802"/>
                <a:gd name="T55" fmla="*/ 951 h 1618"/>
                <a:gd name="T56" fmla="*/ 1549 w 1802"/>
                <a:gd name="T57" fmla="*/ 1082 h 1618"/>
                <a:gd name="T58" fmla="*/ 1681 w 1802"/>
                <a:gd name="T59" fmla="*/ 1321 h 1618"/>
                <a:gd name="T60" fmla="*/ 1572 w 1802"/>
                <a:gd name="T61" fmla="*/ 1171 h 1618"/>
                <a:gd name="T62" fmla="*/ 1270 w 1802"/>
                <a:gd name="T63" fmla="*/ 1253 h 1618"/>
                <a:gd name="T64" fmla="*/ 1696 w 1802"/>
                <a:gd name="T65" fmla="*/ 1610 h 1618"/>
                <a:gd name="T66" fmla="*/ 1069 w 1802"/>
                <a:gd name="T67" fmla="*/ 618 h 1618"/>
                <a:gd name="T68" fmla="*/ 823 w 1802"/>
                <a:gd name="T69" fmla="*/ 496 h 1618"/>
                <a:gd name="T70" fmla="*/ 1007 w 1802"/>
                <a:gd name="T71" fmla="*/ 661 h 1618"/>
                <a:gd name="T72" fmla="*/ 941 w 1802"/>
                <a:gd name="T73" fmla="*/ 716 h 1618"/>
                <a:gd name="T74" fmla="*/ 810 w 1802"/>
                <a:gd name="T75" fmla="*/ 507 h 1618"/>
                <a:gd name="T76" fmla="*/ 889 w 1802"/>
                <a:gd name="T77" fmla="*/ 770 h 1618"/>
                <a:gd name="T78" fmla="*/ 1111 w 1802"/>
                <a:gd name="T79" fmla="*/ 712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02" h="1618">
                  <a:moveTo>
                    <a:pt x="223" y="524"/>
                  </a:moveTo>
                  <a:lnTo>
                    <a:pt x="746" y="524"/>
                  </a:lnTo>
                  <a:lnTo>
                    <a:pt x="746" y="599"/>
                  </a:lnTo>
                  <a:lnTo>
                    <a:pt x="223" y="599"/>
                  </a:lnTo>
                  <a:lnTo>
                    <a:pt x="223" y="524"/>
                  </a:lnTo>
                  <a:close/>
                  <a:moveTo>
                    <a:pt x="223" y="383"/>
                  </a:moveTo>
                  <a:lnTo>
                    <a:pt x="1059" y="383"/>
                  </a:lnTo>
                  <a:lnTo>
                    <a:pt x="1059" y="458"/>
                  </a:lnTo>
                  <a:lnTo>
                    <a:pt x="223" y="458"/>
                  </a:lnTo>
                  <a:lnTo>
                    <a:pt x="223" y="383"/>
                  </a:lnTo>
                  <a:close/>
                  <a:moveTo>
                    <a:pt x="223" y="241"/>
                  </a:moveTo>
                  <a:lnTo>
                    <a:pt x="1059" y="241"/>
                  </a:lnTo>
                  <a:lnTo>
                    <a:pt x="1059" y="317"/>
                  </a:lnTo>
                  <a:lnTo>
                    <a:pt x="223" y="317"/>
                  </a:lnTo>
                  <a:lnTo>
                    <a:pt x="223" y="241"/>
                  </a:lnTo>
                  <a:close/>
                  <a:moveTo>
                    <a:pt x="0" y="1182"/>
                  </a:moveTo>
                  <a:cubicBezTo>
                    <a:pt x="0" y="1254"/>
                    <a:pt x="9" y="1311"/>
                    <a:pt x="54" y="1369"/>
                  </a:cubicBezTo>
                  <a:cubicBezTo>
                    <a:pt x="92" y="1419"/>
                    <a:pt x="140" y="1446"/>
                    <a:pt x="202" y="1455"/>
                  </a:cubicBezTo>
                  <a:lnTo>
                    <a:pt x="1206" y="1612"/>
                  </a:lnTo>
                  <a:cubicBezTo>
                    <a:pt x="1248" y="1618"/>
                    <a:pt x="1283" y="1590"/>
                    <a:pt x="1283" y="1548"/>
                  </a:cubicBezTo>
                  <a:lnTo>
                    <a:pt x="1283" y="1335"/>
                  </a:lnTo>
                  <a:cubicBezTo>
                    <a:pt x="1254" y="1299"/>
                    <a:pt x="1226" y="1259"/>
                    <a:pt x="1198" y="1219"/>
                  </a:cubicBezTo>
                  <a:lnTo>
                    <a:pt x="1198" y="1490"/>
                  </a:lnTo>
                  <a:lnTo>
                    <a:pt x="382" y="1228"/>
                  </a:lnTo>
                  <a:cubicBezTo>
                    <a:pt x="372" y="1225"/>
                    <a:pt x="361" y="1229"/>
                    <a:pt x="356" y="1239"/>
                  </a:cubicBezTo>
                  <a:cubicBezTo>
                    <a:pt x="339" y="1273"/>
                    <a:pt x="319" y="1304"/>
                    <a:pt x="298" y="1320"/>
                  </a:cubicBezTo>
                  <a:cubicBezTo>
                    <a:pt x="239" y="1366"/>
                    <a:pt x="166" y="1357"/>
                    <a:pt x="121" y="1299"/>
                  </a:cubicBezTo>
                  <a:cubicBezTo>
                    <a:pt x="88" y="1256"/>
                    <a:pt x="84" y="1215"/>
                    <a:pt x="84" y="1164"/>
                  </a:cubicBezTo>
                  <a:lnTo>
                    <a:pt x="84" y="85"/>
                  </a:lnTo>
                  <a:lnTo>
                    <a:pt x="1198" y="85"/>
                  </a:lnTo>
                  <a:lnTo>
                    <a:pt x="1198" y="751"/>
                  </a:lnTo>
                  <a:lnTo>
                    <a:pt x="1283" y="840"/>
                  </a:lnTo>
                  <a:lnTo>
                    <a:pt x="1283" y="0"/>
                  </a:lnTo>
                  <a:lnTo>
                    <a:pt x="0" y="0"/>
                  </a:lnTo>
                  <a:lnTo>
                    <a:pt x="0" y="1182"/>
                  </a:lnTo>
                  <a:close/>
                  <a:moveTo>
                    <a:pt x="302" y="1398"/>
                  </a:moveTo>
                  <a:lnTo>
                    <a:pt x="970" y="1503"/>
                  </a:lnTo>
                  <a:cubicBezTo>
                    <a:pt x="977" y="1504"/>
                    <a:pt x="980" y="1494"/>
                    <a:pt x="972" y="1492"/>
                  </a:cubicBezTo>
                  <a:lnTo>
                    <a:pt x="390" y="1305"/>
                  </a:lnTo>
                  <a:cubicBezTo>
                    <a:pt x="364" y="1349"/>
                    <a:pt x="344" y="1371"/>
                    <a:pt x="302" y="1398"/>
                  </a:cubicBezTo>
                  <a:close/>
                  <a:moveTo>
                    <a:pt x="1131" y="735"/>
                  </a:moveTo>
                  <a:lnTo>
                    <a:pt x="1442" y="1062"/>
                  </a:lnTo>
                  <a:lnTo>
                    <a:pt x="1264" y="1213"/>
                  </a:lnTo>
                  <a:lnTo>
                    <a:pt x="993" y="851"/>
                  </a:lnTo>
                  <a:lnTo>
                    <a:pt x="1131" y="735"/>
                  </a:lnTo>
                  <a:close/>
                  <a:moveTo>
                    <a:pt x="1783" y="1547"/>
                  </a:moveTo>
                  <a:cubicBezTo>
                    <a:pt x="1788" y="1530"/>
                    <a:pt x="1791" y="1511"/>
                    <a:pt x="1793" y="1489"/>
                  </a:cubicBezTo>
                  <a:cubicBezTo>
                    <a:pt x="1802" y="1343"/>
                    <a:pt x="1781" y="1146"/>
                    <a:pt x="1604" y="1057"/>
                  </a:cubicBezTo>
                  <a:cubicBezTo>
                    <a:pt x="1550" y="1030"/>
                    <a:pt x="1446" y="989"/>
                    <a:pt x="1408" y="959"/>
                  </a:cubicBezTo>
                  <a:cubicBezTo>
                    <a:pt x="1399" y="952"/>
                    <a:pt x="1392" y="946"/>
                    <a:pt x="1387" y="940"/>
                  </a:cubicBezTo>
                  <a:cubicBezTo>
                    <a:pt x="1392" y="939"/>
                    <a:pt x="1397" y="937"/>
                    <a:pt x="1401" y="933"/>
                  </a:cubicBezTo>
                  <a:cubicBezTo>
                    <a:pt x="1418" y="919"/>
                    <a:pt x="1414" y="888"/>
                    <a:pt x="1393" y="863"/>
                  </a:cubicBezTo>
                  <a:cubicBezTo>
                    <a:pt x="1373" y="838"/>
                    <a:pt x="1342" y="830"/>
                    <a:pt x="1325" y="844"/>
                  </a:cubicBezTo>
                  <a:cubicBezTo>
                    <a:pt x="1309" y="858"/>
                    <a:pt x="1312" y="890"/>
                    <a:pt x="1333" y="914"/>
                  </a:cubicBezTo>
                  <a:cubicBezTo>
                    <a:pt x="1338" y="920"/>
                    <a:pt x="1343" y="925"/>
                    <a:pt x="1349" y="929"/>
                  </a:cubicBezTo>
                  <a:cubicBezTo>
                    <a:pt x="1351" y="937"/>
                    <a:pt x="1355" y="944"/>
                    <a:pt x="1360" y="951"/>
                  </a:cubicBezTo>
                  <a:cubicBezTo>
                    <a:pt x="1367" y="963"/>
                    <a:pt x="1379" y="975"/>
                    <a:pt x="1394" y="986"/>
                  </a:cubicBezTo>
                  <a:cubicBezTo>
                    <a:pt x="1436" y="1019"/>
                    <a:pt x="1494" y="1051"/>
                    <a:pt x="1549" y="1082"/>
                  </a:cubicBezTo>
                  <a:cubicBezTo>
                    <a:pt x="1666" y="1148"/>
                    <a:pt x="1695" y="1231"/>
                    <a:pt x="1700" y="1321"/>
                  </a:cubicBezTo>
                  <a:cubicBezTo>
                    <a:pt x="1701" y="1334"/>
                    <a:pt x="1694" y="1341"/>
                    <a:pt x="1681" y="1321"/>
                  </a:cubicBezTo>
                  <a:cubicBezTo>
                    <a:pt x="1677" y="1316"/>
                    <a:pt x="1673" y="1310"/>
                    <a:pt x="1670" y="1305"/>
                  </a:cubicBezTo>
                  <a:cubicBezTo>
                    <a:pt x="1643" y="1261"/>
                    <a:pt x="1610" y="1216"/>
                    <a:pt x="1572" y="1171"/>
                  </a:cubicBezTo>
                  <a:cubicBezTo>
                    <a:pt x="1542" y="1136"/>
                    <a:pt x="1512" y="1104"/>
                    <a:pt x="1481" y="1075"/>
                  </a:cubicBezTo>
                  <a:lnTo>
                    <a:pt x="1270" y="1253"/>
                  </a:lnTo>
                  <a:cubicBezTo>
                    <a:pt x="1293" y="1288"/>
                    <a:pt x="1320" y="1324"/>
                    <a:pt x="1350" y="1359"/>
                  </a:cubicBezTo>
                  <a:cubicBezTo>
                    <a:pt x="1476" y="1508"/>
                    <a:pt x="1615" y="1606"/>
                    <a:pt x="1696" y="1610"/>
                  </a:cubicBezTo>
                  <a:cubicBezTo>
                    <a:pt x="1739" y="1613"/>
                    <a:pt x="1770" y="1585"/>
                    <a:pt x="1783" y="1547"/>
                  </a:cubicBezTo>
                  <a:close/>
                  <a:moveTo>
                    <a:pt x="1069" y="618"/>
                  </a:moveTo>
                  <a:lnTo>
                    <a:pt x="835" y="486"/>
                  </a:lnTo>
                  <a:lnTo>
                    <a:pt x="823" y="496"/>
                  </a:lnTo>
                  <a:lnTo>
                    <a:pt x="953" y="651"/>
                  </a:lnTo>
                  <a:cubicBezTo>
                    <a:pt x="971" y="641"/>
                    <a:pt x="993" y="645"/>
                    <a:pt x="1007" y="661"/>
                  </a:cubicBezTo>
                  <a:cubicBezTo>
                    <a:pt x="1022" y="679"/>
                    <a:pt x="1020" y="706"/>
                    <a:pt x="1002" y="722"/>
                  </a:cubicBezTo>
                  <a:cubicBezTo>
                    <a:pt x="984" y="737"/>
                    <a:pt x="957" y="734"/>
                    <a:pt x="941" y="716"/>
                  </a:cubicBezTo>
                  <a:cubicBezTo>
                    <a:pt x="928" y="700"/>
                    <a:pt x="928" y="677"/>
                    <a:pt x="940" y="662"/>
                  </a:cubicBezTo>
                  <a:lnTo>
                    <a:pt x="810" y="507"/>
                  </a:lnTo>
                  <a:lnTo>
                    <a:pt x="797" y="518"/>
                  </a:lnTo>
                  <a:lnTo>
                    <a:pt x="889" y="770"/>
                  </a:lnTo>
                  <a:lnTo>
                    <a:pt x="974" y="828"/>
                  </a:lnTo>
                  <a:lnTo>
                    <a:pt x="1111" y="712"/>
                  </a:lnTo>
                  <a:lnTo>
                    <a:pt x="1069" y="618"/>
                  </a:lnTo>
                  <a:close/>
                </a:path>
              </a:pathLst>
            </a:custGeom>
            <a:grpFill/>
            <a:ln w="3175">
              <a:noFill/>
            </a:ln>
          </p:spPr>
          <p:txBody>
            <a:bodyPr vert="horz" wrap="square" lIns="91440" tIns="45720" rIns="91440" bIns="45720" numCol="1" anchor="t" anchorCtr="0" compatLnSpc="1"/>
            <a:lstStyle/>
            <a:p>
              <a:endParaRPr lang="zh-CN" altLang="en-US">
                <a:solidFill>
                  <a:srgbClr val="C4261D"/>
                </a:solidFill>
              </a:endParaRPr>
            </a:p>
          </p:txBody>
        </p:sp>
      </p:grpSp>
      <p:sp>
        <p:nvSpPr>
          <p:cNvPr id="18" name="Rectangle 3"/>
          <p:cNvSpPr txBox="1">
            <a:spLocks noChangeArrowheads="1"/>
          </p:cNvSpPr>
          <p:nvPr/>
        </p:nvSpPr>
        <p:spPr bwMode="auto">
          <a:xfrm>
            <a:off x="7723412" y="670035"/>
            <a:ext cx="3669558" cy="13252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bg1"/>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r"/>
            <a:r>
              <a:rPr lang="en-US" altLang="zh-CN" sz="11500" dirty="0">
                <a:solidFill>
                  <a:schemeClr val="bg2"/>
                </a:solidFill>
                <a:latin typeface="Impact" panose="020B0806030902050204" pitchFamily="34" charset="0"/>
              </a:rPr>
              <a:t>2019</a:t>
            </a:r>
            <a:endParaRPr lang="zh-CN" altLang="en-US" sz="11500" dirty="0">
              <a:solidFill>
                <a:schemeClr val="bg2"/>
              </a:solidFill>
              <a:latin typeface="Impact" panose="020B0806030902050204" pitchFamily="34" charset="0"/>
            </a:endParaRPr>
          </a:p>
        </p:txBody>
      </p:sp>
      <p:sp>
        <p:nvSpPr>
          <p:cNvPr id="19" name="矩形 18"/>
          <p:cNvSpPr/>
          <p:nvPr/>
        </p:nvSpPr>
        <p:spPr>
          <a:xfrm>
            <a:off x="5361941" y="2758828"/>
            <a:ext cx="6031029" cy="646331"/>
          </a:xfrm>
          <a:prstGeom prst="rect">
            <a:avLst/>
          </a:prstGeom>
        </p:spPr>
        <p:txBody>
          <a:bodyPr wrap="square">
            <a:spAutoFit/>
          </a:bodyPr>
          <a:lstStyle/>
          <a:p>
            <a:pPr algn="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Your content to play here, or through Your copy, paste in this box, and select only the text. Your content to play here, or through Your copy, paste in this box, and select only the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7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18"/>
                                        </p:tgtEl>
                                        <p:attrNameLst>
                                          <p:attrName>ppt_y</p:attrName>
                                        </p:attrNameLst>
                                      </p:cBhvr>
                                      <p:tavLst>
                                        <p:tav tm="0">
                                          <p:val>
                                            <p:strVal val="#ppt_y"/>
                                          </p:val>
                                        </p:tav>
                                        <p:tav tm="100000">
                                          <p:val>
                                            <p:strVal val="#ppt_y"/>
                                          </p:val>
                                        </p:tav>
                                      </p:tavLst>
                                    </p:anim>
                                    <p:anim calcmode="lin" valueType="num">
                                      <p:cBhvr>
                                        <p:cTn id="17"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18"/>
                                        </p:tgtEl>
                                      </p:cBhvr>
                                    </p:animEffect>
                                  </p:childTnLst>
                                </p:cTn>
                              </p:par>
                            </p:childTnLst>
                          </p:cTn>
                        </p:par>
                        <p:par>
                          <p:cTn id="20" fill="hold">
                            <p:stCondLst>
                              <p:cond delay="1400"/>
                            </p:stCondLst>
                            <p:childTnLst>
                              <p:par>
                                <p:cTn id="21" presetID="16" presetClass="entr" presetSubtype="21"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1200"/>
                                        <p:tgtEl>
                                          <p:spTgt spid="19"/>
                                        </p:tgtEl>
                                      </p:cBhvr>
                                    </p:animEffect>
                                  </p:childTnLst>
                                </p:cTn>
                              </p:par>
                            </p:childTnLst>
                          </p:cTn>
                        </p:par>
                        <p:par>
                          <p:cTn id="24" fill="hold">
                            <p:stCondLst>
                              <p:cond delay="2600"/>
                            </p:stCondLst>
                            <p:childTnLst>
                              <p:par>
                                <p:cTn id="25" presetID="2" presetClass="entr" presetSubtype="6"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2000" fill="hold"/>
                                        <p:tgtEl>
                                          <p:spTgt spid="3"/>
                                        </p:tgtEl>
                                        <p:attrNameLst>
                                          <p:attrName>ppt_x</p:attrName>
                                        </p:attrNameLst>
                                      </p:cBhvr>
                                      <p:tavLst>
                                        <p:tav tm="0">
                                          <p:val>
                                            <p:strVal val="1+#ppt_w/2"/>
                                          </p:val>
                                        </p:tav>
                                        <p:tav tm="100000">
                                          <p:val>
                                            <p:strVal val="#ppt_x"/>
                                          </p:val>
                                        </p:tav>
                                      </p:tavLst>
                                    </p:anim>
                                    <p:anim calcmode="lin" valueType="num">
                                      <p:cBhvr additive="base">
                                        <p:cTn id="28" dur="2000" fill="hold"/>
                                        <p:tgtEl>
                                          <p:spTgt spid="3"/>
                                        </p:tgtEl>
                                        <p:attrNameLst>
                                          <p:attrName>ppt_y</p:attrName>
                                        </p:attrNameLst>
                                      </p:cBhvr>
                                      <p:tavLst>
                                        <p:tav tm="0">
                                          <p:val>
                                            <p:strVal val="1+#ppt_h/2"/>
                                          </p:val>
                                        </p:tav>
                                        <p:tav tm="100000">
                                          <p:val>
                                            <p:strVal val="#ppt_y"/>
                                          </p:val>
                                        </p:tav>
                                      </p:tavLst>
                                    </p:anim>
                                  </p:childTnLst>
                                </p:cTn>
                              </p:par>
                              <p:par>
                                <p:cTn id="29" presetID="8" presetClass="emph" presetSubtype="0" fill="hold" nodeType="withEffect">
                                  <p:stCondLst>
                                    <p:cond delay="0"/>
                                  </p:stCondLst>
                                  <p:childTnLst>
                                    <p:animRot by="21600000">
                                      <p:cBhvr>
                                        <p:cTn id="30" dur="2000" fill="hold"/>
                                        <p:tgtEl>
                                          <p:spTgt spid="3"/>
                                        </p:tgtEl>
                                        <p:attrNameLst>
                                          <p:attrName>r</p:attrName>
                                        </p:attrNameLst>
                                      </p:cBhvr>
                                    </p:animRot>
                                  </p:childTnLst>
                                </p:cTn>
                              </p:par>
                              <p:par>
                                <p:cTn id="31" presetID="2" presetClass="entr" presetSubtype="6"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2000" fill="hold"/>
                                        <p:tgtEl>
                                          <p:spTgt spid="6"/>
                                        </p:tgtEl>
                                        <p:attrNameLst>
                                          <p:attrName>ppt_x</p:attrName>
                                        </p:attrNameLst>
                                      </p:cBhvr>
                                      <p:tavLst>
                                        <p:tav tm="0">
                                          <p:val>
                                            <p:strVal val="1+#ppt_w/2"/>
                                          </p:val>
                                        </p:tav>
                                        <p:tav tm="100000">
                                          <p:val>
                                            <p:strVal val="#ppt_x"/>
                                          </p:val>
                                        </p:tav>
                                      </p:tavLst>
                                    </p:anim>
                                    <p:anim calcmode="lin" valueType="num">
                                      <p:cBhvr additive="base">
                                        <p:cTn id="34" dur="2000" fill="hold"/>
                                        <p:tgtEl>
                                          <p:spTgt spid="6"/>
                                        </p:tgtEl>
                                        <p:attrNameLst>
                                          <p:attrName>ppt_y</p:attrName>
                                        </p:attrNameLst>
                                      </p:cBhvr>
                                      <p:tavLst>
                                        <p:tav tm="0">
                                          <p:val>
                                            <p:strVal val="1+#ppt_h/2"/>
                                          </p:val>
                                        </p:tav>
                                        <p:tav tm="100000">
                                          <p:val>
                                            <p:strVal val="#ppt_y"/>
                                          </p:val>
                                        </p:tav>
                                      </p:tavLst>
                                    </p:anim>
                                  </p:childTnLst>
                                </p:cTn>
                              </p:par>
                              <p:par>
                                <p:cTn id="35" presetID="8" presetClass="emph" presetSubtype="0" fill="hold" nodeType="withEffect">
                                  <p:stCondLst>
                                    <p:cond delay="0"/>
                                  </p:stCondLst>
                                  <p:childTnLst>
                                    <p:animRot by="21600000">
                                      <p:cBhvr>
                                        <p:cTn id="36" dur="2000" fill="hold"/>
                                        <p:tgtEl>
                                          <p:spTgt spid="6"/>
                                        </p:tgtEl>
                                        <p:attrNameLst>
                                          <p:attrName>r</p:attrName>
                                        </p:attrNameLst>
                                      </p:cBhvr>
                                    </p:animRot>
                                  </p:childTnLst>
                                </p:cTn>
                              </p:par>
                              <p:par>
                                <p:cTn id="37" presetID="2" presetClass="entr" presetSubtype="6" fill="hold" nodeType="withEffect">
                                  <p:stCondLst>
                                    <p:cond delay="4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2000" fill="hold"/>
                                        <p:tgtEl>
                                          <p:spTgt spid="9"/>
                                        </p:tgtEl>
                                        <p:attrNameLst>
                                          <p:attrName>ppt_x</p:attrName>
                                        </p:attrNameLst>
                                      </p:cBhvr>
                                      <p:tavLst>
                                        <p:tav tm="0">
                                          <p:val>
                                            <p:strVal val="1+#ppt_w/2"/>
                                          </p:val>
                                        </p:tav>
                                        <p:tav tm="100000">
                                          <p:val>
                                            <p:strVal val="#ppt_x"/>
                                          </p:val>
                                        </p:tav>
                                      </p:tavLst>
                                    </p:anim>
                                    <p:anim calcmode="lin" valueType="num">
                                      <p:cBhvr additive="base">
                                        <p:cTn id="40" dur="2000" fill="hold"/>
                                        <p:tgtEl>
                                          <p:spTgt spid="9"/>
                                        </p:tgtEl>
                                        <p:attrNameLst>
                                          <p:attrName>ppt_y</p:attrName>
                                        </p:attrNameLst>
                                      </p:cBhvr>
                                      <p:tavLst>
                                        <p:tav tm="0">
                                          <p:val>
                                            <p:strVal val="1+#ppt_h/2"/>
                                          </p:val>
                                        </p:tav>
                                        <p:tav tm="100000">
                                          <p:val>
                                            <p:strVal val="#ppt_y"/>
                                          </p:val>
                                        </p:tav>
                                      </p:tavLst>
                                    </p:anim>
                                  </p:childTnLst>
                                </p:cTn>
                              </p:par>
                              <p:par>
                                <p:cTn id="41" presetID="8" presetClass="emph" presetSubtype="0" fill="hold" nodeType="withEffect">
                                  <p:stCondLst>
                                    <p:cond delay="400"/>
                                  </p:stCondLst>
                                  <p:childTnLst>
                                    <p:animRot by="21600000">
                                      <p:cBhvr>
                                        <p:cTn id="42" dur="2000" fill="hold"/>
                                        <p:tgtEl>
                                          <p:spTgt spid="9"/>
                                        </p:tgtEl>
                                        <p:attrNameLst>
                                          <p:attrName>r</p:attrName>
                                        </p:attrNameLst>
                                      </p:cBhvr>
                                    </p:animRot>
                                  </p:childTnLst>
                                </p:cTn>
                              </p:par>
                              <p:par>
                                <p:cTn id="43" presetID="2" presetClass="entr" presetSubtype="6" fill="hold" nodeType="withEffect">
                                  <p:stCondLst>
                                    <p:cond delay="60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2000" fill="hold"/>
                                        <p:tgtEl>
                                          <p:spTgt spid="12"/>
                                        </p:tgtEl>
                                        <p:attrNameLst>
                                          <p:attrName>ppt_x</p:attrName>
                                        </p:attrNameLst>
                                      </p:cBhvr>
                                      <p:tavLst>
                                        <p:tav tm="0">
                                          <p:val>
                                            <p:strVal val="1+#ppt_w/2"/>
                                          </p:val>
                                        </p:tav>
                                        <p:tav tm="100000">
                                          <p:val>
                                            <p:strVal val="#ppt_x"/>
                                          </p:val>
                                        </p:tav>
                                      </p:tavLst>
                                    </p:anim>
                                    <p:anim calcmode="lin" valueType="num">
                                      <p:cBhvr additive="base">
                                        <p:cTn id="46" dur="2000" fill="hold"/>
                                        <p:tgtEl>
                                          <p:spTgt spid="12"/>
                                        </p:tgtEl>
                                        <p:attrNameLst>
                                          <p:attrName>ppt_y</p:attrName>
                                        </p:attrNameLst>
                                      </p:cBhvr>
                                      <p:tavLst>
                                        <p:tav tm="0">
                                          <p:val>
                                            <p:strVal val="1+#ppt_h/2"/>
                                          </p:val>
                                        </p:tav>
                                        <p:tav tm="100000">
                                          <p:val>
                                            <p:strVal val="#ppt_y"/>
                                          </p:val>
                                        </p:tav>
                                      </p:tavLst>
                                    </p:anim>
                                  </p:childTnLst>
                                </p:cTn>
                              </p:par>
                              <p:par>
                                <p:cTn id="47" presetID="8" presetClass="emph" presetSubtype="0" fill="hold" nodeType="withEffect">
                                  <p:stCondLst>
                                    <p:cond delay="600"/>
                                  </p:stCondLst>
                                  <p:childTnLst>
                                    <p:animRot by="21600000">
                                      <p:cBhvr>
                                        <p:cTn id="48" dur="2000" fill="hold"/>
                                        <p:tgtEl>
                                          <p:spTgt spid="12"/>
                                        </p:tgtEl>
                                        <p:attrNameLst>
                                          <p:attrName>r</p:attrName>
                                        </p:attrNameLst>
                                      </p:cBhvr>
                                    </p:animRot>
                                  </p:childTnLst>
                                </p:cTn>
                              </p:par>
                              <p:par>
                                <p:cTn id="49" presetID="2" presetClass="entr" presetSubtype="6" fill="hold" nodeType="withEffect">
                                  <p:stCondLst>
                                    <p:cond delay="20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2000" fill="hold"/>
                                        <p:tgtEl>
                                          <p:spTgt spid="15"/>
                                        </p:tgtEl>
                                        <p:attrNameLst>
                                          <p:attrName>ppt_x</p:attrName>
                                        </p:attrNameLst>
                                      </p:cBhvr>
                                      <p:tavLst>
                                        <p:tav tm="0">
                                          <p:val>
                                            <p:strVal val="1+#ppt_w/2"/>
                                          </p:val>
                                        </p:tav>
                                        <p:tav tm="100000">
                                          <p:val>
                                            <p:strVal val="#ppt_x"/>
                                          </p:val>
                                        </p:tav>
                                      </p:tavLst>
                                    </p:anim>
                                    <p:anim calcmode="lin" valueType="num">
                                      <p:cBhvr additive="base">
                                        <p:cTn id="52" dur="2000" fill="hold"/>
                                        <p:tgtEl>
                                          <p:spTgt spid="15"/>
                                        </p:tgtEl>
                                        <p:attrNameLst>
                                          <p:attrName>ppt_y</p:attrName>
                                        </p:attrNameLst>
                                      </p:cBhvr>
                                      <p:tavLst>
                                        <p:tav tm="0">
                                          <p:val>
                                            <p:strVal val="1+#ppt_h/2"/>
                                          </p:val>
                                        </p:tav>
                                        <p:tav tm="100000">
                                          <p:val>
                                            <p:strVal val="#ppt_y"/>
                                          </p:val>
                                        </p:tav>
                                      </p:tavLst>
                                    </p:anim>
                                  </p:childTnLst>
                                </p:cTn>
                              </p:par>
                              <p:par>
                                <p:cTn id="53" presetID="8" presetClass="emph" presetSubtype="0" fill="hold" nodeType="withEffect">
                                  <p:stCondLst>
                                    <p:cond delay="800"/>
                                  </p:stCondLst>
                                  <p:childTnLst>
                                    <p:animRot by="21600000">
                                      <p:cBhvr>
                                        <p:cTn id="54"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008922" y="846267"/>
            <a:ext cx="2605933" cy="2605933"/>
            <a:chOff x="5807955" y="4605844"/>
            <a:chExt cx="1402144" cy="1402144"/>
          </a:xfrm>
        </p:grpSpPr>
        <p:sp>
          <p:nvSpPr>
            <p:cNvPr id="3" name="文本框 5"/>
            <p:cNvSpPr txBox="1"/>
            <p:nvPr/>
          </p:nvSpPr>
          <p:spPr>
            <a:xfrm>
              <a:off x="6396536" y="4911052"/>
              <a:ext cx="690180" cy="712087"/>
            </a:xfrm>
            <a:prstGeom prst="rect">
              <a:avLst/>
            </a:prstGeom>
            <a:noFill/>
          </p:spPr>
          <p:txBody>
            <a:bodyPr wrap="none" rtlCol="0">
              <a:spAutoFit/>
            </a:bodyPr>
            <a:lstStyle/>
            <a:p>
              <a:r>
                <a:rPr lang="en-US" altLang="zh-CN" sz="8000" dirty="0">
                  <a:solidFill>
                    <a:schemeClr val="bg2"/>
                  </a:solidFill>
                  <a:latin typeface="站酷高端黑" panose="02010600030101010101" pitchFamily="2" charset="-122"/>
                  <a:ea typeface="站酷高端黑" panose="02010600030101010101" pitchFamily="2" charset="-122"/>
                </a:rPr>
                <a:t>01</a:t>
              </a:r>
              <a:endParaRPr lang="zh-CN" altLang="en-US" sz="8000" dirty="0">
                <a:solidFill>
                  <a:schemeClr val="bg2"/>
                </a:solidFill>
                <a:latin typeface="站酷高端黑" panose="02010600030101010101" pitchFamily="2" charset="-122"/>
                <a:ea typeface="站酷高端黑" panose="02010600030101010101" pitchFamily="2" charset="-122"/>
              </a:endParaRPr>
            </a:p>
          </p:txBody>
        </p:sp>
        <p:sp>
          <p:nvSpPr>
            <p:cNvPr id="4" name="弧形 3"/>
            <p:cNvSpPr/>
            <p:nvPr/>
          </p:nvSpPr>
          <p:spPr>
            <a:xfrm rot="2700000">
              <a:off x="5884495" y="4686150"/>
              <a:ext cx="1249065" cy="1249065"/>
            </a:xfrm>
            <a:prstGeom prst="arc">
              <a:avLst>
                <a:gd name="adj1" fmla="val 20887794"/>
                <a:gd name="adj2" fmla="val 16988131"/>
              </a:avLst>
            </a:prstGeom>
            <a:ln>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400">
                <a:solidFill>
                  <a:schemeClr val="bg2"/>
                </a:solidFill>
              </a:endParaRPr>
            </a:p>
          </p:txBody>
        </p:sp>
        <p:sp>
          <p:nvSpPr>
            <p:cNvPr id="5" name="弦形 4"/>
            <p:cNvSpPr/>
            <p:nvPr/>
          </p:nvSpPr>
          <p:spPr>
            <a:xfrm>
              <a:off x="5807955" y="4605844"/>
              <a:ext cx="1402144" cy="1402144"/>
            </a:xfrm>
            <a:prstGeom prst="chord">
              <a:avLst>
                <a:gd name="adj1" fmla="val 4720851"/>
                <a:gd name="adj2" fmla="val 1104032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2"/>
                </a:solidFill>
              </a:endParaRPr>
            </a:p>
          </p:txBody>
        </p:sp>
      </p:grpSp>
      <p:sp>
        <p:nvSpPr>
          <p:cNvPr id="6" name="矩形 69"/>
          <p:cNvSpPr>
            <a:spLocks noChangeArrowheads="1"/>
          </p:cNvSpPr>
          <p:nvPr/>
        </p:nvSpPr>
        <p:spPr bwMode="auto">
          <a:xfrm>
            <a:off x="4759334" y="3600461"/>
            <a:ext cx="33117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r>
              <a:rPr lang="zh-CN" altLang="en-US" sz="4000" b="1"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rPr>
              <a:t>Title bar</a:t>
            </a:r>
            <a:endParaRPr lang="en-US" altLang="zh-CN" sz="4000" b="1" dirty="0">
              <a:solidFill>
                <a:schemeClr val="bg2"/>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 name="矩形 70"/>
          <p:cNvSpPr>
            <a:spLocks noChangeArrowheads="1"/>
          </p:cNvSpPr>
          <p:nvPr/>
        </p:nvSpPr>
        <p:spPr bwMode="auto">
          <a:xfrm>
            <a:off x="3472753" y="4339125"/>
            <a:ext cx="6169817"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zh-CN" altLang="en-US" sz="1465" dirty="0">
                <a:solidFill>
                  <a:schemeClr val="tx2"/>
                </a:solidFill>
                <a:latin typeface="微软雅黑" panose="020B0503020204020204" pitchFamily="34" charset="-122"/>
                <a:ea typeface="微软雅黑" panose="020B0503020204020204" pitchFamily="34" charset="-122"/>
              </a:rPr>
              <a:t>Add text here, add text here, add text here to add text here</a:t>
            </a:r>
          </a:p>
        </p:txBody>
      </p:sp>
      <p:cxnSp>
        <p:nvCxnSpPr>
          <p:cNvPr id="8" name="直接连接符 7"/>
          <p:cNvCxnSpPr/>
          <p:nvPr/>
        </p:nvCxnSpPr>
        <p:spPr>
          <a:xfrm>
            <a:off x="2743109" y="3969792"/>
            <a:ext cx="182420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311728" y="3969792"/>
            <a:ext cx="172819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childTnLst>
                                </p:cTn>
                              </p:par>
                              <p:par>
                                <p:cTn id="11" presetID="22" presetClass="entr" presetSubtype="8"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2" fill="hold"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fltVal val="0"/>
                                          </p:val>
                                        </p:tav>
                                        <p:tav tm="100000">
                                          <p:val>
                                            <p:strVal val="#ppt_h"/>
                                          </p:val>
                                        </p:tav>
                                      </p:tavLst>
                                    </p:anim>
                                    <p:anim calcmode="lin" valueType="num">
                                      <p:cBhvr>
                                        <p:cTn id="30" dur="1000" fill="hold"/>
                                        <p:tgtEl>
                                          <p:spTgt spid="7"/>
                                        </p:tgtEl>
                                        <p:attrNameLst>
                                          <p:attrName>style.rotation</p:attrName>
                                        </p:attrNameLst>
                                      </p:cBhvr>
                                      <p:tavLst>
                                        <p:tav tm="0">
                                          <p:val>
                                            <p:fltVal val="90"/>
                                          </p:val>
                                        </p:tav>
                                        <p:tav tm="100000">
                                          <p:val>
                                            <p:fltVal val="0"/>
                                          </p:val>
                                        </p:tav>
                                      </p:tavLst>
                                    </p:anim>
                                    <p:animEffect transition="in" filter="fade">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1551" y="3807884"/>
            <a:ext cx="596900" cy="656167"/>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4" name="矩形 3"/>
          <p:cNvSpPr/>
          <p:nvPr/>
        </p:nvSpPr>
        <p:spPr>
          <a:xfrm>
            <a:off x="2832100" y="3810000"/>
            <a:ext cx="9359900" cy="65828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0" rIns="180000" bIns="0" anchor="ctr"/>
          <a:lstStyle/>
          <a:p>
            <a:pPr algn="ctr" fontAlgn="base">
              <a:defRPr/>
            </a:pPr>
            <a:r>
              <a:rPr lang="en-US" altLang="zh-CN" sz="2800" strike="noStrike"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7" name="矩形 6"/>
          <p:cNvSpPr/>
          <p:nvPr/>
        </p:nvSpPr>
        <p:spPr>
          <a:xfrm>
            <a:off x="0" y="3043767"/>
            <a:ext cx="9313333" cy="7747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trike="noStrike"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trike="noStrike"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9311217" y="3039533"/>
            <a:ext cx="855133" cy="778933"/>
          </a:xfrm>
          <a:prstGeom prst="rtTriangle">
            <a:avLst/>
          </a:prstGeom>
          <a:solidFill>
            <a:srgbClr val="B6AC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5365" name="矩形 11"/>
          <p:cNvSpPr/>
          <p:nvPr/>
        </p:nvSpPr>
        <p:spPr>
          <a:xfrm>
            <a:off x="2643717" y="3920067"/>
            <a:ext cx="6904567" cy="169333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3321051" y="844551"/>
            <a:ext cx="5549900" cy="1280583"/>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Freeform 79"/>
          <p:cNvSpPr/>
          <p:nvPr/>
        </p:nvSpPr>
        <p:spPr bwMode="auto">
          <a:xfrm>
            <a:off x="6856315" y="2914650"/>
            <a:ext cx="638092" cy="928688"/>
          </a:xfrm>
          <a:custGeom>
            <a:avLst/>
            <a:gdLst>
              <a:gd name="T0" fmla="*/ 639249 w 476"/>
              <a:gd name="T1" fmla="*/ 0 h 692"/>
              <a:gd name="T2" fmla="*/ 0 w 476"/>
              <a:gd name="T3" fmla="*/ 750714 h 692"/>
              <a:gd name="T4" fmla="*/ 104751 w 476"/>
              <a:gd name="T5" fmla="*/ 929328 h 692"/>
              <a:gd name="T6" fmla="*/ 639249 w 476"/>
              <a:gd name="T7" fmla="*/ 0 h 69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6" h="692">
                <a:moveTo>
                  <a:pt x="476" y="0"/>
                </a:moveTo>
                <a:lnTo>
                  <a:pt x="0" y="559"/>
                </a:lnTo>
                <a:lnTo>
                  <a:pt x="78" y="692"/>
                </a:lnTo>
                <a:lnTo>
                  <a:pt x="4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91417" tIns="45709" rIns="91417" bIns="45709"/>
          <a:lstStyle/>
          <a:p>
            <a:endParaRPr lang="zh-CN" altLang="en-US">
              <a:solidFill>
                <a:schemeClr val="tx1">
                  <a:lumMod val="50000"/>
                  <a:lumOff val="50000"/>
                </a:schemeClr>
              </a:solidFill>
            </a:endParaRPr>
          </a:p>
        </p:txBody>
      </p:sp>
      <p:sp>
        <p:nvSpPr>
          <p:cNvPr id="124930" name="Freeform 81"/>
          <p:cNvSpPr/>
          <p:nvPr/>
        </p:nvSpPr>
        <p:spPr bwMode="auto">
          <a:xfrm>
            <a:off x="6527746" y="4413252"/>
            <a:ext cx="103175" cy="180975"/>
          </a:xfrm>
          <a:custGeom>
            <a:avLst/>
            <a:gdLst>
              <a:gd name="T0" fmla="*/ 102065 w 76"/>
              <a:gd name="T1" fmla="*/ 0 h 135"/>
              <a:gd name="T2" fmla="*/ 0 w 76"/>
              <a:gd name="T3" fmla="*/ 181300 h 135"/>
              <a:gd name="T4" fmla="*/ 102065 w 76"/>
              <a:gd name="T5" fmla="*/ 0 h 135"/>
              <a:gd name="T6" fmla="*/ 102065 w 76"/>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135">
                <a:moveTo>
                  <a:pt x="76" y="0"/>
                </a:moveTo>
                <a:lnTo>
                  <a:pt x="0" y="135"/>
                </a:lnTo>
                <a:lnTo>
                  <a:pt x="76" y="0"/>
                </a:ln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lIns="91417" tIns="45709" rIns="91417" bIns="45709"/>
          <a:lstStyle/>
          <a:p>
            <a:endParaRPr lang="zh-CN" altLang="en-US">
              <a:solidFill>
                <a:schemeClr val="tx1">
                  <a:lumMod val="50000"/>
                  <a:lumOff val="50000"/>
                </a:schemeClr>
              </a:solidFill>
            </a:endParaRPr>
          </a:p>
        </p:txBody>
      </p:sp>
      <p:sp>
        <p:nvSpPr>
          <p:cNvPr id="124931" name="Freeform 82"/>
          <p:cNvSpPr/>
          <p:nvPr/>
        </p:nvSpPr>
        <p:spPr bwMode="auto">
          <a:xfrm>
            <a:off x="6527746" y="4413252"/>
            <a:ext cx="103175" cy="180975"/>
          </a:xfrm>
          <a:custGeom>
            <a:avLst/>
            <a:gdLst>
              <a:gd name="T0" fmla="*/ 102065 w 76"/>
              <a:gd name="T1" fmla="*/ 0 h 135"/>
              <a:gd name="T2" fmla="*/ 0 w 76"/>
              <a:gd name="T3" fmla="*/ 181300 h 135"/>
              <a:gd name="T4" fmla="*/ 102065 w 76"/>
              <a:gd name="T5" fmla="*/ 0 h 135"/>
              <a:gd name="T6" fmla="*/ 102065 w 76"/>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6" h="135">
                <a:moveTo>
                  <a:pt x="76" y="0"/>
                </a:moveTo>
                <a:lnTo>
                  <a:pt x="0" y="135"/>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91417" tIns="45709" rIns="91417" bIns="45709"/>
          <a:lstStyle/>
          <a:p>
            <a:endParaRPr lang="zh-CN" altLang="en-US">
              <a:solidFill>
                <a:schemeClr val="tx1">
                  <a:lumMod val="50000"/>
                  <a:lumOff val="50000"/>
                </a:schemeClr>
              </a:solidFill>
            </a:endParaRPr>
          </a:p>
        </p:txBody>
      </p:sp>
      <p:sp>
        <p:nvSpPr>
          <p:cNvPr id="124932" name="Freeform 84"/>
          <p:cNvSpPr/>
          <p:nvPr/>
        </p:nvSpPr>
        <p:spPr bwMode="auto">
          <a:xfrm>
            <a:off x="6527747" y="4413252"/>
            <a:ext cx="1071423" cy="180975"/>
          </a:xfrm>
          <a:custGeom>
            <a:avLst/>
            <a:gdLst>
              <a:gd name="T0" fmla="*/ 102065 w 798"/>
              <a:gd name="T1" fmla="*/ 0 h 135"/>
              <a:gd name="T2" fmla="*/ 0 w 798"/>
              <a:gd name="T3" fmla="*/ 181300 h 135"/>
              <a:gd name="T4" fmla="*/ 1071682 w 798"/>
              <a:gd name="T5" fmla="*/ 181300 h 135"/>
              <a:gd name="T6" fmla="*/ 102065 w 798"/>
              <a:gd name="T7" fmla="*/ 0 h 1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98" h="135">
                <a:moveTo>
                  <a:pt x="76" y="0"/>
                </a:moveTo>
                <a:lnTo>
                  <a:pt x="0" y="135"/>
                </a:lnTo>
                <a:lnTo>
                  <a:pt x="798" y="135"/>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91417" tIns="45709" rIns="91417" bIns="45709"/>
          <a:lstStyle/>
          <a:p>
            <a:endParaRPr lang="zh-CN" altLang="en-US">
              <a:solidFill>
                <a:schemeClr val="tx1">
                  <a:lumMod val="50000"/>
                  <a:lumOff val="50000"/>
                </a:schemeClr>
              </a:solidFill>
            </a:endParaRPr>
          </a:p>
        </p:txBody>
      </p:sp>
      <p:sp>
        <p:nvSpPr>
          <p:cNvPr id="124933" name="Freeform 86"/>
          <p:cNvSpPr/>
          <p:nvPr/>
        </p:nvSpPr>
        <p:spPr bwMode="auto">
          <a:xfrm>
            <a:off x="5664259" y="4594226"/>
            <a:ext cx="206348" cy="0"/>
          </a:xfrm>
          <a:custGeom>
            <a:avLst/>
            <a:gdLst>
              <a:gd name="T0" fmla="*/ 206816 w 154"/>
              <a:gd name="T1" fmla="*/ 0 w 154"/>
              <a:gd name="T2" fmla="*/ 206816 w 154"/>
              <a:gd name="T3" fmla="*/ 206816 w 154"/>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54">
                <a:moveTo>
                  <a:pt x="154" y="0"/>
                </a:moveTo>
                <a:lnTo>
                  <a:pt x="0" y="0"/>
                </a:lnTo>
                <a:lnTo>
                  <a:pt x="154" y="0"/>
                </a:ln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lIns="91417" tIns="45709" rIns="91417" bIns="45709"/>
          <a:lstStyle/>
          <a:p>
            <a:endParaRPr lang="zh-CN" altLang="en-US">
              <a:solidFill>
                <a:schemeClr val="tx1">
                  <a:lumMod val="50000"/>
                  <a:lumOff val="50000"/>
                </a:schemeClr>
              </a:solidFill>
            </a:endParaRPr>
          </a:p>
        </p:txBody>
      </p:sp>
      <p:sp>
        <p:nvSpPr>
          <p:cNvPr id="124934" name="Freeform 87"/>
          <p:cNvSpPr/>
          <p:nvPr/>
        </p:nvSpPr>
        <p:spPr bwMode="auto">
          <a:xfrm>
            <a:off x="5664259" y="4594226"/>
            <a:ext cx="206348" cy="0"/>
          </a:xfrm>
          <a:custGeom>
            <a:avLst/>
            <a:gdLst>
              <a:gd name="T0" fmla="*/ 206816 w 154"/>
              <a:gd name="T1" fmla="*/ 0 w 154"/>
              <a:gd name="T2" fmla="*/ 206816 w 154"/>
              <a:gd name="T3" fmla="*/ 206816 w 154"/>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54">
                <a:moveTo>
                  <a:pt x="154" y="0"/>
                </a:moveTo>
                <a:lnTo>
                  <a:pt x="0" y="0"/>
                </a:lnTo>
                <a:lnTo>
                  <a:pt x="1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91417" tIns="45709" rIns="91417" bIns="45709"/>
          <a:lstStyle/>
          <a:p>
            <a:endParaRPr lang="zh-CN" altLang="en-US">
              <a:solidFill>
                <a:schemeClr val="tx1">
                  <a:lumMod val="50000"/>
                  <a:lumOff val="50000"/>
                </a:schemeClr>
              </a:solidFill>
            </a:endParaRPr>
          </a:p>
        </p:txBody>
      </p:sp>
      <p:sp>
        <p:nvSpPr>
          <p:cNvPr id="124935" name="Freeform 89"/>
          <p:cNvSpPr/>
          <p:nvPr/>
        </p:nvSpPr>
        <p:spPr bwMode="auto">
          <a:xfrm>
            <a:off x="5664257" y="4594226"/>
            <a:ext cx="533331" cy="928688"/>
          </a:xfrm>
          <a:custGeom>
            <a:avLst/>
            <a:gdLst>
              <a:gd name="T0" fmla="*/ 0 w 398"/>
              <a:gd name="T1" fmla="*/ 0 h 691"/>
              <a:gd name="T2" fmla="*/ 6715 w 398"/>
              <a:gd name="T3" fmla="*/ 9401 h 691"/>
              <a:gd name="T4" fmla="*/ 534498 w 398"/>
              <a:gd name="T5" fmla="*/ 927986 h 691"/>
              <a:gd name="T6" fmla="*/ 206816 w 398"/>
              <a:gd name="T7" fmla="*/ 0 h 691"/>
              <a:gd name="T8" fmla="*/ 0 w 398"/>
              <a:gd name="T9" fmla="*/ 0 h 6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8" h="691">
                <a:moveTo>
                  <a:pt x="0" y="0"/>
                </a:moveTo>
                <a:lnTo>
                  <a:pt x="5" y="7"/>
                </a:lnTo>
                <a:lnTo>
                  <a:pt x="398" y="691"/>
                </a:lnTo>
                <a:lnTo>
                  <a:pt x="1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91417" tIns="45709" rIns="91417" bIns="45709"/>
          <a:lstStyle/>
          <a:p>
            <a:endParaRPr lang="zh-CN" altLang="en-US">
              <a:solidFill>
                <a:schemeClr val="tx1">
                  <a:lumMod val="50000"/>
                  <a:lumOff val="50000"/>
                </a:schemeClr>
              </a:solidFill>
            </a:endParaRPr>
          </a:p>
        </p:txBody>
      </p:sp>
      <p:sp>
        <p:nvSpPr>
          <p:cNvPr id="124936" name="Freeform 91"/>
          <p:cNvSpPr/>
          <p:nvPr/>
        </p:nvSpPr>
        <p:spPr bwMode="auto">
          <a:xfrm>
            <a:off x="4694422" y="3843340"/>
            <a:ext cx="638092" cy="928687"/>
          </a:xfrm>
          <a:custGeom>
            <a:avLst/>
            <a:gdLst>
              <a:gd name="T0" fmla="*/ 537184 w 476"/>
              <a:gd name="T1" fmla="*/ 0 h 691"/>
              <a:gd name="T2" fmla="*/ 0 w 476"/>
              <a:gd name="T3" fmla="*/ 927986 h 691"/>
              <a:gd name="T4" fmla="*/ 537184 w 476"/>
              <a:gd name="T5" fmla="*/ 0 h 691"/>
              <a:gd name="T6" fmla="*/ 639249 w 476"/>
              <a:gd name="T7" fmla="*/ 177271 h 691"/>
              <a:gd name="T8" fmla="*/ 639249 w 476"/>
              <a:gd name="T9" fmla="*/ 177271 h 691"/>
              <a:gd name="T10" fmla="*/ 537184 w 476"/>
              <a:gd name="T11" fmla="*/ 0 h 6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6" h="691">
                <a:moveTo>
                  <a:pt x="400" y="0"/>
                </a:moveTo>
                <a:lnTo>
                  <a:pt x="0" y="691"/>
                </a:lnTo>
                <a:lnTo>
                  <a:pt x="400" y="0"/>
                </a:lnTo>
                <a:lnTo>
                  <a:pt x="476" y="132"/>
                </a:lnTo>
                <a:lnTo>
                  <a:pt x="400" y="0"/>
                </a:ln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lIns="91417" tIns="45709" rIns="91417" bIns="45709"/>
          <a:lstStyle/>
          <a:p>
            <a:endParaRPr lang="zh-CN" altLang="en-US">
              <a:solidFill>
                <a:schemeClr val="tx1">
                  <a:lumMod val="50000"/>
                  <a:lumOff val="50000"/>
                </a:schemeClr>
              </a:solidFill>
            </a:endParaRPr>
          </a:p>
        </p:txBody>
      </p:sp>
      <p:sp>
        <p:nvSpPr>
          <p:cNvPr id="124937" name="Freeform 92"/>
          <p:cNvSpPr/>
          <p:nvPr/>
        </p:nvSpPr>
        <p:spPr bwMode="auto">
          <a:xfrm>
            <a:off x="4694422" y="3843340"/>
            <a:ext cx="638092" cy="928687"/>
          </a:xfrm>
          <a:custGeom>
            <a:avLst/>
            <a:gdLst>
              <a:gd name="T0" fmla="*/ 537184 w 476"/>
              <a:gd name="T1" fmla="*/ 0 h 691"/>
              <a:gd name="T2" fmla="*/ 0 w 476"/>
              <a:gd name="T3" fmla="*/ 927986 h 691"/>
              <a:gd name="T4" fmla="*/ 537184 w 476"/>
              <a:gd name="T5" fmla="*/ 0 h 691"/>
              <a:gd name="T6" fmla="*/ 639249 w 476"/>
              <a:gd name="T7" fmla="*/ 177271 h 691"/>
              <a:gd name="T8" fmla="*/ 639249 w 476"/>
              <a:gd name="T9" fmla="*/ 177271 h 691"/>
              <a:gd name="T10" fmla="*/ 537184 w 476"/>
              <a:gd name="T11" fmla="*/ 0 h 69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6" h="691">
                <a:moveTo>
                  <a:pt x="400" y="0"/>
                </a:moveTo>
                <a:lnTo>
                  <a:pt x="0" y="691"/>
                </a:lnTo>
                <a:lnTo>
                  <a:pt x="400" y="0"/>
                </a:lnTo>
                <a:lnTo>
                  <a:pt x="476" y="132"/>
                </a:lnTo>
                <a:lnTo>
                  <a:pt x="4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91417" tIns="45709" rIns="91417" bIns="45709"/>
          <a:lstStyle/>
          <a:p>
            <a:endParaRPr lang="zh-CN" altLang="en-US">
              <a:solidFill>
                <a:schemeClr val="tx1">
                  <a:lumMod val="50000"/>
                  <a:lumOff val="50000"/>
                </a:schemeClr>
              </a:solidFill>
            </a:endParaRPr>
          </a:p>
        </p:txBody>
      </p:sp>
      <p:sp>
        <p:nvSpPr>
          <p:cNvPr id="124938" name="Freeform 94"/>
          <p:cNvSpPr/>
          <p:nvPr/>
        </p:nvSpPr>
        <p:spPr bwMode="auto">
          <a:xfrm>
            <a:off x="4694422" y="3843340"/>
            <a:ext cx="638092" cy="928687"/>
          </a:xfrm>
          <a:custGeom>
            <a:avLst/>
            <a:gdLst>
              <a:gd name="T0" fmla="*/ 537184 w 476"/>
              <a:gd name="T1" fmla="*/ 0 h 691"/>
              <a:gd name="T2" fmla="*/ 0 w 476"/>
              <a:gd name="T3" fmla="*/ 927986 h 691"/>
              <a:gd name="T4" fmla="*/ 639249 w 476"/>
              <a:gd name="T5" fmla="*/ 177271 h 691"/>
              <a:gd name="T6" fmla="*/ 537184 w 476"/>
              <a:gd name="T7" fmla="*/ 0 h 6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6" h="691">
                <a:moveTo>
                  <a:pt x="400" y="0"/>
                </a:moveTo>
                <a:lnTo>
                  <a:pt x="0" y="691"/>
                </a:lnTo>
                <a:lnTo>
                  <a:pt x="476" y="132"/>
                </a:lnTo>
                <a:lnTo>
                  <a:pt x="4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91417" tIns="45709" rIns="91417" bIns="45709"/>
          <a:lstStyle/>
          <a:p>
            <a:endParaRPr lang="zh-CN" altLang="en-US">
              <a:solidFill>
                <a:schemeClr val="tx1">
                  <a:lumMod val="50000"/>
                  <a:lumOff val="50000"/>
                </a:schemeClr>
              </a:solidFill>
            </a:endParaRPr>
          </a:p>
        </p:txBody>
      </p:sp>
      <p:sp>
        <p:nvSpPr>
          <p:cNvPr id="124939" name="Freeform 96"/>
          <p:cNvSpPr/>
          <p:nvPr/>
        </p:nvSpPr>
        <p:spPr bwMode="auto">
          <a:xfrm>
            <a:off x="5559497" y="3095626"/>
            <a:ext cx="104761" cy="177800"/>
          </a:xfrm>
          <a:custGeom>
            <a:avLst/>
            <a:gdLst>
              <a:gd name="T0" fmla="*/ 104751 w 78"/>
              <a:gd name="T1" fmla="*/ 0 h 133"/>
              <a:gd name="T2" fmla="*/ 0 w 78"/>
              <a:gd name="T3" fmla="*/ 178614 h 133"/>
              <a:gd name="T4" fmla="*/ 0 w 78"/>
              <a:gd name="T5" fmla="*/ 178614 h 133"/>
              <a:gd name="T6" fmla="*/ 104751 w 78"/>
              <a:gd name="T7" fmla="*/ 0 h 1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133">
                <a:moveTo>
                  <a:pt x="78" y="0"/>
                </a:moveTo>
                <a:lnTo>
                  <a:pt x="0" y="133"/>
                </a:lnTo>
                <a:lnTo>
                  <a:pt x="78" y="0"/>
                </a:ln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lIns="91417" tIns="45709" rIns="91417" bIns="45709"/>
          <a:lstStyle/>
          <a:p>
            <a:endParaRPr lang="zh-CN" altLang="en-US">
              <a:solidFill>
                <a:schemeClr val="tx1">
                  <a:lumMod val="50000"/>
                  <a:lumOff val="50000"/>
                </a:schemeClr>
              </a:solidFill>
            </a:endParaRPr>
          </a:p>
        </p:txBody>
      </p:sp>
      <p:sp>
        <p:nvSpPr>
          <p:cNvPr id="124940" name="Freeform 97"/>
          <p:cNvSpPr/>
          <p:nvPr/>
        </p:nvSpPr>
        <p:spPr bwMode="auto">
          <a:xfrm>
            <a:off x="5559497" y="3095626"/>
            <a:ext cx="104761" cy="177800"/>
          </a:xfrm>
          <a:custGeom>
            <a:avLst/>
            <a:gdLst>
              <a:gd name="T0" fmla="*/ 104751 w 78"/>
              <a:gd name="T1" fmla="*/ 0 h 133"/>
              <a:gd name="T2" fmla="*/ 0 w 78"/>
              <a:gd name="T3" fmla="*/ 178614 h 133"/>
              <a:gd name="T4" fmla="*/ 0 w 78"/>
              <a:gd name="T5" fmla="*/ 178614 h 133"/>
              <a:gd name="T6" fmla="*/ 104751 w 78"/>
              <a:gd name="T7" fmla="*/ 0 h 1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8" h="133">
                <a:moveTo>
                  <a:pt x="78" y="0"/>
                </a:moveTo>
                <a:lnTo>
                  <a:pt x="0" y="133"/>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91417" tIns="45709" rIns="91417" bIns="45709"/>
          <a:lstStyle/>
          <a:p>
            <a:endParaRPr lang="zh-CN" altLang="en-US">
              <a:solidFill>
                <a:schemeClr val="tx1">
                  <a:lumMod val="50000"/>
                  <a:lumOff val="50000"/>
                </a:schemeClr>
              </a:solidFill>
            </a:endParaRPr>
          </a:p>
        </p:txBody>
      </p:sp>
      <p:sp>
        <p:nvSpPr>
          <p:cNvPr id="124941" name="Freeform 99"/>
          <p:cNvSpPr/>
          <p:nvPr/>
        </p:nvSpPr>
        <p:spPr bwMode="auto">
          <a:xfrm>
            <a:off x="4589662" y="3095626"/>
            <a:ext cx="1074597" cy="177800"/>
          </a:xfrm>
          <a:custGeom>
            <a:avLst/>
            <a:gdLst>
              <a:gd name="T0" fmla="*/ 1074368 w 800"/>
              <a:gd name="T1" fmla="*/ 0 h 133"/>
              <a:gd name="T2" fmla="*/ 0 w 800"/>
              <a:gd name="T3" fmla="*/ 0 h 133"/>
              <a:gd name="T4" fmla="*/ 969617 w 800"/>
              <a:gd name="T5" fmla="*/ 178614 h 133"/>
              <a:gd name="T6" fmla="*/ 1074368 w 800"/>
              <a:gd name="T7" fmla="*/ 0 h 13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0" h="133">
                <a:moveTo>
                  <a:pt x="800" y="0"/>
                </a:moveTo>
                <a:lnTo>
                  <a:pt x="0" y="0"/>
                </a:lnTo>
                <a:lnTo>
                  <a:pt x="722" y="133"/>
                </a:lnTo>
                <a:lnTo>
                  <a:pt x="8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91417" tIns="45709" rIns="91417" bIns="45709"/>
          <a:lstStyle/>
          <a:p>
            <a:endParaRPr lang="zh-CN" altLang="en-US">
              <a:solidFill>
                <a:schemeClr val="tx1">
                  <a:lumMod val="50000"/>
                  <a:lumOff val="50000"/>
                </a:schemeClr>
              </a:solidFill>
            </a:endParaRPr>
          </a:p>
        </p:txBody>
      </p:sp>
      <p:sp>
        <p:nvSpPr>
          <p:cNvPr id="124942" name="Freeform 101"/>
          <p:cNvSpPr/>
          <p:nvPr/>
        </p:nvSpPr>
        <p:spPr bwMode="auto">
          <a:xfrm>
            <a:off x="6321397" y="3095626"/>
            <a:ext cx="206348" cy="0"/>
          </a:xfrm>
          <a:custGeom>
            <a:avLst/>
            <a:gdLst>
              <a:gd name="T0" fmla="*/ 0 w 154"/>
              <a:gd name="T1" fmla="*/ 0 w 154"/>
              <a:gd name="T2" fmla="*/ 206816 w 154"/>
              <a:gd name="T3" fmla="*/ 0 w 154"/>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54">
                <a:moveTo>
                  <a:pt x="0" y="0"/>
                </a:moveTo>
                <a:lnTo>
                  <a:pt x="0" y="0"/>
                </a:lnTo>
                <a:lnTo>
                  <a:pt x="154" y="0"/>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lIns="91417" tIns="45709" rIns="91417" bIns="45709"/>
          <a:lstStyle/>
          <a:p>
            <a:endParaRPr lang="zh-CN" altLang="en-US">
              <a:solidFill>
                <a:schemeClr val="tx1">
                  <a:lumMod val="50000"/>
                  <a:lumOff val="50000"/>
                </a:schemeClr>
              </a:solidFill>
            </a:endParaRPr>
          </a:p>
        </p:txBody>
      </p:sp>
      <p:sp>
        <p:nvSpPr>
          <p:cNvPr id="124943" name="Freeform 102"/>
          <p:cNvSpPr/>
          <p:nvPr/>
        </p:nvSpPr>
        <p:spPr bwMode="auto">
          <a:xfrm>
            <a:off x="6321397" y="3095626"/>
            <a:ext cx="206348" cy="0"/>
          </a:xfrm>
          <a:custGeom>
            <a:avLst/>
            <a:gdLst>
              <a:gd name="T0" fmla="*/ 0 w 154"/>
              <a:gd name="T1" fmla="*/ 0 w 154"/>
              <a:gd name="T2" fmla="*/ 206816 w 154"/>
              <a:gd name="T3" fmla="*/ 0 w 154"/>
              <a:gd name="T4" fmla="*/ 0 60000 65536"/>
              <a:gd name="T5" fmla="*/ 0 60000 65536"/>
              <a:gd name="T6" fmla="*/ 0 60000 65536"/>
              <a:gd name="T7" fmla="*/ 0 60000 65536"/>
            </a:gdLst>
            <a:ahLst/>
            <a:cxnLst>
              <a:cxn ang="T4">
                <a:pos x="T0" y="0"/>
              </a:cxn>
              <a:cxn ang="T5">
                <a:pos x="T1" y="0"/>
              </a:cxn>
              <a:cxn ang="T6">
                <a:pos x="T2" y="0"/>
              </a:cxn>
              <a:cxn ang="T7">
                <a:pos x="T3" y="0"/>
              </a:cxn>
            </a:cxnLst>
            <a:rect l="0" t="0" r="r" b="b"/>
            <a:pathLst>
              <a:path w="154">
                <a:moveTo>
                  <a:pt x="0" y="0"/>
                </a:moveTo>
                <a:lnTo>
                  <a:pt x="0" y="0"/>
                </a:lnTo>
                <a:lnTo>
                  <a:pt x="1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91417" tIns="45709" rIns="91417" bIns="45709"/>
          <a:lstStyle/>
          <a:p>
            <a:endParaRPr lang="zh-CN" altLang="en-US">
              <a:solidFill>
                <a:schemeClr val="tx1">
                  <a:lumMod val="50000"/>
                  <a:lumOff val="50000"/>
                </a:schemeClr>
              </a:solidFill>
            </a:endParaRPr>
          </a:p>
        </p:txBody>
      </p:sp>
      <p:sp>
        <p:nvSpPr>
          <p:cNvPr id="124944" name="Freeform 104"/>
          <p:cNvSpPr/>
          <p:nvPr/>
        </p:nvSpPr>
        <p:spPr bwMode="auto">
          <a:xfrm>
            <a:off x="5991241" y="2166940"/>
            <a:ext cx="536505" cy="928687"/>
          </a:xfrm>
          <a:custGeom>
            <a:avLst/>
            <a:gdLst>
              <a:gd name="T0" fmla="*/ 0 w 400"/>
              <a:gd name="T1" fmla="*/ 0 h 691"/>
              <a:gd name="T2" fmla="*/ 330368 w 400"/>
              <a:gd name="T3" fmla="*/ 927986 h 691"/>
              <a:gd name="T4" fmla="*/ 537184 w 400"/>
              <a:gd name="T5" fmla="*/ 927986 h 691"/>
              <a:gd name="T6" fmla="*/ 244419 w 400"/>
              <a:gd name="T7" fmla="*/ 423033 h 691"/>
              <a:gd name="T8" fmla="*/ 0 w 400"/>
              <a:gd name="T9" fmla="*/ 0 h 6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0" h="691">
                <a:moveTo>
                  <a:pt x="0" y="0"/>
                </a:moveTo>
                <a:lnTo>
                  <a:pt x="246" y="691"/>
                </a:lnTo>
                <a:lnTo>
                  <a:pt x="400" y="691"/>
                </a:lnTo>
                <a:lnTo>
                  <a:pt x="182" y="31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lIns="91417" tIns="45709" rIns="91417" bIns="45709"/>
          <a:lstStyle/>
          <a:p>
            <a:endParaRPr lang="zh-CN" altLang="en-US">
              <a:solidFill>
                <a:schemeClr val="tx1">
                  <a:lumMod val="50000"/>
                  <a:lumOff val="50000"/>
                </a:schemeClr>
              </a:solidFill>
            </a:endParaRPr>
          </a:p>
        </p:txBody>
      </p:sp>
      <p:grpSp>
        <p:nvGrpSpPr>
          <p:cNvPr id="64" name="Group 63"/>
          <p:cNvGrpSpPr/>
          <p:nvPr/>
        </p:nvGrpSpPr>
        <p:grpSpPr bwMode="auto">
          <a:xfrm>
            <a:off x="1029364" y="1725616"/>
            <a:ext cx="2366652" cy="971549"/>
            <a:chOff x="1029260" y="1725137"/>
            <a:chExt cx="2366562" cy="971351"/>
          </a:xfrm>
        </p:grpSpPr>
        <p:sp>
          <p:nvSpPr>
            <p:cNvPr id="124987" name="TextBox 64"/>
            <p:cNvSpPr txBox="1">
              <a:spLocks noChangeArrowheads="1"/>
            </p:cNvSpPr>
            <p:nvPr/>
          </p:nvSpPr>
          <p:spPr bwMode="auto">
            <a:xfrm>
              <a:off x="1029260" y="1725137"/>
              <a:ext cx="184724" cy="52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en-AU" altLang="zh-CN" sz="2800">
                <a:solidFill>
                  <a:schemeClr val="tx1">
                    <a:lumMod val="50000"/>
                    <a:lumOff val="50000"/>
                  </a:schemeClr>
                </a:solidFill>
                <a:latin typeface="Arial" panose="020B0604020202020204" pitchFamily="34" charset="0"/>
              </a:endParaRPr>
            </a:p>
          </p:txBody>
        </p:sp>
        <p:sp>
          <p:nvSpPr>
            <p:cNvPr id="124988" name="Text Placeholder 32"/>
            <p:cNvSpPr txBox="1"/>
            <p:nvPr/>
          </p:nvSpPr>
          <p:spPr bwMode="auto">
            <a:xfrm>
              <a:off x="1516110" y="2167755"/>
              <a:ext cx="1879712" cy="52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at will to your text content mouse Click to modify the place</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4989" name="Text Placeholder 33"/>
            <p:cNvSpPr txBox="1"/>
            <p:nvPr/>
          </p:nvSpPr>
          <p:spPr bwMode="auto">
            <a:xfrm>
              <a:off x="1501824" y="1887578"/>
              <a:ext cx="1893998" cy="27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07695">
                <a:defRPr>
                  <a:solidFill>
                    <a:schemeClr val="tx1"/>
                  </a:solidFill>
                  <a:latin typeface="Calibri" panose="020F0502020204030204" pitchFamily="34" charset="0"/>
                  <a:ea typeface="MS PGothic" panose="020B0600070205080204" pitchFamily="34" charset="-128"/>
                </a:defRPr>
              </a:lvl1pPr>
              <a:lvl2pPr marL="742950" indent="-285750" defTabSz="607695">
                <a:defRPr>
                  <a:solidFill>
                    <a:schemeClr val="tx1"/>
                  </a:solidFill>
                  <a:latin typeface="Calibri" panose="020F0502020204030204" pitchFamily="34" charset="0"/>
                  <a:ea typeface="MS PGothic" panose="020B0600070205080204" pitchFamily="34" charset="-128"/>
                </a:defRPr>
              </a:lvl2pPr>
              <a:lvl3pPr marL="1143000" indent="-228600" defTabSz="607695">
                <a:defRPr>
                  <a:solidFill>
                    <a:schemeClr val="tx1"/>
                  </a:solidFill>
                  <a:latin typeface="Calibri" panose="020F0502020204030204" pitchFamily="34" charset="0"/>
                  <a:ea typeface="MS PGothic" panose="020B0600070205080204" pitchFamily="34" charset="-128"/>
                </a:defRPr>
              </a:lvl3pPr>
              <a:lvl4pPr marL="1600200" indent="-228600" defTabSz="607695">
                <a:defRPr>
                  <a:solidFill>
                    <a:schemeClr val="tx1"/>
                  </a:solidFill>
                  <a:latin typeface="Calibri" panose="020F0502020204030204" pitchFamily="34" charset="0"/>
                  <a:ea typeface="MS PGothic" panose="020B0600070205080204" pitchFamily="34" charset="-128"/>
                </a:defRPr>
              </a:lvl4pPr>
              <a:lvl5pPr marL="2057400" indent="-228600" defTabSz="607695">
                <a:defRPr>
                  <a:solidFill>
                    <a:schemeClr val="tx1"/>
                  </a:solidFill>
                  <a:latin typeface="Calibri" panose="020F0502020204030204" pitchFamily="34" charset="0"/>
                  <a:ea typeface="MS PGothic" panose="020B0600070205080204" pitchFamily="34" charset="-128"/>
                </a:defRPr>
              </a:lvl5pPr>
              <a:lvl6pPr marL="25146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08965">
                <a:defRPr/>
              </a:pPr>
              <a:r>
                <a:rPr lang="zh-CN" altLang="en-US" dirty="0">
                  <a:solidFill>
                    <a:schemeClr val="tx1">
                      <a:lumMod val="50000"/>
                      <a:lumOff val="50000"/>
                    </a:schemeClr>
                  </a:solidFill>
                  <a:ea typeface="微软雅黑" panose="020B0503020204020204" pitchFamily="34" charset="-122"/>
                </a:rPr>
                <a:t>Click Enter title</a:t>
              </a:r>
              <a:endParaRPr lang="en-AU" altLang="zh-CN"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grpSp>
        <p:nvGrpSpPr>
          <p:cNvPr id="68" name="Group 67"/>
          <p:cNvGrpSpPr/>
          <p:nvPr/>
        </p:nvGrpSpPr>
        <p:grpSpPr bwMode="auto">
          <a:xfrm>
            <a:off x="1029061" y="3241677"/>
            <a:ext cx="2628923" cy="1014413"/>
            <a:chOff x="1028955" y="3241456"/>
            <a:chExt cx="2628822" cy="1014209"/>
          </a:xfrm>
        </p:grpSpPr>
        <p:sp>
          <p:nvSpPr>
            <p:cNvPr id="69" name="TextBox 68"/>
            <p:cNvSpPr txBox="1"/>
            <p:nvPr/>
          </p:nvSpPr>
          <p:spPr>
            <a:xfrm>
              <a:off x="1028955" y="3241456"/>
              <a:ext cx="184724" cy="523115"/>
            </a:xfrm>
            <a:prstGeom prst="rect">
              <a:avLst/>
            </a:prstGeom>
            <a:noFill/>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en-AU" altLang="zh-CN" sz="2800">
                <a:solidFill>
                  <a:schemeClr val="tx1">
                    <a:lumMod val="50000"/>
                    <a:lumOff val="50000"/>
                  </a:schemeClr>
                </a:solidFill>
                <a:latin typeface="Arial" panose="020B0604020202020204" pitchFamily="34" charset="0"/>
              </a:endParaRPr>
            </a:p>
          </p:txBody>
        </p:sp>
        <p:sp>
          <p:nvSpPr>
            <p:cNvPr id="124985" name="Text Placeholder 32"/>
            <p:cNvSpPr txBox="1"/>
            <p:nvPr/>
          </p:nvSpPr>
          <p:spPr bwMode="auto">
            <a:xfrm>
              <a:off x="1516110" y="3726932"/>
              <a:ext cx="1879712" cy="52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at will to your text content mouse Click to modify the place</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1" name="Text Placeholder 33"/>
            <p:cNvSpPr txBox="1"/>
            <p:nvPr/>
          </p:nvSpPr>
          <p:spPr>
            <a:xfrm>
              <a:off x="1767382" y="3446203"/>
              <a:ext cx="1890395" cy="23014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900" dirty="0">
                  <a:solidFill>
                    <a:schemeClr val="tx1">
                      <a:lumMod val="50000"/>
                      <a:lumOff val="50000"/>
                    </a:schemeClr>
                  </a:solidFill>
                  <a:ea typeface="微软雅黑" panose="020B0503020204020204" pitchFamily="34" charset="-122"/>
                </a:rPr>
                <a:t>Click Enter title</a:t>
              </a:r>
              <a:endParaRPr lang="en-AU" altLang="zh-CN" sz="19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grpSp>
        <p:nvGrpSpPr>
          <p:cNvPr id="72" name="Group 71"/>
          <p:cNvGrpSpPr/>
          <p:nvPr/>
        </p:nvGrpSpPr>
        <p:grpSpPr bwMode="auto">
          <a:xfrm>
            <a:off x="806520" y="4791077"/>
            <a:ext cx="2851463" cy="1014413"/>
            <a:chOff x="806148" y="4790749"/>
            <a:chExt cx="2851659" cy="1014209"/>
          </a:xfrm>
        </p:grpSpPr>
        <p:sp>
          <p:nvSpPr>
            <p:cNvPr id="124981" name="TextBox 72"/>
            <p:cNvSpPr txBox="1">
              <a:spLocks noChangeArrowheads="1"/>
            </p:cNvSpPr>
            <p:nvPr/>
          </p:nvSpPr>
          <p:spPr bwMode="auto">
            <a:xfrm>
              <a:off x="806148" y="4790749"/>
              <a:ext cx="184744" cy="52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AU" altLang="zh-CN" sz="2800">
                <a:solidFill>
                  <a:schemeClr val="tx1">
                    <a:lumMod val="50000"/>
                    <a:lumOff val="50000"/>
                  </a:schemeClr>
                </a:solidFill>
                <a:latin typeface="Arial" panose="020B0604020202020204" pitchFamily="34" charset="0"/>
              </a:endParaRPr>
            </a:p>
          </p:txBody>
        </p:sp>
        <p:sp>
          <p:nvSpPr>
            <p:cNvPr id="124982" name="Text Placeholder 32"/>
            <p:cNvSpPr txBox="1"/>
            <p:nvPr/>
          </p:nvSpPr>
          <p:spPr bwMode="auto">
            <a:xfrm>
              <a:off x="1516110" y="5276225"/>
              <a:ext cx="1879712" cy="52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at will to your text content mouse Click to modify the place</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75" name="Text Placeholder 33"/>
            <p:cNvSpPr txBox="1"/>
            <p:nvPr/>
          </p:nvSpPr>
          <p:spPr>
            <a:xfrm>
              <a:off x="1767210" y="4995496"/>
              <a:ext cx="1890597" cy="21426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900" dirty="0">
                  <a:solidFill>
                    <a:schemeClr val="tx1">
                      <a:lumMod val="50000"/>
                      <a:lumOff val="50000"/>
                    </a:schemeClr>
                  </a:solidFill>
                  <a:ea typeface="微软雅黑" panose="020B0503020204020204" pitchFamily="34" charset="-122"/>
                </a:rPr>
                <a:t>Click Enter title</a:t>
              </a:r>
              <a:endParaRPr lang="en-AU" altLang="zh-CN" sz="19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grpSp>
        <p:nvGrpSpPr>
          <p:cNvPr id="76" name="Group 75"/>
          <p:cNvGrpSpPr/>
          <p:nvPr/>
        </p:nvGrpSpPr>
        <p:grpSpPr bwMode="auto">
          <a:xfrm>
            <a:off x="8655236" y="1682752"/>
            <a:ext cx="2352376" cy="1014413"/>
            <a:chOff x="8970525" y="1682279"/>
            <a:chExt cx="2352547" cy="1014209"/>
          </a:xfrm>
        </p:grpSpPr>
        <p:sp>
          <p:nvSpPr>
            <p:cNvPr id="124978" name="TextBox 76"/>
            <p:cNvSpPr txBox="1">
              <a:spLocks noChangeArrowheads="1"/>
            </p:cNvSpPr>
            <p:nvPr/>
          </p:nvSpPr>
          <p:spPr bwMode="auto">
            <a:xfrm>
              <a:off x="8970525" y="1682279"/>
              <a:ext cx="184744" cy="52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en-AU" altLang="zh-CN" sz="2800">
                <a:solidFill>
                  <a:schemeClr val="tx1">
                    <a:lumMod val="50000"/>
                    <a:lumOff val="50000"/>
                  </a:schemeClr>
                </a:solidFill>
                <a:latin typeface="Arial" panose="020B0604020202020204" pitchFamily="34" charset="0"/>
              </a:endParaRPr>
            </a:p>
          </p:txBody>
        </p:sp>
        <p:sp>
          <p:nvSpPr>
            <p:cNvPr id="124979" name="Text Placeholder 32"/>
            <p:cNvSpPr txBox="1"/>
            <p:nvPr/>
          </p:nvSpPr>
          <p:spPr bwMode="auto">
            <a:xfrm>
              <a:off x="9443360" y="2167755"/>
              <a:ext cx="1879712" cy="52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at will to your text content mouse Click to modify the place</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24980" name="Text Placeholder 33"/>
            <p:cNvSpPr txBox="1"/>
            <p:nvPr/>
          </p:nvSpPr>
          <p:spPr bwMode="auto">
            <a:xfrm>
              <a:off x="9429074" y="1887578"/>
              <a:ext cx="1893998" cy="279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07695">
                <a:defRPr>
                  <a:solidFill>
                    <a:schemeClr val="tx1"/>
                  </a:solidFill>
                  <a:latin typeface="Calibri" panose="020F0502020204030204" pitchFamily="34" charset="0"/>
                  <a:ea typeface="MS PGothic" panose="020B0600070205080204" pitchFamily="34" charset="-128"/>
                </a:defRPr>
              </a:lvl1pPr>
              <a:lvl2pPr marL="742950" indent="-285750" defTabSz="607695">
                <a:defRPr>
                  <a:solidFill>
                    <a:schemeClr val="tx1"/>
                  </a:solidFill>
                  <a:latin typeface="Calibri" panose="020F0502020204030204" pitchFamily="34" charset="0"/>
                  <a:ea typeface="MS PGothic" panose="020B0600070205080204" pitchFamily="34" charset="-128"/>
                </a:defRPr>
              </a:lvl2pPr>
              <a:lvl3pPr marL="1143000" indent="-228600" defTabSz="607695">
                <a:defRPr>
                  <a:solidFill>
                    <a:schemeClr val="tx1"/>
                  </a:solidFill>
                  <a:latin typeface="Calibri" panose="020F0502020204030204" pitchFamily="34" charset="0"/>
                  <a:ea typeface="MS PGothic" panose="020B0600070205080204" pitchFamily="34" charset="-128"/>
                </a:defRPr>
              </a:lvl3pPr>
              <a:lvl4pPr marL="1600200" indent="-228600" defTabSz="607695">
                <a:defRPr>
                  <a:solidFill>
                    <a:schemeClr val="tx1"/>
                  </a:solidFill>
                  <a:latin typeface="Calibri" panose="020F0502020204030204" pitchFamily="34" charset="0"/>
                  <a:ea typeface="MS PGothic" panose="020B0600070205080204" pitchFamily="34" charset="-128"/>
                </a:defRPr>
              </a:lvl4pPr>
              <a:lvl5pPr marL="2057400" indent="-228600" defTabSz="607695">
                <a:defRPr>
                  <a:solidFill>
                    <a:schemeClr val="tx1"/>
                  </a:solidFill>
                  <a:latin typeface="Calibri" panose="020F0502020204030204" pitchFamily="34" charset="0"/>
                  <a:ea typeface="MS PGothic" panose="020B0600070205080204" pitchFamily="34" charset="-128"/>
                </a:defRPr>
              </a:lvl5pPr>
              <a:lvl6pPr marL="25146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607695"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defTabSz="608965">
                <a:defRPr/>
              </a:pPr>
              <a:r>
                <a:rPr lang="zh-CN" altLang="en-US" dirty="0">
                  <a:solidFill>
                    <a:schemeClr val="tx1">
                      <a:lumMod val="50000"/>
                      <a:lumOff val="50000"/>
                    </a:schemeClr>
                  </a:solidFill>
                  <a:ea typeface="微软雅黑" panose="020B0503020204020204" pitchFamily="34" charset="-122"/>
                </a:rPr>
                <a:t>Click Enter title</a:t>
              </a:r>
              <a:endParaRPr lang="en-AU" altLang="zh-CN"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grpSp>
        <p:nvGrpSpPr>
          <p:cNvPr id="121" name="Group 120"/>
          <p:cNvGrpSpPr/>
          <p:nvPr/>
        </p:nvGrpSpPr>
        <p:grpSpPr bwMode="auto">
          <a:xfrm>
            <a:off x="8655236" y="3241677"/>
            <a:ext cx="2621552" cy="1014413"/>
            <a:chOff x="8970525" y="3241456"/>
            <a:chExt cx="2621742" cy="1014209"/>
          </a:xfrm>
        </p:grpSpPr>
        <p:sp>
          <p:nvSpPr>
            <p:cNvPr id="124975" name="TextBox 124"/>
            <p:cNvSpPr txBox="1">
              <a:spLocks noChangeArrowheads="1"/>
            </p:cNvSpPr>
            <p:nvPr/>
          </p:nvSpPr>
          <p:spPr bwMode="auto">
            <a:xfrm>
              <a:off x="8970525" y="3241456"/>
              <a:ext cx="184744" cy="52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endParaRPr lang="en-AU" altLang="zh-CN" sz="2800">
                <a:solidFill>
                  <a:schemeClr val="tx1">
                    <a:lumMod val="50000"/>
                    <a:lumOff val="50000"/>
                  </a:schemeClr>
                </a:solidFill>
                <a:latin typeface="Arial" panose="020B0604020202020204" pitchFamily="34" charset="0"/>
              </a:endParaRPr>
            </a:p>
          </p:txBody>
        </p:sp>
        <p:sp>
          <p:nvSpPr>
            <p:cNvPr id="124976" name="Text Placeholder 32"/>
            <p:cNvSpPr txBox="1"/>
            <p:nvPr/>
          </p:nvSpPr>
          <p:spPr bwMode="auto">
            <a:xfrm>
              <a:off x="9443360" y="3726932"/>
              <a:ext cx="1879712" cy="52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at will to your text content mouse Click to modify the place</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33" name="Text Placeholder 33"/>
            <p:cNvSpPr txBox="1"/>
            <p:nvPr/>
          </p:nvSpPr>
          <p:spPr>
            <a:xfrm>
              <a:off x="9701663" y="3446203"/>
              <a:ext cx="1890604" cy="230141"/>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900" dirty="0">
                  <a:solidFill>
                    <a:schemeClr val="tx1">
                      <a:lumMod val="50000"/>
                      <a:lumOff val="50000"/>
                    </a:schemeClr>
                  </a:solidFill>
                  <a:ea typeface="微软雅黑" panose="020B0503020204020204" pitchFamily="34" charset="-122"/>
                </a:rPr>
                <a:t>Click Enter title</a:t>
              </a:r>
              <a:endParaRPr lang="en-AU" altLang="zh-CN" sz="19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grpSp>
        <p:nvGrpSpPr>
          <p:cNvPr id="137" name="Group 136"/>
          <p:cNvGrpSpPr/>
          <p:nvPr/>
        </p:nvGrpSpPr>
        <p:grpSpPr bwMode="auto">
          <a:xfrm>
            <a:off x="8534021" y="4791077"/>
            <a:ext cx="2742770" cy="1014413"/>
            <a:chOff x="8850054" y="4790749"/>
            <a:chExt cx="2742129" cy="1014209"/>
          </a:xfrm>
        </p:grpSpPr>
        <p:sp>
          <p:nvSpPr>
            <p:cNvPr id="124972" name="TextBox 137"/>
            <p:cNvSpPr txBox="1">
              <a:spLocks noChangeArrowheads="1"/>
            </p:cNvSpPr>
            <p:nvPr/>
          </p:nvSpPr>
          <p:spPr bwMode="auto">
            <a:xfrm>
              <a:off x="8850054" y="4790749"/>
              <a:ext cx="184688" cy="52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AU" altLang="zh-CN" sz="2800">
                <a:solidFill>
                  <a:schemeClr val="tx1">
                    <a:lumMod val="50000"/>
                    <a:lumOff val="50000"/>
                  </a:schemeClr>
                </a:solidFill>
                <a:latin typeface="Arial" panose="020B0604020202020204" pitchFamily="34" charset="0"/>
              </a:endParaRPr>
            </a:p>
          </p:txBody>
        </p:sp>
        <p:sp>
          <p:nvSpPr>
            <p:cNvPr id="124973" name="Text Placeholder 32"/>
            <p:cNvSpPr txBox="1"/>
            <p:nvPr/>
          </p:nvSpPr>
          <p:spPr bwMode="auto">
            <a:xfrm>
              <a:off x="9443360" y="5276225"/>
              <a:ext cx="1879712" cy="528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defRPr/>
              </a:pP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pPr>
                <a:defRPr/>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All text can be changed at will to your text content mouse Click to modify the place</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40" name="Text Placeholder 33"/>
            <p:cNvSpPr txBox="1"/>
            <p:nvPr/>
          </p:nvSpPr>
          <p:spPr>
            <a:xfrm>
              <a:off x="9700571" y="4995496"/>
              <a:ext cx="1891612" cy="214269"/>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08965">
                <a:buNone/>
                <a:defRPr/>
              </a:pPr>
              <a:r>
                <a:rPr lang="zh-CN" altLang="en-US" sz="1900" dirty="0">
                  <a:solidFill>
                    <a:schemeClr val="tx1">
                      <a:lumMod val="50000"/>
                      <a:lumOff val="50000"/>
                    </a:schemeClr>
                  </a:solidFill>
                  <a:ea typeface="微软雅黑" panose="020B0503020204020204" pitchFamily="34" charset="-122"/>
                </a:rPr>
                <a:t>Click Enter title</a:t>
              </a:r>
              <a:endParaRPr lang="en-AU" altLang="zh-CN" sz="1900" dirty="0">
                <a:solidFill>
                  <a:schemeClr val="tx1">
                    <a:lumMod val="50000"/>
                    <a:lumOff val="50000"/>
                  </a:schemeClr>
                </a:solidFill>
                <a:latin typeface="Roboto Condensed" panose="02000000000000000000" pitchFamily="2" charset="0"/>
                <a:ea typeface="Arial" panose="020B0604020202020204"/>
                <a:cs typeface="Arial" panose="020B0604020202020204"/>
              </a:endParaRPr>
            </a:p>
          </p:txBody>
        </p:sp>
      </p:grpSp>
      <p:grpSp>
        <p:nvGrpSpPr>
          <p:cNvPr id="11" name="Group 10"/>
          <p:cNvGrpSpPr/>
          <p:nvPr/>
        </p:nvGrpSpPr>
        <p:grpSpPr bwMode="auto">
          <a:xfrm>
            <a:off x="4183314" y="1935165"/>
            <a:ext cx="2344432" cy="1404937"/>
            <a:chOff x="4182282" y="1935228"/>
            <a:chExt cx="2346151" cy="1404736"/>
          </a:xfrm>
        </p:grpSpPr>
        <p:grpSp>
          <p:nvGrpSpPr>
            <p:cNvPr id="2" name="Group 1"/>
            <p:cNvGrpSpPr/>
            <p:nvPr/>
          </p:nvGrpSpPr>
          <p:grpSpPr>
            <a:xfrm>
              <a:off x="4182282" y="1935228"/>
              <a:ext cx="2346151" cy="1404736"/>
              <a:chOff x="4182282" y="1935228"/>
              <a:chExt cx="2346151" cy="1404736"/>
            </a:xfrm>
            <a:solidFill>
              <a:srgbClr val="E94F35"/>
            </a:solidFill>
          </p:grpSpPr>
          <p:sp>
            <p:nvSpPr>
              <p:cNvPr id="101" name="Freeform 100"/>
              <p:cNvSpPr/>
              <p:nvPr/>
            </p:nvSpPr>
            <p:spPr bwMode="auto">
              <a:xfrm>
                <a:off x="4182282" y="1935228"/>
                <a:ext cx="2346151" cy="1404736"/>
              </a:xfrm>
              <a:custGeom>
                <a:avLst/>
                <a:gdLst>
                  <a:gd name="T0" fmla="*/ 569 w 738"/>
                  <a:gd name="T1" fmla="*/ 73 h 442"/>
                  <a:gd name="T2" fmla="*/ 438 w 738"/>
                  <a:gd name="T3" fmla="*/ 0 h 442"/>
                  <a:gd name="T4" fmla="*/ 335 w 738"/>
                  <a:gd name="T5" fmla="*/ 0 h 442"/>
                  <a:gd name="T6" fmla="*/ 215 w 738"/>
                  <a:gd name="T7" fmla="*/ 69 h 442"/>
                  <a:gd name="T8" fmla="*/ 0 w 738"/>
                  <a:gd name="T9" fmla="*/ 442 h 442"/>
                  <a:gd name="T10" fmla="*/ 128 w 738"/>
                  <a:gd name="T11" fmla="*/ 365 h 442"/>
                  <a:gd name="T12" fmla="*/ 738 w 738"/>
                  <a:gd name="T13" fmla="*/ 365 h 442"/>
                  <a:gd name="T14" fmla="*/ 569 w 738"/>
                  <a:gd name="T15" fmla="*/ 73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442">
                    <a:moveTo>
                      <a:pt x="569" y="73"/>
                    </a:moveTo>
                    <a:cubicBezTo>
                      <a:pt x="542" y="29"/>
                      <a:pt x="493" y="0"/>
                      <a:pt x="438" y="0"/>
                    </a:cubicBezTo>
                    <a:cubicBezTo>
                      <a:pt x="335" y="0"/>
                      <a:pt x="335" y="0"/>
                      <a:pt x="335" y="0"/>
                    </a:cubicBezTo>
                    <a:cubicBezTo>
                      <a:pt x="291" y="0"/>
                      <a:pt x="237" y="31"/>
                      <a:pt x="215" y="69"/>
                    </a:cubicBezTo>
                    <a:cubicBezTo>
                      <a:pt x="0" y="442"/>
                      <a:pt x="0" y="442"/>
                      <a:pt x="0" y="442"/>
                    </a:cubicBezTo>
                    <a:cubicBezTo>
                      <a:pt x="28" y="394"/>
                      <a:pt x="77" y="367"/>
                      <a:pt x="128" y="365"/>
                    </a:cubicBezTo>
                    <a:cubicBezTo>
                      <a:pt x="738" y="365"/>
                      <a:pt x="738" y="365"/>
                      <a:pt x="738" y="365"/>
                    </a:cubicBezTo>
                    <a:cubicBezTo>
                      <a:pt x="569" y="73"/>
                      <a:pt x="569" y="73"/>
                      <a:pt x="569" y="73"/>
                    </a:cubicBezTo>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dirty="0">
                  <a:solidFill>
                    <a:schemeClr val="tx1">
                      <a:lumMod val="50000"/>
                      <a:lumOff val="50000"/>
                    </a:schemeClr>
                  </a:solidFill>
                  <a:latin typeface="Arial" panose="020B0604020202020204" pitchFamily="34" charset="0"/>
                </a:endParaRPr>
              </a:p>
            </p:txBody>
          </p:sp>
          <p:sp>
            <p:nvSpPr>
              <p:cNvPr id="104" name="Freeform 103"/>
              <p:cNvSpPr/>
              <p:nvPr/>
            </p:nvSpPr>
            <p:spPr bwMode="auto">
              <a:xfrm>
                <a:off x="5991249" y="2167560"/>
                <a:ext cx="537184" cy="927986"/>
              </a:xfrm>
              <a:custGeom>
                <a:avLst/>
                <a:gdLst>
                  <a:gd name="T0" fmla="*/ 0 w 400"/>
                  <a:gd name="T1" fmla="*/ 0 h 691"/>
                  <a:gd name="T2" fmla="*/ 246 w 400"/>
                  <a:gd name="T3" fmla="*/ 691 h 691"/>
                  <a:gd name="T4" fmla="*/ 400 w 400"/>
                  <a:gd name="T5" fmla="*/ 691 h 691"/>
                  <a:gd name="T6" fmla="*/ 182 w 400"/>
                  <a:gd name="T7" fmla="*/ 315 h 691"/>
                  <a:gd name="T8" fmla="*/ 0 w 400"/>
                  <a:gd name="T9" fmla="*/ 0 h 691"/>
                </a:gdLst>
                <a:ahLst/>
                <a:cxnLst>
                  <a:cxn ang="0">
                    <a:pos x="T0" y="T1"/>
                  </a:cxn>
                  <a:cxn ang="0">
                    <a:pos x="T2" y="T3"/>
                  </a:cxn>
                  <a:cxn ang="0">
                    <a:pos x="T4" y="T5"/>
                  </a:cxn>
                  <a:cxn ang="0">
                    <a:pos x="T6" y="T7"/>
                  </a:cxn>
                  <a:cxn ang="0">
                    <a:pos x="T8" y="T9"/>
                  </a:cxn>
                </a:cxnLst>
                <a:rect l="0" t="0" r="r" b="b"/>
                <a:pathLst>
                  <a:path w="400" h="691">
                    <a:moveTo>
                      <a:pt x="0" y="0"/>
                    </a:moveTo>
                    <a:lnTo>
                      <a:pt x="246" y="691"/>
                    </a:lnTo>
                    <a:lnTo>
                      <a:pt x="400" y="691"/>
                    </a:lnTo>
                    <a:lnTo>
                      <a:pt x="182" y="315"/>
                    </a:lnTo>
                    <a:lnTo>
                      <a:pt x="0" y="0"/>
                    </a:lnTo>
                    <a:close/>
                  </a:path>
                </a:pathLst>
              </a:custGeom>
              <a:solidFill>
                <a:schemeClr val="accent1"/>
              </a:solidFill>
              <a:ln>
                <a:noFill/>
              </a:ln>
            </p:spPr>
            <p:txBody>
              <a:bodyPr/>
              <a:lstStyle/>
              <a:p>
                <a:pPr>
                  <a:defRPr/>
                </a:pPr>
                <a:endParaRPr lang="en-US" dirty="0">
                  <a:solidFill>
                    <a:schemeClr val="tx1">
                      <a:lumMod val="50000"/>
                      <a:lumOff val="50000"/>
                    </a:schemeClr>
                  </a:solidFill>
                  <a:latin typeface="Arial" panose="020B0604020202020204" pitchFamily="34" charset="0"/>
                </a:endParaRPr>
              </a:p>
            </p:txBody>
          </p:sp>
        </p:grpSp>
        <p:sp>
          <p:nvSpPr>
            <p:cNvPr id="63" name="Freeform 119"/>
            <p:cNvSpPr>
              <a:spLocks noChangeArrowheads="1"/>
            </p:cNvSpPr>
            <p:nvPr/>
          </p:nvSpPr>
          <p:spPr bwMode="auto">
            <a:xfrm>
              <a:off x="5170268" y="2279797"/>
              <a:ext cx="516775" cy="461896"/>
            </a:xfrm>
            <a:custGeom>
              <a:avLst/>
              <a:gdLst>
                <a:gd name="T0" fmla="*/ 460626 w 497"/>
                <a:gd name="T1" fmla="*/ 72821 h 444"/>
                <a:gd name="T2" fmla="*/ 460626 w 497"/>
                <a:gd name="T3" fmla="*/ 72821 h 444"/>
                <a:gd name="T4" fmla="*/ 442950 w 497"/>
                <a:gd name="T5" fmla="*/ 72821 h 444"/>
                <a:gd name="T6" fmla="*/ 442950 w 497"/>
                <a:gd name="T7" fmla="*/ 460856 h 444"/>
                <a:gd name="T8" fmla="*/ 460626 w 497"/>
                <a:gd name="T9" fmla="*/ 460856 h 444"/>
                <a:gd name="T10" fmla="*/ 515735 w 497"/>
                <a:gd name="T11" fmla="*/ 414042 h 444"/>
                <a:gd name="T12" fmla="*/ 515735 w 497"/>
                <a:gd name="T13" fmla="*/ 128998 h 444"/>
                <a:gd name="T14" fmla="*/ 460626 w 497"/>
                <a:gd name="T15" fmla="*/ 72821 h 444"/>
                <a:gd name="T16" fmla="*/ 0 w 497"/>
                <a:gd name="T17" fmla="*/ 128998 h 444"/>
                <a:gd name="T18" fmla="*/ 0 w 497"/>
                <a:gd name="T19" fmla="*/ 128998 h 444"/>
                <a:gd name="T20" fmla="*/ 0 w 497"/>
                <a:gd name="T21" fmla="*/ 414042 h 444"/>
                <a:gd name="T22" fmla="*/ 55109 w 497"/>
                <a:gd name="T23" fmla="*/ 460856 h 444"/>
                <a:gd name="T24" fmla="*/ 73825 w 497"/>
                <a:gd name="T25" fmla="*/ 460856 h 444"/>
                <a:gd name="T26" fmla="*/ 73825 w 497"/>
                <a:gd name="T27" fmla="*/ 72821 h 444"/>
                <a:gd name="T28" fmla="*/ 55109 w 497"/>
                <a:gd name="T29" fmla="*/ 72821 h 444"/>
                <a:gd name="T30" fmla="*/ 0 w 497"/>
                <a:gd name="T31" fmla="*/ 128998 h 444"/>
                <a:gd name="T32" fmla="*/ 350409 w 497"/>
                <a:gd name="T33" fmla="*/ 27048 h 444"/>
                <a:gd name="T34" fmla="*/ 350409 w 497"/>
                <a:gd name="T35" fmla="*/ 27048 h 444"/>
                <a:gd name="T36" fmla="*/ 257868 w 497"/>
                <a:gd name="T37" fmla="*/ 0 h 444"/>
                <a:gd name="T38" fmla="*/ 166366 w 497"/>
                <a:gd name="T39" fmla="*/ 27048 h 444"/>
                <a:gd name="T40" fmla="*/ 166366 w 497"/>
                <a:gd name="T41" fmla="*/ 72821 h 444"/>
                <a:gd name="T42" fmla="*/ 111257 w 497"/>
                <a:gd name="T43" fmla="*/ 72821 h 444"/>
                <a:gd name="T44" fmla="*/ 111257 w 497"/>
                <a:gd name="T45" fmla="*/ 460856 h 444"/>
                <a:gd name="T46" fmla="*/ 405518 w 497"/>
                <a:gd name="T47" fmla="*/ 460856 h 444"/>
                <a:gd name="T48" fmla="*/ 405518 w 497"/>
                <a:gd name="T49" fmla="*/ 72821 h 444"/>
                <a:gd name="T50" fmla="*/ 350409 w 497"/>
                <a:gd name="T51" fmla="*/ 72821 h 444"/>
                <a:gd name="T52" fmla="*/ 350409 w 497"/>
                <a:gd name="T53" fmla="*/ 27048 h 444"/>
                <a:gd name="T54" fmla="*/ 312976 w 497"/>
                <a:gd name="T55" fmla="*/ 72821 h 444"/>
                <a:gd name="T56" fmla="*/ 312976 w 497"/>
                <a:gd name="T57" fmla="*/ 72821 h 444"/>
                <a:gd name="T58" fmla="*/ 202759 w 497"/>
                <a:gd name="T59" fmla="*/ 72821 h 444"/>
                <a:gd name="T60" fmla="*/ 202759 w 497"/>
                <a:gd name="T61" fmla="*/ 45773 h 444"/>
                <a:gd name="T62" fmla="*/ 257868 w 497"/>
                <a:gd name="T63" fmla="*/ 27048 h 444"/>
                <a:gd name="T64" fmla="*/ 312976 w 497"/>
                <a:gd name="T65" fmla="*/ 45773 h 444"/>
                <a:gd name="T66" fmla="*/ 312976 w 497"/>
                <a:gd name="T67" fmla="*/ 72821 h 4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97" h="444">
                  <a:moveTo>
                    <a:pt x="443" y="70"/>
                  </a:moveTo>
                  <a:lnTo>
                    <a:pt x="443" y="70"/>
                  </a:lnTo>
                  <a:cubicBezTo>
                    <a:pt x="426" y="70"/>
                    <a:pt x="426" y="70"/>
                    <a:pt x="426" y="70"/>
                  </a:cubicBezTo>
                  <a:cubicBezTo>
                    <a:pt x="426" y="443"/>
                    <a:pt x="426" y="443"/>
                    <a:pt x="426" y="443"/>
                  </a:cubicBezTo>
                  <a:cubicBezTo>
                    <a:pt x="443" y="443"/>
                    <a:pt x="443" y="443"/>
                    <a:pt x="443" y="443"/>
                  </a:cubicBezTo>
                  <a:cubicBezTo>
                    <a:pt x="479" y="443"/>
                    <a:pt x="496" y="425"/>
                    <a:pt x="496" y="398"/>
                  </a:cubicBezTo>
                  <a:cubicBezTo>
                    <a:pt x="496" y="124"/>
                    <a:pt x="496" y="124"/>
                    <a:pt x="496" y="124"/>
                  </a:cubicBezTo>
                  <a:cubicBezTo>
                    <a:pt x="496" y="97"/>
                    <a:pt x="479" y="70"/>
                    <a:pt x="443" y="70"/>
                  </a:cubicBezTo>
                  <a:close/>
                  <a:moveTo>
                    <a:pt x="0" y="124"/>
                  </a:moveTo>
                  <a:lnTo>
                    <a:pt x="0" y="124"/>
                  </a:lnTo>
                  <a:cubicBezTo>
                    <a:pt x="0" y="398"/>
                    <a:pt x="0" y="398"/>
                    <a:pt x="0" y="398"/>
                  </a:cubicBezTo>
                  <a:cubicBezTo>
                    <a:pt x="0" y="425"/>
                    <a:pt x="26" y="443"/>
                    <a:pt x="53" y="443"/>
                  </a:cubicBezTo>
                  <a:cubicBezTo>
                    <a:pt x="71" y="443"/>
                    <a:pt x="71" y="443"/>
                    <a:pt x="71" y="443"/>
                  </a:cubicBezTo>
                  <a:cubicBezTo>
                    <a:pt x="71" y="70"/>
                    <a:pt x="71" y="70"/>
                    <a:pt x="71" y="70"/>
                  </a:cubicBezTo>
                  <a:cubicBezTo>
                    <a:pt x="53" y="70"/>
                    <a:pt x="53" y="70"/>
                    <a:pt x="53" y="70"/>
                  </a:cubicBezTo>
                  <a:cubicBezTo>
                    <a:pt x="26" y="70"/>
                    <a:pt x="0" y="97"/>
                    <a:pt x="0" y="124"/>
                  </a:cubicBezTo>
                  <a:close/>
                  <a:moveTo>
                    <a:pt x="337" y="26"/>
                  </a:moveTo>
                  <a:lnTo>
                    <a:pt x="337" y="26"/>
                  </a:lnTo>
                  <a:cubicBezTo>
                    <a:pt x="319" y="17"/>
                    <a:pt x="292" y="0"/>
                    <a:pt x="248" y="0"/>
                  </a:cubicBezTo>
                  <a:cubicBezTo>
                    <a:pt x="204" y="0"/>
                    <a:pt x="177" y="17"/>
                    <a:pt x="160" y="26"/>
                  </a:cubicBezTo>
                  <a:cubicBezTo>
                    <a:pt x="160" y="70"/>
                    <a:pt x="160" y="70"/>
                    <a:pt x="160" y="70"/>
                  </a:cubicBezTo>
                  <a:cubicBezTo>
                    <a:pt x="107" y="70"/>
                    <a:pt x="107" y="70"/>
                    <a:pt x="107" y="70"/>
                  </a:cubicBezTo>
                  <a:cubicBezTo>
                    <a:pt x="107" y="443"/>
                    <a:pt x="107" y="443"/>
                    <a:pt x="107" y="443"/>
                  </a:cubicBezTo>
                  <a:cubicBezTo>
                    <a:pt x="390" y="443"/>
                    <a:pt x="390" y="443"/>
                    <a:pt x="390" y="443"/>
                  </a:cubicBezTo>
                  <a:cubicBezTo>
                    <a:pt x="390" y="70"/>
                    <a:pt x="390" y="70"/>
                    <a:pt x="390" y="70"/>
                  </a:cubicBezTo>
                  <a:cubicBezTo>
                    <a:pt x="337" y="70"/>
                    <a:pt x="337" y="70"/>
                    <a:pt x="337" y="70"/>
                  </a:cubicBezTo>
                  <a:lnTo>
                    <a:pt x="337" y="26"/>
                  </a:lnTo>
                  <a:close/>
                  <a:moveTo>
                    <a:pt x="301" y="70"/>
                  </a:moveTo>
                  <a:lnTo>
                    <a:pt x="301" y="70"/>
                  </a:lnTo>
                  <a:cubicBezTo>
                    <a:pt x="195" y="70"/>
                    <a:pt x="195" y="70"/>
                    <a:pt x="195" y="70"/>
                  </a:cubicBezTo>
                  <a:cubicBezTo>
                    <a:pt x="195" y="44"/>
                    <a:pt x="195" y="44"/>
                    <a:pt x="195" y="44"/>
                  </a:cubicBezTo>
                  <a:cubicBezTo>
                    <a:pt x="204" y="35"/>
                    <a:pt x="222" y="26"/>
                    <a:pt x="248" y="26"/>
                  </a:cubicBezTo>
                  <a:cubicBezTo>
                    <a:pt x="275" y="26"/>
                    <a:pt x="292" y="35"/>
                    <a:pt x="301" y="44"/>
                  </a:cubicBezTo>
                  <a:lnTo>
                    <a:pt x="301" y="70"/>
                  </a:ln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10" name="Group 9"/>
          <p:cNvGrpSpPr/>
          <p:nvPr/>
        </p:nvGrpSpPr>
        <p:grpSpPr bwMode="auto">
          <a:xfrm>
            <a:off x="5575370" y="1935165"/>
            <a:ext cx="1998403" cy="1908175"/>
            <a:chOff x="5574932" y="1935228"/>
            <a:chExt cx="1999668" cy="1908347"/>
          </a:xfrm>
        </p:grpSpPr>
        <p:grpSp>
          <p:nvGrpSpPr>
            <p:cNvPr id="3" name="Group 2"/>
            <p:cNvGrpSpPr/>
            <p:nvPr/>
          </p:nvGrpSpPr>
          <p:grpSpPr>
            <a:xfrm>
              <a:off x="5574932" y="1935228"/>
              <a:ext cx="1999668" cy="1908347"/>
              <a:chOff x="5574932" y="1935228"/>
              <a:chExt cx="1999668" cy="1908347"/>
            </a:xfrm>
            <a:solidFill>
              <a:srgbClr val="F4C300"/>
            </a:solidFill>
          </p:grpSpPr>
          <p:sp>
            <p:nvSpPr>
              <p:cNvPr id="78" name="Freeform 77"/>
              <p:cNvSpPr/>
              <p:nvPr/>
            </p:nvSpPr>
            <p:spPr bwMode="auto">
              <a:xfrm>
                <a:off x="5574932" y="1935228"/>
                <a:ext cx="1999668" cy="1908347"/>
              </a:xfrm>
              <a:custGeom>
                <a:avLst/>
                <a:gdLst>
                  <a:gd name="T0" fmla="*/ 604 w 629"/>
                  <a:gd name="T1" fmla="*/ 308 h 600"/>
                  <a:gd name="T2" fmla="*/ 602 w 629"/>
                  <a:gd name="T3" fmla="*/ 158 h 600"/>
                  <a:gd name="T4" fmla="*/ 550 w 629"/>
                  <a:gd name="T5" fmla="*/ 69 h 600"/>
                  <a:gd name="T6" fmla="*/ 430 w 629"/>
                  <a:gd name="T7" fmla="*/ 0 h 600"/>
                  <a:gd name="T8" fmla="*/ 0 w 629"/>
                  <a:gd name="T9" fmla="*/ 0 h 600"/>
                  <a:gd name="T10" fmla="*/ 131 w 629"/>
                  <a:gd name="T11" fmla="*/ 73 h 600"/>
                  <a:gd name="T12" fmla="*/ 436 w 629"/>
                  <a:gd name="T13" fmla="*/ 600 h 600"/>
                  <a:gd name="T14" fmla="*/ 604 w 629"/>
                  <a:gd name="T15" fmla="*/ 308 h 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9" h="600">
                    <a:moveTo>
                      <a:pt x="604" y="308"/>
                    </a:moveTo>
                    <a:cubicBezTo>
                      <a:pt x="628" y="262"/>
                      <a:pt x="629" y="206"/>
                      <a:pt x="602" y="158"/>
                    </a:cubicBezTo>
                    <a:cubicBezTo>
                      <a:pt x="550" y="69"/>
                      <a:pt x="550" y="69"/>
                      <a:pt x="550" y="69"/>
                    </a:cubicBezTo>
                    <a:cubicBezTo>
                      <a:pt x="528" y="31"/>
                      <a:pt x="474" y="0"/>
                      <a:pt x="430" y="0"/>
                    </a:cubicBezTo>
                    <a:cubicBezTo>
                      <a:pt x="0" y="0"/>
                      <a:pt x="0" y="0"/>
                      <a:pt x="0" y="0"/>
                    </a:cubicBezTo>
                    <a:cubicBezTo>
                      <a:pt x="55" y="0"/>
                      <a:pt x="104" y="29"/>
                      <a:pt x="131" y="73"/>
                    </a:cubicBezTo>
                    <a:cubicBezTo>
                      <a:pt x="436" y="600"/>
                      <a:pt x="436" y="600"/>
                      <a:pt x="436" y="600"/>
                    </a:cubicBezTo>
                    <a:cubicBezTo>
                      <a:pt x="604" y="308"/>
                      <a:pt x="604" y="308"/>
                      <a:pt x="604" y="308"/>
                    </a:cubicBezTo>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dirty="0">
                  <a:solidFill>
                    <a:schemeClr val="tx1">
                      <a:lumMod val="50000"/>
                      <a:lumOff val="50000"/>
                    </a:schemeClr>
                  </a:solidFill>
                  <a:latin typeface="Arial" panose="020B0604020202020204" pitchFamily="34" charset="0"/>
                </a:endParaRPr>
              </a:p>
            </p:txBody>
          </p:sp>
          <p:sp>
            <p:nvSpPr>
              <p:cNvPr id="79" name="Freeform 78"/>
              <p:cNvSpPr/>
              <p:nvPr/>
            </p:nvSpPr>
            <p:spPr bwMode="auto">
              <a:xfrm>
                <a:off x="6856115" y="2914246"/>
                <a:ext cx="639249" cy="929328"/>
              </a:xfrm>
              <a:custGeom>
                <a:avLst/>
                <a:gdLst>
                  <a:gd name="T0" fmla="*/ 476 w 476"/>
                  <a:gd name="T1" fmla="*/ 0 h 692"/>
                  <a:gd name="T2" fmla="*/ 0 w 476"/>
                  <a:gd name="T3" fmla="*/ 559 h 692"/>
                  <a:gd name="T4" fmla="*/ 78 w 476"/>
                  <a:gd name="T5" fmla="*/ 692 h 692"/>
                  <a:gd name="T6" fmla="*/ 476 w 476"/>
                  <a:gd name="T7" fmla="*/ 0 h 692"/>
                </a:gdLst>
                <a:ahLst/>
                <a:cxnLst>
                  <a:cxn ang="0">
                    <a:pos x="T0" y="T1"/>
                  </a:cxn>
                  <a:cxn ang="0">
                    <a:pos x="T2" y="T3"/>
                  </a:cxn>
                  <a:cxn ang="0">
                    <a:pos x="T4" y="T5"/>
                  </a:cxn>
                  <a:cxn ang="0">
                    <a:pos x="T6" y="T7"/>
                  </a:cxn>
                </a:cxnLst>
                <a:rect l="0" t="0" r="r" b="b"/>
                <a:pathLst>
                  <a:path w="476" h="692">
                    <a:moveTo>
                      <a:pt x="476" y="0"/>
                    </a:moveTo>
                    <a:lnTo>
                      <a:pt x="0" y="559"/>
                    </a:lnTo>
                    <a:lnTo>
                      <a:pt x="78" y="692"/>
                    </a:lnTo>
                    <a:lnTo>
                      <a:pt x="476" y="0"/>
                    </a:lnTo>
                    <a:close/>
                  </a:path>
                </a:pathLst>
              </a:custGeom>
              <a:solidFill>
                <a:schemeClr val="accent2"/>
              </a:solidFill>
              <a:ln>
                <a:noFill/>
              </a:ln>
            </p:spPr>
            <p:txBody>
              <a:bodyPr/>
              <a:lstStyle/>
              <a:p>
                <a:pPr>
                  <a:defRPr/>
                </a:pPr>
                <a:endParaRPr lang="en-US" dirty="0">
                  <a:solidFill>
                    <a:schemeClr val="tx1">
                      <a:lumMod val="50000"/>
                      <a:lumOff val="50000"/>
                    </a:schemeClr>
                  </a:solidFill>
                  <a:latin typeface="Arial" panose="020B0604020202020204" pitchFamily="34" charset="0"/>
                </a:endParaRPr>
              </a:p>
            </p:txBody>
          </p:sp>
        </p:grpSp>
        <p:sp>
          <p:nvSpPr>
            <p:cNvPr id="107" name="Freeform 28"/>
            <p:cNvSpPr>
              <a:spLocks noChangeArrowheads="1"/>
            </p:cNvSpPr>
            <p:nvPr/>
          </p:nvSpPr>
          <p:spPr bwMode="auto">
            <a:xfrm>
              <a:off x="6628841" y="2302677"/>
              <a:ext cx="577593" cy="485586"/>
            </a:xfrm>
            <a:custGeom>
              <a:avLst/>
              <a:gdLst>
                <a:gd name="T0" fmla="*/ 143818 w 498"/>
                <a:gd name="T1" fmla="*/ 94097 h 418"/>
                <a:gd name="T2" fmla="*/ 143818 w 498"/>
                <a:gd name="T3" fmla="*/ 94097 h 418"/>
                <a:gd name="T4" fmla="*/ 41754 w 498"/>
                <a:gd name="T5" fmla="*/ 299716 h 418"/>
                <a:gd name="T6" fmla="*/ 401300 w 498"/>
                <a:gd name="T7" fmla="*/ 134756 h 418"/>
                <a:gd name="T8" fmla="*/ 10438 w 498"/>
                <a:gd name="T9" fmla="*/ 443765 h 418"/>
                <a:gd name="T10" fmla="*/ 51032 w 498"/>
                <a:gd name="T11" fmla="*/ 464676 h 418"/>
                <a:gd name="T12" fmla="*/ 112503 w 498"/>
                <a:gd name="T13" fmla="*/ 361285 h 418"/>
                <a:gd name="T14" fmla="*/ 339829 w 498"/>
                <a:gd name="T15" fmla="*/ 361285 h 418"/>
                <a:gd name="T16" fmla="*/ 543958 w 498"/>
                <a:gd name="T17" fmla="*/ 83642 h 418"/>
                <a:gd name="T18" fmla="*/ 143818 w 498"/>
                <a:gd name="T19" fmla="*/ 94097 h 4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98" h="418">
                  <a:moveTo>
                    <a:pt x="124" y="81"/>
                  </a:moveTo>
                  <a:lnTo>
                    <a:pt x="124" y="81"/>
                  </a:lnTo>
                  <a:cubicBezTo>
                    <a:pt x="27" y="134"/>
                    <a:pt x="36" y="222"/>
                    <a:pt x="36" y="258"/>
                  </a:cubicBezTo>
                  <a:cubicBezTo>
                    <a:pt x="159" y="107"/>
                    <a:pt x="346" y="116"/>
                    <a:pt x="346" y="116"/>
                  </a:cubicBezTo>
                  <a:cubicBezTo>
                    <a:pt x="346" y="116"/>
                    <a:pt x="80" y="204"/>
                    <a:pt x="9" y="382"/>
                  </a:cubicBezTo>
                  <a:cubicBezTo>
                    <a:pt x="0" y="400"/>
                    <a:pt x="36" y="417"/>
                    <a:pt x="44" y="400"/>
                  </a:cubicBezTo>
                  <a:cubicBezTo>
                    <a:pt x="62" y="355"/>
                    <a:pt x="97" y="311"/>
                    <a:pt x="97" y="311"/>
                  </a:cubicBezTo>
                  <a:cubicBezTo>
                    <a:pt x="151" y="329"/>
                    <a:pt x="230" y="355"/>
                    <a:pt x="293" y="311"/>
                  </a:cubicBezTo>
                  <a:cubicBezTo>
                    <a:pt x="363" y="258"/>
                    <a:pt x="363" y="134"/>
                    <a:pt x="469" y="72"/>
                  </a:cubicBezTo>
                  <a:cubicBezTo>
                    <a:pt x="497" y="63"/>
                    <a:pt x="249" y="0"/>
                    <a:pt x="124" y="81"/>
                  </a:cubicBezTo>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9" name="Group 8"/>
          <p:cNvGrpSpPr/>
          <p:nvPr/>
        </p:nvGrpSpPr>
        <p:grpSpPr bwMode="auto">
          <a:xfrm>
            <a:off x="6527746" y="2436814"/>
            <a:ext cx="1714277" cy="2157413"/>
            <a:chOff x="6528433" y="2437495"/>
            <a:chExt cx="1713617" cy="2156795"/>
          </a:xfrm>
        </p:grpSpPr>
        <p:grpSp>
          <p:nvGrpSpPr>
            <p:cNvPr id="4" name="Group 3"/>
            <p:cNvGrpSpPr/>
            <p:nvPr/>
          </p:nvGrpSpPr>
          <p:grpSpPr>
            <a:xfrm>
              <a:off x="6528433" y="2437495"/>
              <a:ext cx="1713617" cy="2156795"/>
              <a:chOff x="6528433" y="2437495"/>
              <a:chExt cx="1713617" cy="2156795"/>
            </a:xfrm>
            <a:solidFill>
              <a:srgbClr val="00C4AC"/>
            </a:solidFill>
          </p:grpSpPr>
          <p:sp>
            <p:nvSpPr>
              <p:cNvPr id="81" name="Freeform 80"/>
              <p:cNvSpPr/>
              <p:nvPr/>
            </p:nvSpPr>
            <p:spPr bwMode="auto">
              <a:xfrm>
                <a:off x="6528433" y="2437495"/>
                <a:ext cx="1713617" cy="2156794"/>
              </a:xfrm>
              <a:custGeom>
                <a:avLst/>
                <a:gdLst>
                  <a:gd name="T0" fmla="*/ 337 w 539"/>
                  <a:gd name="T1" fmla="*/ 678 h 678"/>
                  <a:gd name="T2" fmla="*/ 466 w 539"/>
                  <a:gd name="T3" fmla="*/ 600 h 678"/>
                  <a:gd name="T4" fmla="*/ 517 w 539"/>
                  <a:gd name="T5" fmla="*/ 511 h 678"/>
                  <a:gd name="T6" fmla="*/ 517 w 539"/>
                  <a:gd name="T7" fmla="*/ 373 h 678"/>
                  <a:gd name="T8" fmla="*/ 302 w 539"/>
                  <a:gd name="T9" fmla="*/ 0 h 678"/>
                  <a:gd name="T10" fmla="*/ 304 w 539"/>
                  <a:gd name="T11" fmla="*/ 150 h 678"/>
                  <a:gd name="T12" fmla="*/ 0 w 539"/>
                  <a:gd name="T13" fmla="*/ 678 h 678"/>
                  <a:gd name="T14" fmla="*/ 337 w 539"/>
                  <a:gd name="T15" fmla="*/ 678 h 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9" h="678">
                    <a:moveTo>
                      <a:pt x="337" y="678"/>
                    </a:moveTo>
                    <a:cubicBezTo>
                      <a:pt x="389" y="676"/>
                      <a:pt x="438" y="648"/>
                      <a:pt x="466" y="600"/>
                    </a:cubicBezTo>
                    <a:cubicBezTo>
                      <a:pt x="517" y="511"/>
                      <a:pt x="517" y="511"/>
                      <a:pt x="517" y="511"/>
                    </a:cubicBezTo>
                    <a:cubicBezTo>
                      <a:pt x="539" y="473"/>
                      <a:pt x="539" y="411"/>
                      <a:pt x="517" y="373"/>
                    </a:cubicBezTo>
                    <a:cubicBezTo>
                      <a:pt x="302" y="0"/>
                      <a:pt x="302" y="0"/>
                      <a:pt x="302" y="0"/>
                    </a:cubicBezTo>
                    <a:cubicBezTo>
                      <a:pt x="329" y="48"/>
                      <a:pt x="328" y="104"/>
                      <a:pt x="304" y="150"/>
                    </a:cubicBezTo>
                    <a:cubicBezTo>
                      <a:pt x="0" y="678"/>
                      <a:pt x="0" y="678"/>
                      <a:pt x="0" y="678"/>
                    </a:cubicBezTo>
                    <a:cubicBezTo>
                      <a:pt x="337" y="678"/>
                      <a:pt x="337" y="678"/>
                      <a:pt x="337" y="678"/>
                    </a:cubicBezTo>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dirty="0">
                  <a:solidFill>
                    <a:schemeClr val="tx1">
                      <a:lumMod val="50000"/>
                      <a:lumOff val="50000"/>
                    </a:schemeClr>
                  </a:solidFill>
                  <a:latin typeface="Arial" panose="020B0604020202020204" pitchFamily="34" charset="0"/>
                </a:endParaRPr>
              </a:p>
            </p:txBody>
          </p:sp>
          <p:sp>
            <p:nvSpPr>
              <p:cNvPr id="84" name="Freeform 83"/>
              <p:cNvSpPr/>
              <p:nvPr/>
            </p:nvSpPr>
            <p:spPr bwMode="auto">
              <a:xfrm>
                <a:off x="6528433" y="4412990"/>
                <a:ext cx="1071682" cy="181300"/>
              </a:xfrm>
              <a:custGeom>
                <a:avLst/>
                <a:gdLst>
                  <a:gd name="T0" fmla="*/ 76 w 798"/>
                  <a:gd name="T1" fmla="*/ 0 h 135"/>
                  <a:gd name="T2" fmla="*/ 0 w 798"/>
                  <a:gd name="T3" fmla="*/ 135 h 135"/>
                  <a:gd name="T4" fmla="*/ 798 w 798"/>
                  <a:gd name="T5" fmla="*/ 135 h 135"/>
                  <a:gd name="T6" fmla="*/ 76 w 798"/>
                  <a:gd name="T7" fmla="*/ 0 h 135"/>
                </a:gdLst>
                <a:ahLst/>
                <a:cxnLst>
                  <a:cxn ang="0">
                    <a:pos x="T0" y="T1"/>
                  </a:cxn>
                  <a:cxn ang="0">
                    <a:pos x="T2" y="T3"/>
                  </a:cxn>
                  <a:cxn ang="0">
                    <a:pos x="T4" y="T5"/>
                  </a:cxn>
                  <a:cxn ang="0">
                    <a:pos x="T6" y="T7"/>
                  </a:cxn>
                </a:cxnLst>
                <a:rect l="0" t="0" r="r" b="b"/>
                <a:pathLst>
                  <a:path w="798" h="135">
                    <a:moveTo>
                      <a:pt x="76" y="0"/>
                    </a:moveTo>
                    <a:lnTo>
                      <a:pt x="0" y="135"/>
                    </a:lnTo>
                    <a:lnTo>
                      <a:pt x="798" y="135"/>
                    </a:lnTo>
                    <a:lnTo>
                      <a:pt x="76" y="0"/>
                    </a:lnTo>
                    <a:close/>
                  </a:path>
                </a:pathLst>
              </a:custGeom>
              <a:solidFill>
                <a:schemeClr val="accent3"/>
              </a:solidFill>
              <a:ln>
                <a:noFill/>
              </a:ln>
            </p:spPr>
            <p:txBody>
              <a:bodyPr/>
              <a:lstStyle/>
              <a:p>
                <a:pPr>
                  <a:defRPr/>
                </a:pPr>
                <a:endParaRPr lang="en-US" dirty="0">
                  <a:solidFill>
                    <a:schemeClr val="tx1">
                      <a:lumMod val="50000"/>
                      <a:lumOff val="50000"/>
                    </a:schemeClr>
                  </a:solidFill>
                  <a:latin typeface="Arial" panose="020B0604020202020204" pitchFamily="34" charset="0"/>
                </a:endParaRPr>
              </a:p>
            </p:txBody>
          </p:sp>
        </p:grpSp>
        <p:sp>
          <p:nvSpPr>
            <p:cNvPr id="109" name="Freeform 154"/>
            <p:cNvSpPr>
              <a:spLocks noChangeArrowheads="1"/>
            </p:cNvSpPr>
            <p:nvPr/>
          </p:nvSpPr>
          <p:spPr bwMode="auto">
            <a:xfrm>
              <a:off x="7349571" y="3576828"/>
              <a:ext cx="392847" cy="533492"/>
            </a:xfrm>
            <a:custGeom>
              <a:avLst/>
              <a:gdLst>
                <a:gd name="T0" fmla="*/ 382887 w 355"/>
                <a:gd name="T1" fmla="*/ 144602 h 487"/>
                <a:gd name="T2" fmla="*/ 382887 w 355"/>
                <a:gd name="T3" fmla="*/ 144602 h 487"/>
                <a:gd name="T4" fmla="*/ 128367 w 355"/>
                <a:gd name="T5" fmla="*/ 18623 h 487"/>
                <a:gd name="T6" fmla="*/ 9960 w 355"/>
                <a:gd name="T7" fmla="*/ 58060 h 487"/>
                <a:gd name="T8" fmla="*/ 0 w 355"/>
                <a:gd name="T9" fmla="*/ 86542 h 487"/>
                <a:gd name="T10" fmla="*/ 9960 w 355"/>
                <a:gd name="T11" fmla="*/ 377936 h 487"/>
                <a:gd name="T12" fmla="*/ 19919 w 355"/>
                <a:gd name="T13" fmla="*/ 397654 h 487"/>
                <a:gd name="T14" fmla="*/ 245668 w 355"/>
                <a:gd name="T15" fmla="*/ 532397 h 487"/>
                <a:gd name="T16" fmla="*/ 255627 w 355"/>
                <a:gd name="T17" fmla="*/ 532397 h 487"/>
                <a:gd name="T18" fmla="*/ 265587 w 355"/>
                <a:gd name="T19" fmla="*/ 532397 h 487"/>
                <a:gd name="T20" fmla="*/ 274440 w 355"/>
                <a:gd name="T21" fmla="*/ 523633 h 487"/>
                <a:gd name="T22" fmla="*/ 274440 w 355"/>
                <a:gd name="T23" fmla="*/ 222380 h 487"/>
                <a:gd name="T24" fmla="*/ 265587 w 355"/>
                <a:gd name="T25" fmla="*/ 202661 h 487"/>
                <a:gd name="T26" fmla="*/ 48691 w 355"/>
                <a:gd name="T27" fmla="*/ 76683 h 487"/>
                <a:gd name="T28" fmla="*/ 78569 w 355"/>
                <a:gd name="T29" fmla="*/ 58060 h 487"/>
                <a:gd name="T30" fmla="*/ 118407 w 355"/>
                <a:gd name="T31" fmla="*/ 48201 h 487"/>
                <a:gd name="T32" fmla="*/ 333090 w 355"/>
                <a:gd name="T33" fmla="*/ 164320 h 487"/>
                <a:gd name="T34" fmla="*/ 343049 w 355"/>
                <a:gd name="T35" fmla="*/ 174179 h 487"/>
                <a:gd name="T36" fmla="*/ 343049 w 355"/>
                <a:gd name="T37" fmla="*/ 465573 h 487"/>
                <a:gd name="T38" fmla="*/ 362968 w 355"/>
                <a:gd name="T39" fmla="*/ 484196 h 487"/>
                <a:gd name="T40" fmla="*/ 391740 w 355"/>
                <a:gd name="T41" fmla="*/ 465573 h 487"/>
                <a:gd name="T42" fmla="*/ 391740 w 355"/>
                <a:gd name="T43" fmla="*/ 154461 h 487"/>
                <a:gd name="T44" fmla="*/ 382887 w 355"/>
                <a:gd name="T45" fmla="*/ 144602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8" name="Group 7"/>
          <p:cNvGrpSpPr/>
          <p:nvPr/>
        </p:nvGrpSpPr>
        <p:grpSpPr bwMode="auto">
          <a:xfrm>
            <a:off x="5664258" y="4346576"/>
            <a:ext cx="2344433" cy="1404938"/>
            <a:chOff x="5663567" y="4345842"/>
            <a:chExt cx="2346151" cy="1406079"/>
          </a:xfrm>
        </p:grpSpPr>
        <p:grpSp>
          <p:nvGrpSpPr>
            <p:cNvPr id="5" name="Group 4"/>
            <p:cNvGrpSpPr/>
            <p:nvPr/>
          </p:nvGrpSpPr>
          <p:grpSpPr>
            <a:xfrm>
              <a:off x="5663567" y="4345842"/>
              <a:ext cx="2346151" cy="1406079"/>
              <a:chOff x="5663567" y="4345842"/>
              <a:chExt cx="2346151" cy="1406079"/>
            </a:xfrm>
            <a:solidFill>
              <a:srgbClr val="33495F"/>
            </a:solidFill>
          </p:grpSpPr>
          <p:sp>
            <p:nvSpPr>
              <p:cNvPr id="86" name="Freeform 85"/>
              <p:cNvSpPr/>
              <p:nvPr/>
            </p:nvSpPr>
            <p:spPr bwMode="auto">
              <a:xfrm>
                <a:off x="5663567" y="4345842"/>
                <a:ext cx="2346151" cy="1406079"/>
              </a:xfrm>
              <a:custGeom>
                <a:avLst/>
                <a:gdLst>
                  <a:gd name="T0" fmla="*/ 168 w 738"/>
                  <a:gd name="T1" fmla="*/ 370 h 442"/>
                  <a:gd name="T2" fmla="*/ 300 w 738"/>
                  <a:gd name="T3" fmla="*/ 442 h 442"/>
                  <a:gd name="T4" fmla="*/ 402 w 738"/>
                  <a:gd name="T5" fmla="*/ 442 h 442"/>
                  <a:gd name="T6" fmla="*/ 522 w 738"/>
                  <a:gd name="T7" fmla="*/ 373 h 442"/>
                  <a:gd name="T8" fmla="*/ 738 w 738"/>
                  <a:gd name="T9" fmla="*/ 0 h 442"/>
                  <a:gd name="T10" fmla="*/ 609 w 738"/>
                  <a:gd name="T11" fmla="*/ 78 h 442"/>
                  <a:gd name="T12" fmla="*/ 0 w 738"/>
                  <a:gd name="T13" fmla="*/ 78 h 442"/>
                  <a:gd name="T14" fmla="*/ 168 w 738"/>
                  <a:gd name="T15" fmla="*/ 370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442">
                    <a:moveTo>
                      <a:pt x="168" y="370"/>
                    </a:moveTo>
                    <a:cubicBezTo>
                      <a:pt x="196" y="413"/>
                      <a:pt x="244" y="442"/>
                      <a:pt x="300" y="442"/>
                    </a:cubicBezTo>
                    <a:cubicBezTo>
                      <a:pt x="402" y="442"/>
                      <a:pt x="402" y="442"/>
                      <a:pt x="402" y="442"/>
                    </a:cubicBezTo>
                    <a:cubicBezTo>
                      <a:pt x="446" y="442"/>
                      <a:pt x="500" y="411"/>
                      <a:pt x="522" y="373"/>
                    </a:cubicBezTo>
                    <a:cubicBezTo>
                      <a:pt x="738" y="0"/>
                      <a:pt x="738" y="0"/>
                      <a:pt x="738" y="0"/>
                    </a:cubicBezTo>
                    <a:cubicBezTo>
                      <a:pt x="710" y="48"/>
                      <a:pt x="661" y="76"/>
                      <a:pt x="609" y="78"/>
                    </a:cubicBezTo>
                    <a:cubicBezTo>
                      <a:pt x="0" y="78"/>
                      <a:pt x="0" y="78"/>
                      <a:pt x="0" y="78"/>
                    </a:cubicBezTo>
                    <a:cubicBezTo>
                      <a:pt x="168" y="370"/>
                      <a:pt x="168" y="370"/>
                      <a:pt x="168" y="370"/>
                    </a:cubicBezTo>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dirty="0">
                  <a:solidFill>
                    <a:schemeClr val="tx1">
                      <a:lumMod val="50000"/>
                      <a:lumOff val="50000"/>
                    </a:schemeClr>
                  </a:solidFill>
                  <a:latin typeface="Arial" panose="020B0604020202020204" pitchFamily="34" charset="0"/>
                </a:endParaRPr>
              </a:p>
            </p:txBody>
          </p:sp>
          <p:sp>
            <p:nvSpPr>
              <p:cNvPr id="89" name="Freeform 88"/>
              <p:cNvSpPr/>
              <p:nvPr/>
            </p:nvSpPr>
            <p:spPr bwMode="auto">
              <a:xfrm>
                <a:off x="5663567" y="4594289"/>
                <a:ext cx="534498" cy="927986"/>
              </a:xfrm>
              <a:custGeom>
                <a:avLst/>
                <a:gdLst>
                  <a:gd name="T0" fmla="*/ 0 w 398"/>
                  <a:gd name="T1" fmla="*/ 0 h 691"/>
                  <a:gd name="T2" fmla="*/ 5 w 398"/>
                  <a:gd name="T3" fmla="*/ 7 h 691"/>
                  <a:gd name="T4" fmla="*/ 398 w 398"/>
                  <a:gd name="T5" fmla="*/ 691 h 691"/>
                  <a:gd name="T6" fmla="*/ 154 w 398"/>
                  <a:gd name="T7" fmla="*/ 0 h 691"/>
                  <a:gd name="T8" fmla="*/ 0 w 398"/>
                  <a:gd name="T9" fmla="*/ 0 h 691"/>
                </a:gdLst>
                <a:ahLst/>
                <a:cxnLst>
                  <a:cxn ang="0">
                    <a:pos x="T0" y="T1"/>
                  </a:cxn>
                  <a:cxn ang="0">
                    <a:pos x="T2" y="T3"/>
                  </a:cxn>
                  <a:cxn ang="0">
                    <a:pos x="T4" y="T5"/>
                  </a:cxn>
                  <a:cxn ang="0">
                    <a:pos x="T6" y="T7"/>
                  </a:cxn>
                  <a:cxn ang="0">
                    <a:pos x="T8" y="T9"/>
                  </a:cxn>
                </a:cxnLst>
                <a:rect l="0" t="0" r="r" b="b"/>
                <a:pathLst>
                  <a:path w="398" h="691">
                    <a:moveTo>
                      <a:pt x="0" y="0"/>
                    </a:moveTo>
                    <a:lnTo>
                      <a:pt x="5" y="7"/>
                    </a:lnTo>
                    <a:lnTo>
                      <a:pt x="398" y="691"/>
                    </a:lnTo>
                    <a:lnTo>
                      <a:pt x="154" y="0"/>
                    </a:lnTo>
                    <a:lnTo>
                      <a:pt x="0" y="0"/>
                    </a:lnTo>
                    <a:close/>
                  </a:path>
                </a:pathLst>
              </a:custGeom>
              <a:solidFill>
                <a:schemeClr val="accent4"/>
              </a:solidFill>
              <a:ln>
                <a:noFill/>
              </a:ln>
            </p:spPr>
            <p:txBody>
              <a:bodyPr/>
              <a:lstStyle/>
              <a:p>
                <a:pPr>
                  <a:defRPr/>
                </a:pPr>
                <a:endParaRPr lang="en-US" dirty="0">
                  <a:solidFill>
                    <a:schemeClr val="tx1">
                      <a:lumMod val="50000"/>
                      <a:lumOff val="50000"/>
                    </a:schemeClr>
                  </a:solidFill>
                  <a:latin typeface="Arial" panose="020B0604020202020204" pitchFamily="34" charset="0"/>
                </a:endParaRPr>
              </a:p>
            </p:txBody>
          </p:sp>
        </p:grpSp>
        <p:sp>
          <p:nvSpPr>
            <p:cNvPr id="110" name="Freeform 115"/>
            <p:cNvSpPr>
              <a:spLocks noChangeArrowheads="1"/>
            </p:cNvSpPr>
            <p:nvPr/>
          </p:nvSpPr>
          <p:spPr bwMode="auto">
            <a:xfrm>
              <a:off x="6594460" y="4959455"/>
              <a:ext cx="401893" cy="499058"/>
            </a:xfrm>
            <a:custGeom>
              <a:avLst/>
              <a:gdLst>
                <a:gd name="T0" fmla="*/ 382803 w 400"/>
                <a:gd name="T1" fmla="*/ 124263 h 498"/>
                <a:gd name="T2" fmla="*/ 382803 w 400"/>
                <a:gd name="T3" fmla="*/ 124263 h 498"/>
                <a:gd name="T4" fmla="*/ 232093 w 400"/>
                <a:gd name="T5" fmla="*/ 9019 h 498"/>
                <a:gd name="T6" fmla="*/ 115544 w 400"/>
                <a:gd name="T7" fmla="*/ 151321 h 498"/>
                <a:gd name="T8" fmla="*/ 133629 w 400"/>
                <a:gd name="T9" fmla="*/ 213453 h 498"/>
                <a:gd name="T10" fmla="*/ 9043 w 400"/>
                <a:gd name="T11" fmla="*/ 407865 h 498"/>
                <a:gd name="T12" fmla="*/ 0 w 400"/>
                <a:gd name="T13" fmla="*/ 434922 h 498"/>
                <a:gd name="T14" fmla="*/ 9043 w 400"/>
                <a:gd name="T15" fmla="*/ 479016 h 498"/>
                <a:gd name="T16" fmla="*/ 27128 w 400"/>
                <a:gd name="T17" fmla="*/ 498056 h 498"/>
                <a:gd name="T18" fmla="*/ 62293 w 400"/>
                <a:gd name="T19" fmla="*/ 488035 h 498"/>
                <a:gd name="T20" fmla="*/ 89421 w 400"/>
                <a:gd name="T21" fmla="*/ 470999 h 498"/>
                <a:gd name="T22" fmla="*/ 142672 w 400"/>
                <a:gd name="T23" fmla="*/ 390829 h 498"/>
                <a:gd name="T24" fmla="*/ 142672 w 400"/>
                <a:gd name="T25" fmla="*/ 390829 h 498"/>
                <a:gd name="T26" fmla="*/ 177838 w 400"/>
                <a:gd name="T27" fmla="*/ 381809 h 498"/>
                <a:gd name="T28" fmla="*/ 232093 w 400"/>
                <a:gd name="T29" fmla="*/ 284603 h 498"/>
                <a:gd name="T30" fmla="*/ 294387 w 400"/>
                <a:gd name="T31" fmla="*/ 284603 h 498"/>
                <a:gd name="T32" fmla="*/ 382803 w 400"/>
                <a:gd name="T33" fmla="*/ 124263 h 498"/>
                <a:gd name="T34" fmla="*/ 320510 w 400"/>
                <a:gd name="T35" fmla="*/ 159338 h 498"/>
                <a:gd name="T36" fmla="*/ 320510 w 400"/>
                <a:gd name="T37" fmla="*/ 159338 h 498"/>
                <a:gd name="T38" fmla="*/ 257212 w 400"/>
                <a:gd name="T39" fmla="*/ 142302 h 498"/>
                <a:gd name="T40" fmla="*/ 222046 w 400"/>
                <a:gd name="T41" fmla="*/ 80170 h 498"/>
                <a:gd name="T42" fmla="*/ 311467 w 400"/>
                <a:gd name="T43" fmla="*/ 71151 h 498"/>
                <a:gd name="T44" fmla="*/ 320510 w 400"/>
                <a:gd name="T45" fmla="*/ 159338 h 49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13" name="Group 12"/>
          <p:cNvGrpSpPr/>
          <p:nvPr/>
        </p:nvGrpSpPr>
        <p:grpSpPr bwMode="auto">
          <a:xfrm>
            <a:off x="4615058" y="3843340"/>
            <a:ext cx="2001577" cy="1908175"/>
            <a:chOff x="4614716" y="3843574"/>
            <a:chExt cx="2002354" cy="1908348"/>
          </a:xfrm>
        </p:grpSpPr>
        <p:grpSp>
          <p:nvGrpSpPr>
            <p:cNvPr id="6" name="Group 5"/>
            <p:cNvGrpSpPr/>
            <p:nvPr/>
          </p:nvGrpSpPr>
          <p:grpSpPr>
            <a:xfrm>
              <a:off x="4614716" y="3843574"/>
              <a:ext cx="2002354" cy="1908348"/>
              <a:chOff x="4614716" y="3843574"/>
              <a:chExt cx="2002354" cy="1908348"/>
            </a:xfrm>
            <a:solidFill>
              <a:schemeClr val="accent1"/>
            </a:solidFill>
          </p:grpSpPr>
          <p:sp>
            <p:nvSpPr>
              <p:cNvPr id="91" name="Freeform 90"/>
              <p:cNvSpPr/>
              <p:nvPr/>
            </p:nvSpPr>
            <p:spPr bwMode="auto">
              <a:xfrm>
                <a:off x="4614716" y="3843575"/>
                <a:ext cx="2002354" cy="1908347"/>
              </a:xfrm>
              <a:custGeom>
                <a:avLst/>
                <a:gdLst>
                  <a:gd name="T0" fmla="*/ 25 w 630"/>
                  <a:gd name="T1" fmla="*/ 292 h 600"/>
                  <a:gd name="T2" fmla="*/ 28 w 630"/>
                  <a:gd name="T3" fmla="*/ 442 h 600"/>
                  <a:gd name="T4" fmla="*/ 79 w 630"/>
                  <a:gd name="T5" fmla="*/ 531 h 600"/>
                  <a:gd name="T6" fmla="*/ 199 w 630"/>
                  <a:gd name="T7" fmla="*/ 600 h 600"/>
                  <a:gd name="T8" fmla="*/ 630 w 630"/>
                  <a:gd name="T9" fmla="*/ 600 h 600"/>
                  <a:gd name="T10" fmla="*/ 498 w 630"/>
                  <a:gd name="T11" fmla="*/ 528 h 600"/>
                  <a:gd name="T12" fmla="*/ 194 w 630"/>
                  <a:gd name="T13" fmla="*/ 0 h 600"/>
                  <a:gd name="T14" fmla="*/ 25 w 630"/>
                  <a:gd name="T15" fmla="*/ 292 h 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0" h="600">
                    <a:moveTo>
                      <a:pt x="25" y="292"/>
                    </a:moveTo>
                    <a:cubicBezTo>
                      <a:pt x="1" y="338"/>
                      <a:pt x="0" y="394"/>
                      <a:pt x="28" y="442"/>
                    </a:cubicBezTo>
                    <a:cubicBezTo>
                      <a:pt x="79" y="531"/>
                      <a:pt x="79" y="531"/>
                      <a:pt x="79" y="531"/>
                    </a:cubicBezTo>
                    <a:cubicBezTo>
                      <a:pt x="101" y="569"/>
                      <a:pt x="155" y="600"/>
                      <a:pt x="199" y="600"/>
                    </a:cubicBezTo>
                    <a:cubicBezTo>
                      <a:pt x="630" y="600"/>
                      <a:pt x="630" y="600"/>
                      <a:pt x="630" y="600"/>
                    </a:cubicBezTo>
                    <a:cubicBezTo>
                      <a:pt x="574" y="600"/>
                      <a:pt x="526" y="571"/>
                      <a:pt x="498" y="528"/>
                    </a:cubicBezTo>
                    <a:cubicBezTo>
                      <a:pt x="194" y="0"/>
                      <a:pt x="194" y="0"/>
                      <a:pt x="194" y="0"/>
                    </a:cubicBezTo>
                    <a:cubicBezTo>
                      <a:pt x="25" y="292"/>
                      <a:pt x="25" y="292"/>
                      <a:pt x="25" y="292"/>
                    </a:cubicBezTo>
                  </a:path>
                </a:pathLst>
              </a:cu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dirty="0">
                  <a:solidFill>
                    <a:schemeClr val="tx1">
                      <a:lumMod val="50000"/>
                      <a:lumOff val="50000"/>
                    </a:schemeClr>
                  </a:solidFill>
                  <a:latin typeface="Arial" panose="020B0604020202020204" pitchFamily="34" charset="0"/>
                </a:endParaRPr>
              </a:p>
            </p:txBody>
          </p:sp>
          <p:sp>
            <p:nvSpPr>
              <p:cNvPr id="94" name="Freeform 93"/>
              <p:cNvSpPr/>
              <p:nvPr/>
            </p:nvSpPr>
            <p:spPr bwMode="auto">
              <a:xfrm>
                <a:off x="4693950" y="3843574"/>
                <a:ext cx="639249" cy="927986"/>
              </a:xfrm>
              <a:custGeom>
                <a:avLst/>
                <a:gdLst>
                  <a:gd name="T0" fmla="*/ 400 w 476"/>
                  <a:gd name="T1" fmla="*/ 0 h 691"/>
                  <a:gd name="T2" fmla="*/ 0 w 476"/>
                  <a:gd name="T3" fmla="*/ 691 h 691"/>
                  <a:gd name="T4" fmla="*/ 476 w 476"/>
                  <a:gd name="T5" fmla="*/ 132 h 691"/>
                  <a:gd name="T6" fmla="*/ 400 w 476"/>
                  <a:gd name="T7" fmla="*/ 0 h 691"/>
                </a:gdLst>
                <a:ahLst/>
                <a:cxnLst>
                  <a:cxn ang="0">
                    <a:pos x="T0" y="T1"/>
                  </a:cxn>
                  <a:cxn ang="0">
                    <a:pos x="T2" y="T3"/>
                  </a:cxn>
                  <a:cxn ang="0">
                    <a:pos x="T4" y="T5"/>
                  </a:cxn>
                  <a:cxn ang="0">
                    <a:pos x="T6" y="T7"/>
                  </a:cxn>
                </a:cxnLst>
                <a:rect l="0" t="0" r="r" b="b"/>
                <a:pathLst>
                  <a:path w="476" h="691">
                    <a:moveTo>
                      <a:pt x="400" y="0"/>
                    </a:moveTo>
                    <a:lnTo>
                      <a:pt x="0" y="691"/>
                    </a:lnTo>
                    <a:lnTo>
                      <a:pt x="476" y="132"/>
                    </a:lnTo>
                    <a:lnTo>
                      <a:pt x="400" y="0"/>
                    </a:lnTo>
                    <a:close/>
                  </a:path>
                </a:pathLst>
              </a:custGeom>
              <a:solidFill>
                <a:schemeClr val="accent5"/>
              </a:solidFill>
              <a:ln>
                <a:noFill/>
              </a:ln>
            </p:spPr>
            <p:txBody>
              <a:bodyPr/>
              <a:lstStyle/>
              <a:p>
                <a:pPr>
                  <a:defRPr/>
                </a:pPr>
                <a:endParaRPr lang="en-US" dirty="0">
                  <a:solidFill>
                    <a:schemeClr val="tx1">
                      <a:lumMod val="50000"/>
                      <a:lumOff val="50000"/>
                    </a:schemeClr>
                  </a:solidFill>
                  <a:latin typeface="Arial" panose="020B0604020202020204" pitchFamily="34" charset="0"/>
                </a:endParaRPr>
              </a:p>
            </p:txBody>
          </p:sp>
        </p:grpSp>
        <p:sp>
          <p:nvSpPr>
            <p:cNvPr id="111" name="Freeform 116"/>
            <p:cNvSpPr>
              <a:spLocks noChangeArrowheads="1"/>
            </p:cNvSpPr>
            <p:nvPr/>
          </p:nvSpPr>
          <p:spPr bwMode="auto">
            <a:xfrm>
              <a:off x="5112860" y="4952924"/>
              <a:ext cx="441301" cy="458775"/>
            </a:xfrm>
            <a:custGeom>
              <a:avLst/>
              <a:gdLst>
                <a:gd name="T0" fmla="*/ 396675 w 445"/>
                <a:gd name="T1" fmla="*/ 157890 h 462"/>
                <a:gd name="T2" fmla="*/ 396675 w 445"/>
                <a:gd name="T3" fmla="*/ 157890 h 462"/>
                <a:gd name="T4" fmla="*/ 263789 w 445"/>
                <a:gd name="T5" fmla="*/ 7944 h 462"/>
                <a:gd name="T6" fmla="*/ 35701 w 445"/>
                <a:gd name="T7" fmla="*/ 246269 h 462"/>
                <a:gd name="T8" fmla="*/ 8925 w 445"/>
                <a:gd name="T9" fmla="*/ 316773 h 462"/>
                <a:gd name="T10" fmla="*/ 80327 w 445"/>
                <a:gd name="T11" fmla="*/ 352522 h 462"/>
                <a:gd name="T12" fmla="*/ 97185 w 445"/>
                <a:gd name="T13" fmla="*/ 343585 h 462"/>
                <a:gd name="T14" fmla="*/ 132886 w 445"/>
                <a:gd name="T15" fmla="*/ 369403 h 462"/>
                <a:gd name="T16" fmla="*/ 158670 w 445"/>
                <a:gd name="T17" fmla="*/ 430970 h 462"/>
                <a:gd name="T18" fmla="*/ 185446 w 445"/>
                <a:gd name="T19" fmla="*/ 448845 h 462"/>
                <a:gd name="T20" fmla="*/ 238005 w 445"/>
                <a:gd name="T21" fmla="*/ 430970 h 462"/>
                <a:gd name="T22" fmla="*/ 246930 w 445"/>
                <a:gd name="T23" fmla="*/ 413096 h 462"/>
                <a:gd name="T24" fmla="*/ 229080 w 445"/>
                <a:gd name="T25" fmla="*/ 387278 h 462"/>
                <a:gd name="T26" fmla="*/ 202304 w 445"/>
                <a:gd name="T27" fmla="*/ 334648 h 462"/>
                <a:gd name="T28" fmla="*/ 229080 w 445"/>
                <a:gd name="T29" fmla="*/ 307836 h 462"/>
                <a:gd name="T30" fmla="*/ 413534 w 445"/>
                <a:gd name="T31" fmla="*/ 352522 h 462"/>
                <a:gd name="T32" fmla="*/ 396675 w 445"/>
                <a:gd name="T33" fmla="*/ 157890 h 462"/>
                <a:gd name="T34" fmla="*/ 386758 w 445"/>
                <a:gd name="T35" fmla="*/ 307836 h 462"/>
                <a:gd name="T36" fmla="*/ 386758 w 445"/>
                <a:gd name="T37" fmla="*/ 307836 h 462"/>
                <a:gd name="T38" fmla="*/ 299490 w 445"/>
                <a:gd name="T39" fmla="*/ 202576 h 462"/>
                <a:gd name="T40" fmla="*/ 281639 w 445"/>
                <a:gd name="T41" fmla="*/ 61567 h 462"/>
                <a:gd name="T42" fmla="*/ 360974 w 445"/>
                <a:gd name="T43" fmla="*/ 175764 h 462"/>
                <a:gd name="T44" fmla="*/ 386758 w 445"/>
                <a:gd name="T45" fmla="*/ 307836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grpSp>
        <p:nvGrpSpPr>
          <p:cNvPr id="12" name="Group 11"/>
          <p:cNvGrpSpPr/>
          <p:nvPr/>
        </p:nvGrpSpPr>
        <p:grpSpPr bwMode="auto">
          <a:xfrm>
            <a:off x="3949981" y="3095626"/>
            <a:ext cx="1714277" cy="2152650"/>
            <a:chOff x="3949950" y="3095545"/>
            <a:chExt cx="1713617" cy="2152765"/>
          </a:xfrm>
        </p:grpSpPr>
        <p:grpSp>
          <p:nvGrpSpPr>
            <p:cNvPr id="7" name="Group 6"/>
            <p:cNvGrpSpPr/>
            <p:nvPr/>
          </p:nvGrpSpPr>
          <p:grpSpPr>
            <a:xfrm>
              <a:off x="3949950" y="3095545"/>
              <a:ext cx="1713617" cy="2152765"/>
              <a:chOff x="3949950" y="3095545"/>
              <a:chExt cx="1713617" cy="2152765"/>
            </a:xfrm>
            <a:solidFill>
              <a:schemeClr val="tx1">
                <a:lumMod val="75000"/>
                <a:lumOff val="25000"/>
              </a:schemeClr>
            </a:solidFill>
          </p:grpSpPr>
          <p:sp>
            <p:nvSpPr>
              <p:cNvPr id="96" name="Freeform 95"/>
              <p:cNvSpPr/>
              <p:nvPr/>
            </p:nvSpPr>
            <p:spPr bwMode="auto">
              <a:xfrm>
                <a:off x="3949950" y="3095545"/>
                <a:ext cx="1713617" cy="2152765"/>
              </a:xfrm>
              <a:custGeom>
                <a:avLst/>
                <a:gdLst>
                  <a:gd name="T0" fmla="*/ 201 w 539"/>
                  <a:gd name="T1" fmla="*/ 0 h 677"/>
                  <a:gd name="T2" fmla="*/ 73 w 539"/>
                  <a:gd name="T3" fmla="*/ 77 h 677"/>
                  <a:gd name="T4" fmla="*/ 22 w 539"/>
                  <a:gd name="T5" fmla="*/ 166 h 677"/>
                  <a:gd name="T6" fmla="*/ 22 w 539"/>
                  <a:gd name="T7" fmla="*/ 304 h 677"/>
                  <a:gd name="T8" fmla="*/ 237 w 539"/>
                  <a:gd name="T9" fmla="*/ 677 h 677"/>
                  <a:gd name="T10" fmla="*/ 234 w 539"/>
                  <a:gd name="T11" fmla="*/ 527 h 677"/>
                  <a:gd name="T12" fmla="*/ 539 w 539"/>
                  <a:gd name="T13" fmla="*/ 0 h 677"/>
                  <a:gd name="T14" fmla="*/ 201 w 539"/>
                  <a:gd name="T15" fmla="*/ 0 h 6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9" h="677">
                    <a:moveTo>
                      <a:pt x="201" y="0"/>
                    </a:moveTo>
                    <a:cubicBezTo>
                      <a:pt x="150" y="2"/>
                      <a:pt x="101" y="29"/>
                      <a:pt x="73" y="77"/>
                    </a:cubicBezTo>
                    <a:cubicBezTo>
                      <a:pt x="22" y="166"/>
                      <a:pt x="22" y="166"/>
                      <a:pt x="22" y="166"/>
                    </a:cubicBezTo>
                    <a:cubicBezTo>
                      <a:pt x="0" y="204"/>
                      <a:pt x="0" y="266"/>
                      <a:pt x="22" y="304"/>
                    </a:cubicBezTo>
                    <a:cubicBezTo>
                      <a:pt x="237" y="677"/>
                      <a:pt x="237" y="677"/>
                      <a:pt x="237" y="677"/>
                    </a:cubicBezTo>
                    <a:cubicBezTo>
                      <a:pt x="209" y="629"/>
                      <a:pt x="210" y="573"/>
                      <a:pt x="234" y="527"/>
                    </a:cubicBezTo>
                    <a:cubicBezTo>
                      <a:pt x="539" y="0"/>
                      <a:pt x="539" y="0"/>
                      <a:pt x="539" y="0"/>
                    </a:cubicBezTo>
                    <a:cubicBezTo>
                      <a:pt x="201" y="0"/>
                      <a:pt x="201" y="0"/>
                      <a:pt x="201" y="0"/>
                    </a:cubicBezTo>
                  </a:path>
                </a:pathLst>
              </a:cu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lstStyle/>
              <a:p>
                <a:pPr>
                  <a:defRPr/>
                </a:pPr>
                <a:endParaRPr lang="en-US" dirty="0">
                  <a:solidFill>
                    <a:schemeClr val="tx1">
                      <a:lumMod val="50000"/>
                      <a:lumOff val="50000"/>
                    </a:schemeClr>
                  </a:solidFill>
                  <a:latin typeface="Arial" panose="020B0604020202020204" pitchFamily="34" charset="0"/>
                </a:endParaRPr>
              </a:p>
            </p:txBody>
          </p:sp>
          <p:sp>
            <p:nvSpPr>
              <p:cNvPr id="99" name="Freeform 98"/>
              <p:cNvSpPr/>
              <p:nvPr/>
            </p:nvSpPr>
            <p:spPr bwMode="auto">
              <a:xfrm>
                <a:off x="4589199" y="3095545"/>
                <a:ext cx="1074368" cy="178614"/>
              </a:xfrm>
              <a:custGeom>
                <a:avLst/>
                <a:gdLst>
                  <a:gd name="T0" fmla="*/ 800 w 800"/>
                  <a:gd name="T1" fmla="*/ 0 h 133"/>
                  <a:gd name="T2" fmla="*/ 0 w 800"/>
                  <a:gd name="T3" fmla="*/ 0 h 133"/>
                  <a:gd name="T4" fmla="*/ 722 w 800"/>
                  <a:gd name="T5" fmla="*/ 133 h 133"/>
                  <a:gd name="T6" fmla="*/ 800 w 800"/>
                  <a:gd name="T7" fmla="*/ 0 h 133"/>
                </a:gdLst>
                <a:ahLst/>
                <a:cxnLst>
                  <a:cxn ang="0">
                    <a:pos x="T0" y="T1"/>
                  </a:cxn>
                  <a:cxn ang="0">
                    <a:pos x="T2" y="T3"/>
                  </a:cxn>
                  <a:cxn ang="0">
                    <a:pos x="T4" y="T5"/>
                  </a:cxn>
                  <a:cxn ang="0">
                    <a:pos x="T6" y="T7"/>
                  </a:cxn>
                </a:cxnLst>
                <a:rect l="0" t="0" r="r" b="b"/>
                <a:pathLst>
                  <a:path w="800" h="133">
                    <a:moveTo>
                      <a:pt x="800" y="0"/>
                    </a:moveTo>
                    <a:lnTo>
                      <a:pt x="0" y="0"/>
                    </a:lnTo>
                    <a:lnTo>
                      <a:pt x="722" y="133"/>
                    </a:lnTo>
                    <a:lnTo>
                      <a:pt x="800" y="0"/>
                    </a:lnTo>
                    <a:close/>
                  </a:path>
                </a:pathLst>
              </a:custGeom>
              <a:solidFill>
                <a:schemeClr val="accent3"/>
              </a:solidFill>
              <a:ln>
                <a:noFill/>
              </a:ln>
            </p:spPr>
            <p:txBody>
              <a:bodyPr/>
              <a:lstStyle/>
              <a:p>
                <a:pPr>
                  <a:defRPr/>
                </a:pPr>
                <a:endParaRPr lang="en-US" dirty="0">
                  <a:solidFill>
                    <a:schemeClr val="tx1">
                      <a:lumMod val="50000"/>
                      <a:lumOff val="50000"/>
                    </a:schemeClr>
                  </a:solidFill>
                  <a:latin typeface="Arial" panose="020B0604020202020204" pitchFamily="34" charset="0"/>
                </a:endParaRPr>
              </a:p>
            </p:txBody>
          </p:sp>
        </p:grpSp>
        <p:sp>
          <p:nvSpPr>
            <p:cNvPr id="112" name="Freeform 20"/>
            <p:cNvSpPr>
              <a:spLocks noChangeArrowheads="1"/>
            </p:cNvSpPr>
            <p:nvPr/>
          </p:nvSpPr>
          <p:spPr bwMode="auto">
            <a:xfrm>
              <a:off x="4383524" y="3529888"/>
              <a:ext cx="477325" cy="485769"/>
            </a:xfrm>
            <a:custGeom>
              <a:avLst/>
              <a:gdLst>
                <a:gd name="T0" fmla="*/ 450433 w 497"/>
                <a:gd name="T1" fmla="*/ 7695 h 505"/>
                <a:gd name="T2" fmla="*/ 450433 w 497"/>
                <a:gd name="T3" fmla="*/ 7695 h 505"/>
                <a:gd name="T4" fmla="*/ 434106 w 497"/>
                <a:gd name="T5" fmla="*/ 0 h 505"/>
                <a:gd name="T6" fmla="*/ 425463 w 497"/>
                <a:gd name="T7" fmla="*/ 16353 h 505"/>
                <a:gd name="T8" fmla="*/ 365917 w 497"/>
                <a:gd name="T9" fmla="*/ 161602 h 505"/>
                <a:gd name="T10" fmla="*/ 357273 w 497"/>
                <a:gd name="T11" fmla="*/ 135631 h 505"/>
                <a:gd name="T12" fmla="*/ 332303 w 497"/>
                <a:gd name="T13" fmla="*/ 126973 h 505"/>
                <a:gd name="T14" fmla="*/ 254509 w 497"/>
                <a:gd name="T15" fmla="*/ 126973 h 505"/>
                <a:gd name="T16" fmla="*/ 230499 w 497"/>
                <a:gd name="T17" fmla="*/ 135631 h 505"/>
                <a:gd name="T18" fmla="*/ 8644 w 497"/>
                <a:gd name="T19" fmla="*/ 288576 h 505"/>
                <a:gd name="T20" fmla="*/ 8644 w 497"/>
                <a:gd name="T21" fmla="*/ 323205 h 505"/>
                <a:gd name="T22" fmla="*/ 101804 w 497"/>
                <a:gd name="T23" fmla="*/ 467493 h 505"/>
                <a:gd name="T24" fmla="*/ 136379 w 497"/>
                <a:gd name="T25" fmla="*/ 476150 h 505"/>
                <a:gd name="T26" fmla="*/ 357273 w 497"/>
                <a:gd name="T27" fmla="*/ 314547 h 505"/>
                <a:gd name="T28" fmla="*/ 374561 w 497"/>
                <a:gd name="T29" fmla="*/ 297233 h 505"/>
                <a:gd name="T30" fmla="*/ 399532 w 497"/>
                <a:gd name="T31" fmla="*/ 220279 h 505"/>
                <a:gd name="T32" fmla="*/ 391848 w 497"/>
                <a:gd name="T33" fmla="*/ 195270 h 505"/>
                <a:gd name="T34" fmla="*/ 383205 w 497"/>
                <a:gd name="T35" fmla="*/ 177955 h 505"/>
                <a:gd name="T36" fmla="*/ 450433 w 497"/>
                <a:gd name="T37" fmla="*/ 7695 h 505"/>
                <a:gd name="T38" fmla="*/ 348630 w 497"/>
                <a:gd name="T39" fmla="*/ 237594 h 505"/>
                <a:gd name="T40" fmla="*/ 348630 w 497"/>
                <a:gd name="T41" fmla="*/ 237594 h 505"/>
                <a:gd name="T42" fmla="*/ 297728 w 497"/>
                <a:gd name="T43" fmla="*/ 220279 h 505"/>
                <a:gd name="T44" fmla="*/ 306372 w 497"/>
                <a:gd name="T45" fmla="*/ 169298 h 505"/>
                <a:gd name="T46" fmla="*/ 348630 w 497"/>
                <a:gd name="T47" fmla="*/ 169298 h 505"/>
                <a:gd name="T48" fmla="*/ 340946 w 497"/>
                <a:gd name="T49" fmla="*/ 177955 h 505"/>
                <a:gd name="T50" fmla="*/ 332303 w 497"/>
                <a:gd name="T51" fmla="*/ 195270 h 505"/>
                <a:gd name="T52" fmla="*/ 340946 w 497"/>
                <a:gd name="T53" fmla="*/ 203927 h 505"/>
                <a:gd name="T54" fmla="*/ 348630 w 497"/>
                <a:gd name="T55" fmla="*/ 203927 h 505"/>
                <a:gd name="T56" fmla="*/ 365917 w 497"/>
                <a:gd name="T57" fmla="*/ 195270 h 505"/>
                <a:gd name="T58" fmla="*/ 348630 w 497"/>
                <a:gd name="T59" fmla="*/ 237594 h 50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97" h="505">
                  <a:moveTo>
                    <a:pt x="469" y="8"/>
                  </a:moveTo>
                  <a:lnTo>
                    <a:pt x="469" y="8"/>
                  </a:lnTo>
                  <a:cubicBezTo>
                    <a:pt x="469" y="8"/>
                    <a:pt x="461" y="0"/>
                    <a:pt x="452" y="0"/>
                  </a:cubicBezTo>
                  <a:cubicBezTo>
                    <a:pt x="443" y="8"/>
                    <a:pt x="443" y="17"/>
                    <a:pt x="443" y="17"/>
                  </a:cubicBezTo>
                  <a:cubicBezTo>
                    <a:pt x="461" y="88"/>
                    <a:pt x="416" y="141"/>
                    <a:pt x="381" y="168"/>
                  </a:cubicBezTo>
                  <a:cubicBezTo>
                    <a:pt x="372" y="141"/>
                    <a:pt x="372" y="141"/>
                    <a:pt x="372" y="141"/>
                  </a:cubicBezTo>
                  <a:cubicBezTo>
                    <a:pt x="363" y="141"/>
                    <a:pt x="355" y="132"/>
                    <a:pt x="346" y="132"/>
                  </a:cubicBezTo>
                  <a:cubicBezTo>
                    <a:pt x="265" y="132"/>
                    <a:pt x="265" y="132"/>
                    <a:pt x="265" y="132"/>
                  </a:cubicBezTo>
                  <a:cubicBezTo>
                    <a:pt x="257" y="132"/>
                    <a:pt x="248" y="132"/>
                    <a:pt x="240" y="141"/>
                  </a:cubicBezTo>
                  <a:cubicBezTo>
                    <a:pt x="9" y="300"/>
                    <a:pt x="9" y="300"/>
                    <a:pt x="9" y="300"/>
                  </a:cubicBezTo>
                  <a:cubicBezTo>
                    <a:pt x="0" y="309"/>
                    <a:pt x="0" y="327"/>
                    <a:pt x="9" y="336"/>
                  </a:cubicBezTo>
                  <a:cubicBezTo>
                    <a:pt x="106" y="486"/>
                    <a:pt x="106" y="486"/>
                    <a:pt x="106" y="486"/>
                  </a:cubicBezTo>
                  <a:cubicBezTo>
                    <a:pt x="115" y="504"/>
                    <a:pt x="133" y="495"/>
                    <a:pt x="142" y="495"/>
                  </a:cubicBezTo>
                  <a:cubicBezTo>
                    <a:pt x="372" y="327"/>
                    <a:pt x="372" y="327"/>
                    <a:pt x="372" y="327"/>
                  </a:cubicBezTo>
                  <a:cubicBezTo>
                    <a:pt x="381" y="327"/>
                    <a:pt x="390" y="309"/>
                    <a:pt x="390" y="309"/>
                  </a:cubicBezTo>
                  <a:cubicBezTo>
                    <a:pt x="416" y="229"/>
                    <a:pt x="416" y="229"/>
                    <a:pt x="416" y="229"/>
                  </a:cubicBezTo>
                  <a:cubicBezTo>
                    <a:pt x="416" y="221"/>
                    <a:pt x="416" y="212"/>
                    <a:pt x="408" y="203"/>
                  </a:cubicBezTo>
                  <a:cubicBezTo>
                    <a:pt x="399" y="185"/>
                    <a:pt x="399" y="185"/>
                    <a:pt x="399" y="185"/>
                  </a:cubicBezTo>
                  <a:cubicBezTo>
                    <a:pt x="452" y="150"/>
                    <a:pt x="496" y="88"/>
                    <a:pt x="469" y="8"/>
                  </a:cubicBezTo>
                  <a:close/>
                  <a:moveTo>
                    <a:pt x="363" y="247"/>
                  </a:moveTo>
                  <a:lnTo>
                    <a:pt x="363" y="247"/>
                  </a:lnTo>
                  <a:cubicBezTo>
                    <a:pt x="346" y="256"/>
                    <a:pt x="319" y="256"/>
                    <a:pt x="310" y="229"/>
                  </a:cubicBezTo>
                  <a:cubicBezTo>
                    <a:pt x="293" y="212"/>
                    <a:pt x="301" y="194"/>
                    <a:pt x="319" y="176"/>
                  </a:cubicBezTo>
                  <a:cubicBezTo>
                    <a:pt x="328" y="168"/>
                    <a:pt x="346" y="168"/>
                    <a:pt x="363" y="176"/>
                  </a:cubicBezTo>
                  <a:cubicBezTo>
                    <a:pt x="355" y="185"/>
                    <a:pt x="355" y="185"/>
                    <a:pt x="355" y="185"/>
                  </a:cubicBezTo>
                  <a:cubicBezTo>
                    <a:pt x="346" y="185"/>
                    <a:pt x="337" y="194"/>
                    <a:pt x="346" y="203"/>
                  </a:cubicBezTo>
                  <a:cubicBezTo>
                    <a:pt x="346" y="212"/>
                    <a:pt x="355" y="212"/>
                    <a:pt x="355" y="212"/>
                  </a:cubicBezTo>
                  <a:cubicBezTo>
                    <a:pt x="363" y="212"/>
                    <a:pt x="363" y="212"/>
                    <a:pt x="363" y="212"/>
                  </a:cubicBezTo>
                  <a:cubicBezTo>
                    <a:pt x="372" y="212"/>
                    <a:pt x="372" y="212"/>
                    <a:pt x="381" y="203"/>
                  </a:cubicBezTo>
                  <a:cubicBezTo>
                    <a:pt x="381" y="221"/>
                    <a:pt x="372" y="238"/>
                    <a:pt x="363" y="247"/>
                  </a:cubicBezTo>
                  <a:close/>
                </a:path>
              </a:pathLst>
            </a:custGeom>
            <a:solidFill>
              <a:schemeClr val="bg1"/>
            </a:solid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endParaRPr lang="zh-CN" altLang="en-US">
                <a:solidFill>
                  <a:schemeClr val="tx1">
                    <a:lumMod val="50000"/>
                    <a:lumOff val="50000"/>
                  </a:schemeClr>
                </a:solidFill>
              </a:endParaRPr>
            </a:p>
          </p:txBody>
        </p:sp>
      </p:grpSp>
      <p:sp>
        <p:nvSpPr>
          <p:cNvPr id="14" name="标题 13"/>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0-#ppt_w/2"/>
                                          </p:val>
                                        </p:tav>
                                        <p:tav tm="100000">
                                          <p:val>
                                            <p:strVal val="#ppt_x"/>
                                          </p:val>
                                        </p:tav>
                                      </p:tavLst>
                                    </p:anim>
                                    <p:anim calcmode="lin" valueType="num">
                                      <p:cBhvr additive="base">
                                        <p:cTn id="16" dur="7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750" fill="hold"/>
                                        <p:tgtEl>
                                          <p:spTgt spid="9"/>
                                        </p:tgtEl>
                                        <p:attrNameLst>
                                          <p:attrName>ppt_x</p:attrName>
                                        </p:attrNameLst>
                                      </p:cBhvr>
                                      <p:tavLst>
                                        <p:tav tm="0">
                                          <p:val>
                                            <p:strVal val="1+#ppt_w/2"/>
                                          </p:val>
                                        </p:tav>
                                        <p:tav tm="100000">
                                          <p:val>
                                            <p:strVal val="#ppt_x"/>
                                          </p:val>
                                        </p:tav>
                                      </p:tavLst>
                                    </p:anim>
                                    <p:anim calcmode="lin" valueType="num">
                                      <p:cBhvr additive="base">
                                        <p:cTn id="20" dur="750" fill="hold"/>
                                        <p:tgtEl>
                                          <p:spTgt spid="9"/>
                                        </p:tgtEl>
                                        <p:attrNameLst>
                                          <p:attrName>ppt_y</p:attrName>
                                        </p:attrNameLst>
                                      </p:cBhvr>
                                      <p:tavLst>
                                        <p:tav tm="0">
                                          <p:val>
                                            <p:strVal val="#ppt_y"/>
                                          </p:val>
                                        </p:tav>
                                        <p:tav tm="100000">
                                          <p:val>
                                            <p:strVal val="#ppt_y"/>
                                          </p:val>
                                        </p:tav>
                                      </p:tavLst>
                                    </p:anim>
                                  </p:childTnLst>
                                </p:cTn>
                              </p:par>
                              <p:par>
                                <p:cTn id="21" presetID="2" presetClass="entr" presetSubtype="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fill="hold"/>
                                        <p:tgtEl>
                                          <p:spTgt spid="8"/>
                                        </p:tgtEl>
                                        <p:attrNameLst>
                                          <p:attrName>ppt_x</p:attrName>
                                        </p:attrNameLst>
                                      </p:cBhvr>
                                      <p:tavLst>
                                        <p:tav tm="0">
                                          <p:val>
                                            <p:strVal val="1+#ppt_w/2"/>
                                          </p:val>
                                        </p:tav>
                                        <p:tav tm="100000">
                                          <p:val>
                                            <p:strVal val="#ppt_x"/>
                                          </p:val>
                                        </p:tav>
                                      </p:tavLst>
                                    </p:anim>
                                    <p:anim calcmode="lin" valueType="num">
                                      <p:cBhvr additive="base">
                                        <p:cTn id="24" dur="75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750" fill="hold"/>
                                        <p:tgtEl>
                                          <p:spTgt spid="13"/>
                                        </p:tgtEl>
                                        <p:attrNameLst>
                                          <p:attrName>ppt_x</p:attrName>
                                        </p:attrNameLst>
                                      </p:cBhvr>
                                      <p:tavLst>
                                        <p:tav tm="0">
                                          <p:val>
                                            <p:strVal val="0-#ppt_w/2"/>
                                          </p:val>
                                        </p:tav>
                                        <p:tav tm="100000">
                                          <p:val>
                                            <p:strVal val="#ppt_x"/>
                                          </p:val>
                                        </p:tav>
                                      </p:tavLst>
                                    </p:anim>
                                    <p:anim calcmode="lin" valueType="num">
                                      <p:cBhvr additive="base">
                                        <p:cTn id="28" dur="750" fill="hold"/>
                                        <p:tgtEl>
                                          <p:spTgt spid="13"/>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14" presetClass="entr" presetSubtype="10" fill="hold" nodeType="afterEffect">
                                  <p:stCondLst>
                                    <p:cond delay="0"/>
                                  </p:stCondLst>
                                  <p:childTnLst>
                                    <p:set>
                                      <p:cBhvr>
                                        <p:cTn id="31" dur="1" fill="hold">
                                          <p:stCondLst>
                                            <p:cond delay="0"/>
                                          </p:stCondLst>
                                        </p:cTn>
                                        <p:tgtEl>
                                          <p:spTgt spid="64"/>
                                        </p:tgtEl>
                                        <p:attrNameLst>
                                          <p:attrName>style.visibility</p:attrName>
                                        </p:attrNameLst>
                                      </p:cBhvr>
                                      <p:to>
                                        <p:strVal val="visible"/>
                                      </p:to>
                                    </p:set>
                                    <p:animEffect transition="in" filter="randombar(horizontal)">
                                      <p:cBhvr>
                                        <p:cTn id="32" dur="500"/>
                                        <p:tgtEl>
                                          <p:spTgt spid="64"/>
                                        </p:tgtEl>
                                      </p:cBhvr>
                                    </p:animEffect>
                                  </p:childTnLst>
                                </p:cTn>
                              </p:par>
                            </p:childTnLst>
                          </p:cTn>
                        </p:par>
                        <p:par>
                          <p:cTn id="33" fill="hold">
                            <p:stCondLst>
                              <p:cond delay="1500"/>
                            </p:stCondLst>
                            <p:childTnLst>
                              <p:par>
                                <p:cTn id="34" presetID="14" presetClass="entr" presetSubtype="10" fill="hold" nodeType="afterEffect">
                                  <p:stCondLst>
                                    <p:cond delay="0"/>
                                  </p:stCondLst>
                                  <p:childTnLst>
                                    <p:set>
                                      <p:cBhvr>
                                        <p:cTn id="35" dur="1" fill="hold">
                                          <p:stCondLst>
                                            <p:cond delay="0"/>
                                          </p:stCondLst>
                                        </p:cTn>
                                        <p:tgtEl>
                                          <p:spTgt spid="76"/>
                                        </p:tgtEl>
                                        <p:attrNameLst>
                                          <p:attrName>style.visibility</p:attrName>
                                        </p:attrNameLst>
                                      </p:cBhvr>
                                      <p:to>
                                        <p:strVal val="visible"/>
                                      </p:to>
                                    </p:set>
                                    <p:animEffect transition="in" filter="randombar(horizontal)">
                                      <p:cBhvr>
                                        <p:cTn id="36" dur="500"/>
                                        <p:tgtEl>
                                          <p:spTgt spid="76"/>
                                        </p:tgtEl>
                                      </p:cBhvr>
                                    </p:animEffect>
                                  </p:childTnLst>
                                </p:cTn>
                              </p:par>
                            </p:childTnLst>
                          </p:cTn>
                        </p:par>
                        <p:par>
                          <p:cTn id="37" fill="hold">
                            <p:stCondLst>
                              <p:cond delay="2000"/>
                            </p:stCondLst>
                            <p:childTnLst>
                              <p:par>
                                <p:cTn id="38" presetID="14" presetClass="entr" presetSubtype="10" fill="hold" nodeType="afterEffect">
                                  <p:stCondLst>
                                    <p:cond delay="0"/>
                                  </p:stCondLst>
                                  <p:childTnLst>
                                    <p:set>
                                      <p:cBhvr>
                                        <p:cTn id="39" dur="1" fill="hold">
                                          <p:stCondLst>
                                            <p:cond delay="0"/>
                                          </p:stCondLst>
                                        </p:cTn>
                                        <p:tgtEl>
                                          <p:spTgt spid="68"/>
                                        </p:tgtEl>
                                        <p:attrNameLst>
                                          <p:attrName>style.visibility</p:attrName>
                                        </p:attrNameLst>
                                      </p:cBhvr>
                                      <p:to>
                                        <p:strVal val="visible"/>
                                      </p:to>
                                    </p:set>
                                    <p:animEffect transition="in" filter="randombar(horizontal)">
                                      <p:cBhvr>
                                        <p:cTn id="40" dur="500"/>
                                        <p:tgtEl>
                                          <p:spTgt spid="68"/>
                                        </p:tgtEl>
                                      </p:cBhvr>
                                    </p:animEffect>
                                  </p:childTnLst>
                                </p:cTn>
                              </p:par>
                            </p:childTnLst>
                          </p:cTn>
                        </p:par>
                        <p:par>
                          <p:cTn id="41" fill="hold">
                            <p:stCondLst>
                              <p:cond delay="2500"/>
                            </p:stCondLst>
                            <p:childTnLst>
                              <p:par>
                                <p:cTn id="42" presetID="14" presetClass="entr" presetSubtype="10" fill="hold" nodeType="afterEffect">
                                  <p:stCondLst>
                                    <p:cond delay="0"/>
                                  </p:stCondLst>
                                  <p:childTnLst>
                                    <p:set>
                                      <p:cBhvr>
                                        <p:cTn id="43" dur="1" fill="hold">
                                          <p:stCondLst>
                                            <p:cond delay="0"/>
                                          </p:stCondLst>
                                        </p:cTn>
                                        <p:tgtEl>
                                          <p:spTgt spid="121"/>
                                        </p:tgtEl>
                                        <p:attrNameLst>
                                          <p:attrName>style.visibility</p:attrName>
                                        </p:attrNameLst>
                                      </p:cBhvr>
                                      <p:to>
                                        <p:strVal val="visible"/>
                                      </p:to>
                                    </p:set>
                                    <p:animEffect transition="in" filter="randombar(horizontal)">
                                      <p:cBhvr>
                                        <p:cTn id="44" dur="500"/>
                                        <p:tgtEl>
                                          <p:spTgt spid="121"/>
                                        </p:tgtEl>
                                      </p:cBhvr>
                                    </p:animEffect>
                                  </p:childTnLst>
                                </p:cTn>
                              </p:par>
                            </p:childTnLst>
                          </p:cTn>
                        </p:par>
                        <p:par>
                          <p:cTn id="45" fill="hold">
                            <p:stCondLst>
                              <p:cond delay="3000"/>
                            </p:stCondLst>
                            <p:childTnLst>
                              <p:par>
                                <p:cTn id="46" presetID="14" presetClass="entr" presetSubtype="10" fill="hold" nodeType="afterEffect">
                                  <p:stCondLst>
                                    <p:cond delay="0"/>
                                  </p:stCondLst>
                                  <p:childTnLst>
                                    <p:set>
                                      <p:cBhvr>
                                        <p:cTn id="47" dur="1" fill="hold">
                                          <p:stCondLst>
                                            <p:cond delay="0"/>
                                          </p:stCondLst>
                                        </p:cTn>
                                        <p:tgtEl>
                                          <p:spTgt spid="72"/>
                                        </p:tgtEl>
                                        <p:attrNameLst>
                                          <p:attrName>style.visibility</p:attrName>
                                        </p:attrNameLst>
                                      </p:cBhvr>
                                      <p:to>
                                        <p:strVal val="visible"/>
                                      </p:to>
                                    </p:set>
                                    <p:animEffect transition="in" filter="randombar(horizontal)">
                                      <p:cBhvr>
                                        <p:cTn id="48" dur="500"/>
                                        <p:tgtEl>
                                          <p:spTgt spid="72"/>
                                        </p:tgtEl>
                                      </p:cBhvr>
                                    </p:animEffect>
                                  </p:childTnLst>
                                </p:cTn>
                              </p:par>
                            </p:childTnLst>
                          </p:cTn>
                        </p:par>
                        <p:par>
                          <p:cTn id="49" fill="hold">
                            <p:stCondLst>
                              <p:cond delay="3500"/>
                            </p:stCondLst>
                            <p:childTnLst>
                              <p:par>
                                <p:cTn id="50" presetID="14" presetClass="entr" presetSubtype="10" fill="hold" nodeType="afterEffect">
                                  <p:stCondLst>
                                    <p:cond delay="0"/>
                                  </p:stCondLst>
                                  <p:childTnLst>
                                    <p:set>
                                      <p:cBhvr>
                                        <p:cTn id="51" dur="1" fill="hold">
                                          <p:stCondLst>
                                            <p:cond delay="0"/>
                                          </p:stCondLst>
                                        </p:cTn>
                                        <p:tgtEl>
                                          <p:spTgt spid="137"/>
                                        </p:tgtEl>
                                        <p:attrNameLst>
                                          <p:attrName>style.visibility</p:attrName>
                                        </p:attrNameLst>
                                      </p:cBhvr>
                                      <p:to>
                                        <p:strVal val="visible"/>
                                      </p:to>
                                    </p:set>
                                    <p:animEffect transition="in" filter="randombar(horizontal)">
                                      <p:cBhvr>
                                        <p:cTn id="52" dur="500"/>
                                        <p:tgtEl>
                                          <p:spTgt spid="137"/>
                                        </p:tgtEl>
                                      </p:cBhvr>
                                    </p:animEffect>
                                  </p:childTnLst>
                                </p:cTn>
                              </p:par>
                              <p:par>
                                <p:cTn id="53" presetID="26" presetClass="emph" presetSubtype="0" fill="hold" nodeType="withEffect">
                                  <p:stCondLst>
                                    <p:cond delay="0"/>
                                  </p:stCondLst>
                                  <p:childTnLst>
                                    <p:animEffect transition="out" filter="fade">
                                      <p:cBhvr>
                                        <p:cTn id="54" dur="500" tmFilter="0, 0; .2, .5; .8, .5; 1, 0"/>
                                        <p:tgtEl>
                                          <p:spTgt spid="10"/>
                                        </p:tgtEl>
                                      </p:cBhvr>
                                    </p:animEffect>
                                    <p:animScale>
                                      <p:cBhvr>
                                        <p:cTn id="55" dur="250" autoRev="1" fill="hold"/>
                                        <p:tgtEl>
                                          <p:spTgt spid="10"/>
                                        </p:tgtEl>
                                      </p:cBhvr>
                                      <p:by x="105000" y="105000"/>
                                    </p:animScale>
                                  </p:childTnLst>
                                </p:cTn>
                              </p:par>
                              <p:par>
                                <p:cTn id="56" presetID="26" presetClass="emph" presetSubtype="0" fill="hold" nodeType="withEffect">
                                  <p:stCondLst>
                                    <p:cond delay="200"/>
                                  </p:stCondLst>
                                  <p:childTnLst>
                                    <p:animEffect transition="out" filter="fade">
                                      <p:cBhvr>
                                        <p:cTn id="57" dur="500" tmFilter="0, 0; .2, .5; .8, .5; 1, 0"/>
                                        <p:tgtEl>
                                          <p:spTgt spid="11"/>
                                        </p:tgtEl>
                                      </p:cBhvr>
                                    </p:animEffect>
                                    <p:animScale>
                                      <p:cBhvr>
                                        <p:cTn id="58" dur="250" autoRev="1" fill="hold"/>
                                        <p:tgtEl>
                                          <p:spTgt spid="11"/>
                                        </p:tgtEl>
                                      </p:cBhvr>
                                      <p:by x="105000" y="105000"/>
                                    </p:animScale>
                                  </p:childTnLst>
                                </p:cTn>
                              </p:par>
                              <p:par>
                                <p:cTn id="59" presetID="26" presetClass="emph" presetSubtype="0" fill="hold" nodeType="withEffect">
                                  <p:stCondLst>
                                    <p:cond delay="400"/>
                                  </p:stCondLst>
                                  <p:childTnLst>
                                    <p:animEffect transition="out" filter="fade">
                                      <p:cBhvr>
                                        <p:cTn id="60" dur="500" tmFilter="0, 0; .2, .5; .8, .5; 1, 0"/>
                                        <p:tgtEl>
                                          <p:spTgt spid="12"/>
                                        </p:tgtEl>
                                      </p:cBhvr>
                                    </p:animEffect>
                                    <p:animScale>
                                      <p:cBhvr>
                                        <p:cTn id="61" dur="250" autoRev="1" fill="hold"/>
                                        <p:tgtEl>
                                          <p:spTgt spid="12"/>
                                        </p:tgtEl>
                                      </p:cBhvr>
                                      <p:by x="105000" y="105000"/>
                                    </p:animScale>
                                  </p:childTnLst>
                                </p:cTn>
                              </p:par>
                              <p:par>
                                <p:cTn id="62" presetID="26" presetClass="emph" presetSubtype="0" fill="hold" nodeType="withEffect">
                                  <p:stCondLst>
                                    <p:cond delay="600"/>
                                  </p:stCondLst>
                                  <p:childTnLst>
                                    <p:animEffect transition="out" filter="fade">
                                      <p:cBhvr>
                                        <p:cTn id="63" dur="500" tmFilter="0, 0; .2, .5; .8, .5; 1, 0"/>
                                        <p:tgtEl>
                                          <p:spTgt spid="9"/>
                                        </p:tgtEl>
                                      </p:cBhvr>
                                    </p:animEffect>
                                    <p:animScale>
                                      <p:cBhvr>
                                        <p:cTn id="64" dur="250" autoRev="1" fill="hold"/>
                                        <p:tgtEl>
                                          <p:spTgt spid="9"/>
                                        </p:tgtEl>
                                      </p:cBhvr>
                                      <p:by x="105000" y="105000"/>
                                    </p:animScale>
                                  </p:childTnLst>
                                </p:cTn>
                              </p:par>
                              <p:par>
                                <p:cTn id="65" presetID="26" presetClass="emph" presetSubtype="0" fill="hold" nodeType="withEffect">
                                  <p:stCondLst>
                                    <p:cond delay="800"/>
                                  </p:stCondLst>
                                  <p:childTnLst>
                                    <p:animEffect transition="out" filter="fade">
                                      <p:cBhvr>
                                        <p:cTn id="66" dur="500" tmFilter="0, 0; .2, .5; .8, .5; 1, 0"/>
                                        <p:tgtEl>
                                          <p:spTgt spid="8"/>
                                        </p:tgtEl>
                                      </p:cBhvr>
                                    </p:animEffect>
                                    <p:animScale>
                                      <p:cBhvr>
                                        <p:cTn id="67" dur="250" autoRev="1" fill="hold"/>
                                        <p:tgtEl>
                                          <p:spTgt spid="8"/>
                                        </p:tgtEl>
                                      </p:cBhvr>
                                      <p:by x="105000" y="105000"/>
                                    </p:animScale>
                                  </p:childTnLst>
                                </p:cTn>
                              </p:par>
                              <p:par>
                                <p:cTn id="68" presetID="26" presetClass="emph" presetSubtype="0" fill="hold" nodeType="withEffect">
                                  <p:stCondLst>
                                    <p:cond delay="1000"/>
                                  </p:stCondLst>
                                  <p:childTnLst>
                                    <p:animEffect transition="out" filter="fade">
                                      <p:cBhvr>
                                        <p:cTn id="69" dur="500" tmFilter="0, 0; .2, .5; .8, .5; 1, 0"/>
                                        <p:tgtEl>
                                          <p:spTgt spid="13"/>
                                        </p:tgtEl>
                                      </p:cBhvr>
                                    </p:animEffect>
                                    <p:animScale>
                                      <p:cBhvr>
                                        <p:cTn id="70"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Straight Connector 66"/>
          <p:cNvCxnSpPr/>
          <p:nvPr/>
        </p:nvCxnSpPr>
        <p:spPr>
          <a:xfrm flipH="1">
            <a:off x="1277958" y="2795136"/>
            <a:ext cx="9636087"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5201671" y="1892814"/>
            <a:ext cx="1788660" cy="17888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4300" dirty="0">
              <a:latin typeface="+mn-ea"/>
            </a:endParaRPr>
          </a:p>
        </p:txBody>
      </p:sp>
      <p:sp>
        <p:nvSpPr>
          <p:cNvPr id="17" name="Oval 16"/>
          <p:cNvSpPr/>
          <p:nvPr/>
        </p:nvSpPr>
        <p:spPr>
          <a:xfrm>
            <a:off x="7195827" y="2057438"/>
            <a:ext cx="1459454" cy="145964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4300" dirty="0">
              <a:solidFill>
                <a:schemeClr val="bg1"/>
              </a:solidFill>
              <a:latin typeface="+mn-ea"/>
            </a:endParaRPr>
          </a:p>
        </p:txBody>
      </p:sp>
      <p:sp>
        <p:nvSpPr>
          <p:cNvPr id="20" name="Oval 19"/>
          <p:cNvSpPr/>
          <p:nvPr/>
        </p:nvSpPr>
        <p:spPr>
          <a:xfrm>
            <a:off x="8860777" y="2230274"/>
            <a:ext cx="1113828" cy="1113971"/>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3200" dirty="0">
              <a:latin typeface="+mn-ea"/>
            </a:endParaRPr>
          </a:p>
        </p:txBody>
      </p:sp>
      <p:sp>
        <p:nvSpPr>
          <p:cNvPr id="5" name="Oval 4"/>
          <p:cNvSpPr/>
          <p:nvPr/>
        </p:nvSpPr>
        <p:spPr>
          <a:xfrm>
            <a:off x="2217396" y="2230274"/>
            <a:ext cx="1113828" cy="11139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3200" dirty="0">
              <a:latin typeface="+mn-ea"/>
            </a:endParaRPr>
          </a:p>
        </p:txBody>
      </p:sp>
      <p:sp>
        <p:nvSpPr>
          <p:cNvPr id="9" name="Oval 8"/>
          <p:cNvSpPr/>
          <p:nvPr/>
        </p:nvSpPr>
        <p:spPr>
          <a:xfrm>
            <a:off x="3536721" y="2057438"/>
            <a:ext cx="1459454" cy="145964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4300" dirty="0">
              <a:latin typeface="+mn-ea"/>
            </a:endParaRPr>
          </a:p>
        </p:txBody>
      </p:sp>
      <p:grpSp>
        <p:nvGrpSpPr>
          <p:cNvPr id="80" name="Group 79"/>
          <p:cNvGrpSpPr/>
          <p:nvPr/>
        </p:nvGrpSpPr>
        <p:grpSpPr>
          <a:xfrm>
            <a:off x="669244" y="3960957"/>
            <a:ext cx="1971881" cy="1521579"/>
            <a:chOff x="491242" y="2970717"/>
            <a:chExt cx="1479103" cy="1141184"/>
          </a:xfrm>
        </p:grpSpPr>
        <p:grpSp>
          <p:nvGrpSpPr>
            <p:cNvPr id="3" name="Group 25"/>
            <p:cNvGrpSpPr/>
            <p:nvPr/>
          </p:nvGrpSpPr>
          <p:grpSpPr>
            <a:xfrm>
              <a:off x="491242" y="2970717"/>
              <a:ext cx="1479103" cy="648104"/>
              <a:chOff x="764014" y="1539881"/>
              <a:chExt cx="1544637" cy="648104"/>
            </a:xfrm>
          </p:grpSpPr>
          <p:sp>
            <p:nvSpPr>
              <p:cNvPr id="27" name="Text Placeholder 3"/>
              <p:cNvSpPr txBox="1"/>
              <p:nvPr/>
            </p:nvSpPr>
            <p:spPr>
              <a:xfrm>
                <a:off x="1072018" y="1539881"/>
                <a:ext cx="1062308"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p>
            </p:txBody>
          </p:sp>
          <p:sp>
            <p:nvSpPr>
              <p:cNvPr id="28" name="Text Placeholder 3"/>
              <p:cNvSpPr txBox="1"/>
              <p:nvPr/>
            </p:nvSpPr>
            <p:spPr>
              <a:xfrm>
                <a:off x="764014" y="1880208"/>
                <a:ext cx="1544637"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p>
            </p:txBody>
          </p:sp>
        </p:grpSp>
        <p:sp>
          <p:nvSpPr>
            <p:cNvPr id="75" name="Oval 74"/>
            <p:cNvSpPr/>
            <p:nvPr/>
          </p:nvSpPr>
          <p:spPr>
            <a:xfrm>
              <a:off x="1094395" y="3839104"/>
              <a:ext cx="272797" cy="27279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81" name="Group 80"/>
          <p:cNvGrpSpPr/>
          <p:nvPr/>
        </p:nvGrpSpPr>
        <p:grpSpPr>
          <a:xfrm>
            <a:off x="2835713" y="3960957"/>
            <a:ext cx="1971881" cy="1521579"/>
            <a:chOff x="2116305" y="2970717"/>
            <a:chExt cx="1479103" cy="1141184"/>
          </a:xfrm>
        </p:grpSpPr>
        <p:grpSp>
          <p:nvGrpSpPr>
            <p:cNvPr id="52" name="Group 25"/>
            <p:cNvGrpSpPr/>
            <p:nvPr/>
          </p:nvGrpSpPr>
          <p:grpSpPr>
            <a:xfrm>
              <a:off x="2116305" y="2970717"/>
              <a:ext cx="1479103" cy="648104"/>
              <a:chOff x="764014" y="1539881"/>
              <a:chExt cx="1544637" cy="648104"/>
            </a:xfrm>
          </p:grpSpPr>
          <p:sp>
            <p:nvSpPr>
              <p:cNvPr id="53" name="Text Placeholder 3"/>
              <p:cNvSpPr txBox="1"/>
              <p:nvPr/>
            </p:nvSpPr>
            <p:spPr>
              <a:xfrm>
                <a:off x="1005179" y="1539881"/>
                <a:ext cx="1062308"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p>
            </p:txBody>
          </p:sp>
          <p:sp>
            <p:nvSpPr>
              <p:cNvPr id="54" name="Text Placeholder 3"/>
              <p:cNvSpPr txBox="1"/>
              <p:nvPr/>
            </p:nvSpPr>
            <p:spPr>
              <a:xfrm>
                <a:off x="764014" y="1880208"/>
                <a:ext cx="1544637"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p>
            </p:txBody>
          </p:sp>
        </p:grpSp>
        <p:sp>
          <p:nvSpPr>
            <p:cNvPr id="76" name="Oval 75"/>
            <p:cNvSpPr/>
            <p:nvPr/>
          </p:nvSpPr>
          <p:spPr>
            <a:xfrm>
              <a:off x="2719458" y="3839104"/>
              <a:ext cx="272797" cy="2727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82" name="Group 81"/>
          <p:cNvGrpSpPr/>
          <p:nvPr/>
        </p:nvGrpSpPr>
        <p:grpSpPr>
          <a:xfrm>
            <a:off x="5002182" y="3960957"/>
            <a:ext cx="1971881" cy="1521579"/>
            <a:chOff x="3741368" y="2970717"/>
            <a:chExt cx="1479103" cy="1141184"/>
          </a:xfrm>
        </p:grpSpPr>
        <p:grpSp>
          <p:nvGrpSpPr>
            <p:cNvPr id="55" name="Group 25"/>
            <p:cNvGrpSpPr/>
            <p:nvPr/>
          </p:nvGrpSpPr>
          <p:grpSpPr>
            <a:xfrm>
              <a:off x="3741368" y="2970717"/>
              <a:ext cx="1479103" cy="648104"/>
              <a:chOff x="764014" y="1539881"/>
              <a:chExt cx="1544637" cy="648104"/>
            </a:xfrm>
          </p:grpSpPr>
          <p:sp>
            <p:nvSpPr>
              <p:cNvPr id="56" name="Text Placeholder 3"/>
              <p:cNvSpPr txBox="1"/>
              <p:nvPr/>
            </p:nvSpPr>
            <p:spPr>
              <a:xfrm>
                <a:off x="1005179" y="1539881"/>
                <a:ext cx="1062308"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p>
            </p:txBody>
          </p:sp>
          <p:sp>
            <p:nvSpPr>
              <p:cNvPr id="68" name="Text Placeholder 3"/>
              <p:cNvSpPr txBox="1"/>
              <p:nvPr/>
            </p:nvSpPr>
            <p:spPr>
              <a:xfrm>
                <a:off x="764014" y="1880208"/>
                <a:ext cx="1544637"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p>
            </p:txBody>
          </p:sp>
        </p:grpSp>
        <p:sp>
          <p:nvSpPr>
            <p:cNvPr id="77" name="Oval 76"/>
            <p:cNvSpPr/>
            <p:nvPr/>
          </p:nvSpPr>
          <p:spPr>
            <a:xfrm>
              <a:off x="4344521" y="3839104"/>
              <a:ext cx="272797" cy="27279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83" name="Group 82"/>
          <p:cNvGrpSpPr/>
          <p:nvPr/>
        </p:nvGrpSpPr>
        <p:grpSpPr>
          <a:xfrm>
            <a:off x="7168650" y="3960957"/>
            <a:ext cx="1971881" cy="1521579"/>
            <a:chOff x="5366431" y="2970717"/>
            <a:chExt cx="1479103" cy="1141184"/>
          </a:xfrm>
        </p:grpSpPr>
        <p:grpSp>
          <p:nvGrpSpPr>
            <p:cNvPr id="69" name="Group 25"/>
            <p:cNvGrpSpPr/>
            <p:nvPr/>
          </p:nvGrpSpPr>
          <p:grpSpPr>
            <a:xfrm>
              <a:off x="5366431" y="2970717"/>
              <a:ext cx="1479103" cy="648104"/>
              <a:chOff x="764014" y="1539881"/>
              <a:chExt cx="1544637" cy="648104"/>
            </a:xfrm>
          </p:grpSpPr>
          <p:sp>
            <p:nvSpPr>
              <p:cNvPr id="70" name="Text Placeholder 3"/>
              <p:cNvSpPr txBox="1"/>
              <p:nvPr/>
            </p:nvSpPr>
            <p:spPr>
              <a:xfrm>
                <a:off x="1005179" y="1539881"/>
                <a:ext cx="1062308"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p>
            </p:txBody>
          </p:sp>
          <p:sp>
            <p:nvSpPr>
              <p:cNvPr id="71" name="Text Placeholder 3"/>
              <p:cNvSpPr txBox="1"/>
              <p:nvPr/>
            </p:nvSpPr>
            <p:spPr>
              <a:xfrm>
                <a:off x="764014" y="1880208"/>
                <a:ext cx="1544637"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p>
            </p:txBody>
          </p:sp>
        </p:grpSp>
        <p:sp>
          <p:nvSpPr>
            <p:cNvPr id="78" name="Oval 77"/>
            <p:cNvSpPr/>
            <p:nvPr/>
          </p:nvSpPr>
          <p:spPr>
            <a:xfrm>
              <a:off x="5969584" y="3839104"/>
              <a:ext cx="272797" cy="2727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grpSp>
        <p:nvGrpSpPr>
          <p:cNvPr id="84" name="Group 83"/>
          <p:cNvGrpSpPr/>
          <p:nvPr/>
        </p:nvGrpSpPr>
        <p:grpSpPr>
          <a:xfrm>
            <a:off x="9335119" y="3960957"/>
            <a:ext cx="1971881" cy="1521579"/>
            <a:chOff x="6991494" y="2970717"/>
            <a:chExt cx="1479103" cy="1141184"/>
          </a:xfrm>
        </p:grpSpPr>
        <p:grpSp>
          <p:nvGrpSpPr>
            <p:cNvPr id="72" name="Group 25"/>
            <p:cNvGrpSpPr/>
            <p:nvPr/>
          </p:nvGrpSpPr>
          <p:grpSpPr>
            <a:xfrm>
              <a:off x="6991494" y="2970717"/>
              <a:ext cx="1479103" cy="648104"/>
              <a:chOff x="764014" y="1539881"/>
              <a:chExt cx="1544637" cy="648104"/>
            </a:xfrm>
          </p:grpSpPr>
          <p:sp>
            <p:nvSpPr>
              <p:cNvPr id="73" name="Text Placeholder 3"/>
              <p:cNvSpPr txBox="1"/>
              <p:nvPr/>
            </p:nvSpPr>
            <p:spPr>
              <a:xfrm>
                <a:off x="1005179" y="1539881"/>
                <a:ext cx="1062308"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p>
            </p:txBody>
          </p:sp>
          <p:sp>
            <p:nvSpPr>
              <p:cNvPr id="74" name="Text Placeholder 3"/>
              <p:cNvSpPr txBox="1"/>
              <p:nvPr/>
            </p:nvSpPr>
            <p:spPr>
              <a:xfrm>
                <a:off x="764014" y="1880208"/>
                <a:ext cx="1544637"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65000"/>
                        <a:lumOff val="35000"/>
                      </a:schemeClr>
                    </a:solidFill>
                    <a:latin typeface="+mn-ea"/>
                  </a:rPr>
                  <a:t>Click here to add a subtitle or a detailed text description</a:t>
                </a:r>
              </a:p>
            </p:txBody>
          </p:sp>
        </p:grpSp>
        <p:sp>
          <p:nvSpPr>
            <p:cNvPr id="79" name="Oval 78"/>
            <p:cNvSpPr/>
            <p:nvPr/>
          </p:nvSpPr>
          <p:spPr>
            <a:xfrm>
              <a:off x="7594647" y="3839104"/>
              <a:ext cx="272797" cy="27279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sp>
        <p:nvSpPr>
          <p:cNvPr id="36" name="Freeform 143"/>
          <p:cNvSpPr>
            <a:spLocks noEditPoints="1"/>
          </p:cNvSpPr>
          <p:nvPr/>
        </p:nvSpPr>
        <p:spPr bwMode="auto">
          <a:xfrm>
            <a:off x="2575184" y="2608032"/>
            <a:ext cx="406232" cy="374211"/>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37" name="Freeform 92"/>
          <p:cNvSpPr>
            <a:spLocks noEditPoints="1"/>
          </p:cNvSpPr>
          <p:nvPr/>
        </p:nvSpPr>
        <p:spPr bwMode="auto">
          <a:xfrm>
            <a:off x="4073283" y="2591993"/>
            <a:ext cx="383070" cy="390248"/>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38" name="组合 37"/>
          <p:cNvGrpSpPr/>
          <p:nvPr/>
        </p:nvGrpSpPr>
        <p:grpSpPr>
          <a:xfrm>
            <a:off x="5818633" y="2437630"/>
            <a:ext cx="581996" cy="544612"/>
            <a:chOff x="6661150" y="233363"/>
            <a:chExt cx="320675" cy="300038"/>
          </a:xfrm>
          <a:solidFill>
            <a:schemeClr val="bg1"/>
          </a:solidFill>
        </p:grpSpPr>
        <p:sp>
          <p:nvSpPr>
            <p:cNvPr id="39"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0"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1"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2"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43" name="Freeform 140"/>
          <p:cNvSpPr>
            <a:spLocks noEditPoints="1"/>
          </p:cNvSpPr>
          <p:nvPr/>
        </p:nvSpPr>
        <p:spPr bwMode="auto">
          <a:xfrm>
            <a:off x="7724629" y="2582760"/>
            <a:ext cx="399431" cy="399483"/>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44" name="组合 43"/>
          <p:cNvGrpSpPr/>
          <p:nvPr/>
        </p:nvGrpSpPr>
        <p:grpSpPr>
          <a:xfrm>
            <a:off x="9241300" y="2638325"/>
            <a:ext cx="352781" cy="343917"/>
            <a:chOff x="8175625" y="987426"/>
            <a:chExt cx="314325" cy="306388"/>
          </a:xfrm>
          <a:solidFill>
            <a:schemeClr val="bg1"/>
          </a:solidFill>
        </p:grpSpPr>
        <p:sp>
          <p:nvSpPr>
            <p:cNvPr id="45" name="Freeform 104"/>
            <p:cNvSpPr/>
            <p:nvPr/>
          </p:nvSpPr>
          <p:spPr bwMode="auto">
            <a:xfrm>
              <a:off x="8258175" y="1144588"/>
              <a:ext cx="42863" cy="98425"/>
            </a:xfrm>
            <a:custGeom>
              <a:avLst/>
              <a:gdLst>
                <a:gd name="T0" fmla="*/ 11 w 19"/>
                <a:gd name="T1" fmla="*/ 43 h 43"/>
                <a:gd name="T2" fmla="*/ 19 w 19"/>
                <a:gd name="T3" fmla="*/ 43 h 43"/>
                <a:gd name="T4" fmla="*/ 19 w 19"/>
                <a:gd name="T5" fmla="*/ 0 h 43"/>
                <a:gd name="T6" fmla="*/ 12 w 19"/>
                <a:gd name="T7" fmla="*/ 0 h 43"/>
                <a:gd name="T8" fmla="*/ 11 w 19"/>
                <a:gd name="T9" fmla="*/ 4 h 43"/>
                <a:gd name="T10" fmla="*/ 8 w 19"/>
                <a:gd name="T11" fmla="*/ 7 h 43"/>
                <a:gd name="T12" fmla="*/ 4 w 19"/>
                <a:gd name="T13" fmla="*/ 8 h 43"/>
                <a:gd name="T14" fmla="*/ 0 w 19"/>
                <a:gd name="T15" fmla="*/ 9 h 43"/>
                <a:gd name="T16" fmla="*/ 0 w 19"/>
                <a:gd name="T17" fmla="*/ 15 h 43"/>
                <a:gd name="T18" fmla="*/ 11 w 19"/>
                <a:gd name="T19" fmla="*/ 15 h 43"/>
                <a:gd name="T20" fmla="*/ 11 w 19"/>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3">
                  <a:moveTo>
                    <a:pt x="11" y="43"/>
                  </a:moveTo>
                  <a:cubicBezTo>
                    <a:pt x="19" y="43"/>
                    <a:pt x="19" y="43"/>
                    <a:pt x="19" y="43"/>
                  </a:cubicBezTo>
                  <a:cubicBezTo>
                    <a:pt x="19" y="0"/>
                    <a:pt x="19" y="0"/>
                    <a:pt x="19" y="0"/>
                  </a:cubicBezTo>
                  <a:cubicBezTo>
                    <a:pt x="12" y="0"/>
                    <a:pt x="12" y="0"/>
                    <a:pt x="12" y="0"/>
                  </a:cubicBezTo>
                  <a:cubicBezTo>
                    <a:pt x="12" y="2"/>
                    <a:pt x="12" y="3"/>
                    <a:pt x="11" y="4"/>
                  </a:cubicBezTo>
                  <a:cubicBezTo>
                    <a:pt x="10" y="5"/>
                    <a:pt x="9" y="6"/>
                    <a:pt x="8" y="7"/>
                  </a:cubicBezTo>
                  <a:cubicBezTo>
                    <a:pt x="7" y="8"/>
                    <a:pt x="6" y="8"/>
                    <a:pt x="4" y="8"/>
                  </a:cubicBezTo>
                  <a:cubicBezTo>
                    <a:pt x="3" y="9"/>
                    <a:pt x="1" y="9"/>
                    <a:pt x="0" y="9"/>
                  </a:cubicBezTo>
                  <a:cubicBezTo>
                    <a:pt x="0" y="15"/>
                    <a:pt x="0" y="15"/>
                    <a:pt x="0" y="15"/>
                  </a:cubicBezTo>
                  <a:cubicBezTo>
                    <a:pt x="11" y="15"/>
                    <a:pt x="11" y="15"/>
                    <a:pt x="11" y="15"/>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6" name="Freeform 105"/>
            <p:cNvSpPr/>
            <p:nvPr/>
          </p:nvSpPr>
          <p:spPr bwMode="auto">
            <a:xfrm>
              <a:off x="8324850" y="1144588"/>
              <a:ext cx="71438" cy="98425"/>
            </a:xfrm>
            <a:custGeom>
              <a:avLst/>
              <a:gdLst>
                <a:gd name="T0" fmla="*/ 21 w 31"/>
                <a:gd name="T1" fmla="*/ 34 h 43"/>
                <a:gd name="T2" fmla="*/ 18 w 31"/>
                <a:gd name="T3" fmla="*/ 36 h 43"/>
                <a:gd name="T4" fmla="*/ 15 w 31"/>
                <a:gd name="T5" fmla="*/ 36 h 43"/>
                <a:gd name="T6" fmla="*/ 11 w 31"/>
                <a:gd name="T7" fmla="*/ 35 h 43"/>
                <a:gd name="T8" fmla="*/ 8 w 31"/>
                <a:gd name="T9" fmla="*/ 30 h 43"/>
                <a:gd name="T10" fmla="*/ 0 w 31"/>
                <a:gd name="T11" fmla="*/ 30 h 43"/>
                <a:gd name="T12" fmla="*/ 1 w 31"/>
                <a:gd name="T13" fmla="*/ 36 h 43"/>
                <a:gd name="T14" fmla="*/ 5 w 31"/>
                <a:gd name="T15" fmla="*/ 40 h 43"/>
                <a:gd name="T16" fmla="*/ 10 w 31"/>
                <a:gd name="T17" fmla="*/ 43 h 43"/>
                <a:gd name="T18" fmla="*/ 15 w 31"/>
                <a:gd name="T19" fmla="*/ 43 h 43"/>
                <a:gd name="T20" fmla="*/ 22 w 31"/>
                <a:gd name="T21" fmla="*/ 42 h 43"/>
                <a:gd name="T22" fmla="*/ 27 w 31"/>
                <a:gd name="T23" fmla="*/ 39 h 43"/>
                <a:gd name="T24" fmla="*/ 30 w 31"/>
                <a:gd name="T25" fmla="*/ 34 h 43"/>
                <a:gd name="T26" fmla="*/ 31 w 31"/>
                <a:gd name="T27" fmla="*/ 28 h 43"/>
                <a:gd name="T28" fmla="*/ 30 w 31"/>
                <a:gd name="T29" fmla="*/ 23 h 43"/>
                <a:gd name="T30" fmla="*/ 28 w 31"/>
                <a:gd name="T31" fmla="*/ 18 h 43"/>
                <a:gd name="T32" fmla="*/ 24 w 31"/>
                <a:gd name="T33" fmla="*/ 15 h 43"/>
                <a:gd name="T34" fmla="*/ 18 w 31"/>
                <a:gd name="T35" fmla="*/ 14 h 43"/>
                <a:gd name="T36" fmla="*/ 14 w 31"/>
                <a:gd name="T37" fmla="*/ 14 h 43"/>
                <a:gd name="T38" fmla="*/ 10 w 31"/>
                <a:gd name="T39" fmla="*/ 17 h 43"/>
                <a:gd name="T40" fmla="*/ 10 w 31"/>
                <a:gd name="T41" fmla="*/ 17 h 43"/>
                <a:gd name="T42" fmla="*/ 11 w 31"/>
                <a:gd name="T43" fmla="*/ 7 h 43"/>
                <a:gd name="T44" fmla="*/ 29 w 31"/>
                <a:gd name="T45" fmla="*/ 7 h 43"/>
                <a:gd name="T46" fmla="*/ 29 w 31"/>
                <a:gd name="T47" fmla="*/ 0 h 43"/>
                <a:gd name="T48" fmla="*/ 5 w 31"/>
                <a:gd name="T49" fmla="*/ 0 h 43"/>
                <a:gd name="T50" fmla="*/ 1 w 31"/>
                <a:gd name="T51" fmla="*/ 24 h 43"/>
                <a:gd name="T52" fmla="*/ 9 w 31"/>
                <a:gd name="T53" fmla="*/ 24 h 43"/>
                <a:gd name="T54" fmla="*/ 12 w 31"/>
                <a:gd name="T55" fmla="*/ 21 h 43"/>
                <a:gd name="T56" fmla="*/ 15 w 31"/>
                <a:gd name="T57" fmla="*/ 20 h 43"/>
                <a:gd name="T58" fmla="*/ 18 w 31"/>
                <a:gd name="T59" fmla="*/ 21 h 43"/>
                <a:gd name="T60" fmla="*/ 21 w 31"/>
                <a:gd name="T61" fmla="*/ 23 h 43"/>
                <a:gd name="T62" fmla="*/ 22 w 31"/>
                <a:gd name="T63" fmla="*/ 25 h 43"/>
                <a:gd name="T64" fmla="*/ 23 w 31"/>
                <a:gd name="T65" fmla="*/ 28 h 43"/>
                <a:gd name="T66" fmla="*/ 22 w 31"/>
                <a:gd name="T67" fmla="*/ 31 h 43"/>
                <a:gd name="T68" fmla="*/ 21 w 31"/>
                <a:gd name="T69"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43">
                  <a:moveTo>
                    <a:pt x="21" y="34"/>
                  </a:moveTo>
                  <a:cubicBezTo>
                    <a:pt x="20" y="35"/>
                    <a:pt x="19" y="35"/>
                    <a:pt x="18" y="36"/>
                  </a:cubicBezTo>
                  <a:cubicBezTo>
                    <a:pt x="17" y="36"/>
                    <a:pt x="16" y="36"/>
                    <a:pt x="15" y="36"/>
                  </a:cubicBezTo>
                  <a:cubicBezTo>
                    <a:pt x="13" y="36"/>
                    <a:pt x="12" y="36"/>
                    <a:pt x="11" y="35"/>
                  </a:cubicBezTo>
                  <a:cubicBezTo>
                    <a:pt x="9" y="34"/>
                    <a:pt x="9" y="32"/>
                    <a:pt x="8" y="30"/>
                  </a:cubicBezTo>
                  <a:cubicBezTo>
                    <a:pt x="0" y="30"/>
                    <a:pt x="0" y="30"/>
                    <a:pt x="0" y="30"/>
                  </a:cubicBezTo>
                  <a:cubicBezTo>
                    <a:pt x="0" y="32"/>
                    <a:pt x="0" y="34"/>
                    <a:pt x="1" y="36"/>
                  </a:cubicBezTo>
                  <a:cubicBezTo>
                    <a:pt x="2" y="38"/>
                    <a:pt x="3" y="39"/>
                    <a:pt x="5" y="40"/>
                  </a:cubicBezTo>
                  <a:cubicBezTo>
                    <a:pt x="6" y="41"/>
                    <a:pt x="8" y="42"/>
                    <a:pt x="10" y="43"/>
                  </a:cubicBezTo>
                  <a:cubicBezTo>
                    <a:pt x="11" y="43"/>
                    <a:pt x="13" y="43"/>
                    <a:pt x="15" y="43"/>
                  </a:cubicBezTo>
                  <a:cubicBezTo>
                    <a:pt x="18" y="43"/>
                    <a:pt x="20" y="43"/>
                    <a:pt x="22" y="42"/>
                  </a:cubicBezTo>
                  <a:cubicBezTo>
                    <a:pt x="23" y="42"/>
                    <a:pt x="25" y="41"/>
                    <a:pt x="27" y="39"/>
                  </a:cubicBezTo>
                  <a:cubicBezTo>
                    <a:pt x="28" y="38"/>
                    <a:pt x="29" y="36"/>
                    <a:pt x="30" y="34"/>
                  </a:cubicBezTo>
                  <a:cubicBezTo>
                    <a:pt x="31" y="32"/>
                    <a:pt x="31" y="30"/>
                    <a:pt x="31" y="28"/>
                  </a:cubicBezTo>
                  <a:cubicBezTo>
                    <a:pt x="31" y="26"/>
                    <a:pt x="31" y="24"/>
                    <a:pt x="30" y="23"/>
                  </a:cubicBezTo>
                  <a:cubicBezTo>
                    <a:pt x="30" y="21"/>
                    <a:pt x="29" y="19"/>
                    <a:pt x="28" y="18"/>
                  </a:cubicBezTo>
                  <a:cubicBezTo>
                    <a:pt x="27" y="17"/>
                    <a:pt x="25" y="16"/>
                    <a:pt x="24" y="15"/>
                  </a:cubicBezTo>
                  <a:cubicBezTo>
                    <a:pt x="22" y="14"/>
                    <a:pt x="20" y="14"/>
                    <a:pt x="18" y="14"/>
                  </a:cubicBezTo>
                  <a:cubicBezTo>
                    <a:pt x="16" y="14"/>
                    <a:pt x="15" y="14"/>
                    <a:pt x="14" y="14"/>
                  </a:cubicBezTo>
                  <a:cubicBezTo>
                    <a:pt x="12" y="15"/>
                    <a:pt x="11" y="16"/>
                    <a:pt x="10" y="17"/>
                  </a:cubicBezTo>
                  <a:cubicBezTo>
                    <a:pt x="10" y="17"/>
                    <a:pt x="10" y="17"/>
                    <a:pt x="10" y="17"/>
                  </a:cubicBezTo>
                  <a:cubicBezTo>
                    <a:pt x="11" y="7"/>
                    <a:pt x="11" y="7"/>
                    <a:pt x="11" y="7"/>
                  </a:cubicBezTo>
                  <a:cubicBezTo>
                    <a:pt x="29" y="7"/>
                    <a:pt x="29" y="7"/>
                    <a:pt x="29" y="7"/>
                  </a:cubicBezTo>
                  <a:cubicBezTo>
                    <a:pt x="29" y="0"/>
                    <a:pt x="29" y="0"/>
                    <a:pt x="29" y="0"/>
                  </a:cubicBezTo>
                  <a:cubicBezTo>
                    <a:pt x="5" y="0"/>
                    <a:pt x="5" y="0"/>
                    <a:pt x="5" y="0"/>
                  </a:cubicBezTo>
                  <a:cubicBezTo>
                    <a:pt x="1" y="24"/>
                    <a:pt x="1" y="24"/>
                    <a:pt x="1" y="24"/>
                  </a:cubicBezTo>
                  <a:cubicBezTo>
                    <a:pt x="9" y="24"/>
                    <a:pt x="9" y="24"/>
                    <a:pt x="9" y="24"/>
                  </a:cubicBezTo>
                  <a:cubicBezTo>
                    <a:pt x="10" y="22"/>
                    <a:pt x="11" y="22"/>
                    <a:pt x="12" y="21"/>
                  </a:cubicBezTo>
                  <a:cubicBezTo>
                    <a:pt x="13" y="21"/>
                    <a:pt x="14" y="20"/>
                    <a:pt x="15" y="20"/>
                  </a:cubicBezTo>
                  <a:cubicBezTo>
                    <a:pt x="16" y="20"/>
                    <a:pt x="18" y="20"/>
                    <a:pt x="18" y="21"/>
                  </a:cubicBezTo>
                  <a:cubicBezTo>
                    <a:pt x="19" y="21"/>
                    <a:pt x="20" y="22"/>
                    <a:pt x="21" y="23"/>
                  </a:cubicBezTo>
                  <a:cubicBezTo>
                    <a:pt x="21" y="23"/>
                    <a:pt x="22" y="24"/>
                    <a:pt x="22" y="25"/>
                  </a:cubicBezTo>
                  <a:cubicBezTo>
                    <a:pt x="23" y="26"/>
                    <a:pt x="23" y="27"/>
                    <a:pt x="23" y="28"/>
                  </a:cubicBezTo>
                  <a:cubicBezTo>
                    <a:pt x="23" y="29"/>
                    <a:pt x="22" y="30"/>
                    <a:pt x="22" y="31"/>
                  </a:cubicBezTo>
                  <a:cubicBezTo>
                    <a:pt x="22" y="32"/>
                    <a:pt x="21" y="33"/>
                    <a:pt x="2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7" name="Freeform 106"/>
            <p:cNvSpPr/>
            <p:nvPr/>
          </p:nvSpPr>
          <p:spPr bwMode="auto">
            <a:xfrm>
              <a:off x="8232775"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8" name="Freeform 107"/>
            <p:cNvSpPr/>
            <p:nvPr/>
          </p:nvSpPr>
          <p:spPr bwMode="auto">
            <a:xfrm>
              <a:off x="8396288"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9" name="Freeform 108"/>
            <p:cNvSpPr>
              <a:spLocks noEditPoints="1"/>
            </p:cNvSpPr>
            <p:nvPr/>
          </p:nvSpPr>
          <p:spPr bwMode="auto">
            <a:xfrm>
              <a:off x="8175625" y="1012826"/>
              <a:ext cx="314325" cy="280988"/>
            </a:xfrm>
            <a:custGeom>
              <a:avLst/>
              <a:gdLst>
                <a:gd name="T0" fmla="*/ 121 w 137"/>
                <a:gd name="T1" fmla="*/ 0 h 122"/>
                <a:gd name="T2" fmla="*/ 117 w 137"/>
                <a:gd name="T3" fmla="*/ 0 h 122"/>
                <a:gd name="T4" fmla="*/ 117 w 137"/>
                <a:gd name="T5" fmla="*/ 14 h 122"/>
                <a:gd name="T6" fmla="*/ 109 w 137"/>
                <a:gd name="T7" fmla="*/ 23 h 122"/>
                <a:gd name="T8" fmla="*/ 99 w 137"/>
                <a:gd name="T9" fmla="*/ 23 h 122"/>
                <a:gd name="T10" fmla="*/ 90 w 137"/>
                <a:gd name="T11" fmla="*/ 14 h 122"/>
                <a:gd name="T12" fmla="*/ 90 w 137"/>
                <a:gd name="T13" fmla="*/ 0 h 122"/>
                <a:gd name="T14" fmla="*/ 46 w 137"/>
                <a:gd name="T15" fmla="*/ 0 h 122"/>
                <a:gd name="T16" fmla="*/ 46 w 137"/>
                <a:gd name="T17" fmla="*/ 14 h 122"/>
                <a:gd name="T18" fmla="*/ 38 w 137"/>
                <a:gd name="T19" fmla="*/ 23 h 122"/>
                <a:gd name="T20" fmla="*/ 28 w 137"/>
                <a:gd name="T21" fmla="*/ 23 h 122"/>
                <a:gd name="T22" fmla="*/ 20 w 137"/>
                <a:gd name="T23" fmla="*/ 14 h 122"/>
                <a:gd name="T24" fmla="*/ 20 w 137"/>
                <a:gd name="T25" fmla="*/ 0 h 122"/>
                <a:gd name="T26" fmla="*/ 16 w 137"/>
                <a:gd name="T27" fmla="*/ 0 h 122"/>
                <a:gd name="T28" fmla="*/ 0 w 137"/>
                <a:gd name="T29" fmla="*/ 16 h 122"/>
                <a:gd name="T30" fmla="*/ 0 w 137"/>
                <a:gd name="T31" fmla="*/ 46 h 122"/>
                <a:gd name="T32" fmla="*/ 0 w 137"/>
                <a:gd name="T33" fmla="*/ 106 h 122"/>
                <a:gd name="T34" fmla="*/ 16 w 137"/>
                <a:gd name="T35" fmla="*/ 122 h 122"/>
                <a:gd name="T36" fmla="*/ 121 w 137"/>
                <a:gd name="T37" fmla="*/ 122 h 122"/>
                <a:gd name="T38" fmla="*/ 137 w 137"/>
                <a:gd name="T39" fmla="*/ 106 h 122"/>
                <a:gd name="T40" fmla="*/ 137 w 137"/>
                <a:gd name="T41" fmla="*/ 46 h 122"/>
                <a:gd name="T42" fmla="*/ 137 w 137"/>
                <a:gd name="T43" fmla="*/ 16 h 122"/>
                <a:gd name="T44" fmla="*/ 121 w 137"/>
                <a:gd name="T45" fmla="*/ 0 h 122"/>
                <a:gd name="T46" fmla="*/ 127 w 137"/>
                <a:gd name="T47" fmla="*/ 106 h 122"/>
                <a:gd name="T48" fmla="*/ 121 w 137"/>
                <a:gd name="T49" fmla="*/ 112 h 122"/>
                <a:gd name="T50" fmla="*/ 16 w 137"/>
                <a:gd name="T51" fmla="*/ 112 h 122"/>
                <a:gd name="T52" fmla="*/ 10 w 137"/>
                <a:gd name="T53" fmla="*/ 106 h 122"/>
                <a:gd name="T54" fmla="*/ 10 w 137"/>
                <a:gd name="T55" fmla="*/ 46 h 122"/>
                <a:gd name="T56" fmla="*/ 127 w 137"/>
                <a:gd name="T57" fmla="*/ 46 h 122"/>
                <a:gd name="T58" fmla="*/ 127 w 137"/>
                <a:gd name="T59"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22">
                  <a:moveTo>
                    <a:pt x="121" y="0"/>
                  </a:moveTo>
                  <a:cubicBezTo>
                    <a:pt x="117" y="0"/>
                    <a:pt x="117" y="0"/>
                    <a:pt x="117" y="0"/>
                  </a:cubicBezTo>
                  <a:cubicBezTo>
                    <a:pt x="117" y="14"/>
                    <a:pt x="117" y="14"/>
                    <a:pt x="117" y="14"/>
                  </a:cubicBezTo>
                  <a:cubicBezTo>
                    <a:pt x="117" y="19"/>
                    <a:pt x="113" y="23"/>
                    <a:pt x="109" y="23"/>
                  </a:cubicBezTo>
                  <a:cubicBezTo>
                    <a:pt x="99" y="23"/>
                    <a:pt x="99" y="23"/>
                    <a:pt x="99" y="23"/>
                  </a:cubicBezTo>
                  <a:cubicBezTo>
                    <a:pt x="94" y="23"/>
                    <a:pt x="90" y="19"/>
                    <a:pt x="90" y="14"/>
                  </a:cubicBezTo>
                  <a:cubicBezTo>
                    <a:pt x="90" y="0"/>
                    <a:pt x="90" y="0"/>
                    <a:pt x="90" y="0"/>
                  </a:cubicBezTo>
                  <a:cubicBezTo>
                    <a:pt x="46" y="0"/>
                    <a:pt x="46" y="0"/>
                    <a:pt x="46" y="0"/>
                  </a:cubicBezTo>
                  <a:cubicBezTo>
                    <a:pt x="46" y="14"/>
                    <a:pt x="46" y="14"/>
                    <a:pt x="46" y="14"/>
                  </a:cubicBezTo>
                  <a:cubicBezTo>
                    <a:pt x="46" y="19"/>
                    <a:pt x="42" y="23"/>
                    <a:pt x="38" y="23"/>
                  </a:cubicBezTo>
                  <a:cubicBezTo>
                    <a:pt x="28" y="23"/>
                    <a:pt x="28" y="23"/>
                    <a:pt x="28" y="23"/>
                  </a:cubicBezTo>
                  <a:cubicBezTo>
                    <a:pt x="23" y="23"/>
                    <a:pt x="20" y="19"/>
                    <a:pt x="20" y="14"/>
                  </a:cubicBezTo>
                  <a:cubicBezTo>
                    <a:pt x="20" y="0"/>
                    <a:pt x="20" y="0"/>
                    <a:pt x="20" y="0"/>
                  </a:cubicBezTo>
                  <a:cubicBezTo>
                    <a:pt x="16" y="0"/>
                    <a:pt x="16" y="0"/>
                    <a:pt x="16" y="0"/>
                  </a:cubicBezTo>
                  <a:cubicBezTo>
                    <a:pt x="7" y="0"/>
                    <a:pt x="0" y="7"/>
                    <a:pt x="0" y="16"/>
                  </a:cubicBezTo>
                  <a:cubicBezTo>
                    <a:pt x="0" y="46"/>
                    <a:pt x="0" y="46"/>
                    <a:pt x="0" y="46"/>
                  </a:cubicBezTo>
                  <a:cubicBezTo>
                    <a:pt x="0" y="106"/>
                    <a:pt x="0" y="106"/>
                    <a:pt x="0" y="106"/>
                  </a:cubicBezTo>
                  <a:cubicBezTo>
                    <a:pt x="0" y="115"/>
                    <a:pt x="7" y="122"/>
                    <a:pt x="16" y="122"/>
                  </a:cubicBezTo>
                  <a:cubicBezTo>
                    <a:pt x="121" y="122"/>
                    <a:pt x="121" y="122"/>
                    <a:pt x="121" y="122"/>
                  </a:cubicBezTo>
                  <a:cubicBezTo>
                    <a:pt x="129" y="122"/>
                    <a:pt x="137" y="115"/>
                    <a:pt x="137" y="106"/>
                  </a:cubicBezTo>
                  <a:cubicBezTo>
                    <a:pt x="137" y="46"/>
                    <a:pt x="137" y="46"/>
                    <a:pt x="137" y="46"/>
                  </a:cubicBezTo>
                  <a:cubicBezTo>
                    <a:pt x="137" y="16"/>
                    <a:pt x="137" y="16"/>
                    <a:pt x="137" y="16"/>
                  </a:cubicBezTo>
                  <a:cubicBezTo>
                    <a:pt x="137" y="7"/>
                    <a:pt x="129" y="0"/>
                    <a:pt x="121" y="0"/>
                  </a:cubicBezTo>
                  <a:close/>
                  <a:moveTo>
                    <a:pt x="127" y="106"/>
                  </a:moveTo>
                  <a:cubicBezTo>
                    <a:pt x="127" y="109"/>
                    <a:pt x="124" y="112"/>
                    <a:pt x="121" y="112"/>
                  </a:cubicBezTo>
                  <a:cubicBezTo>
                    <a:pt x="16" y="112"/>
                    <a:pt x="16" y="112"/>
                    <a:pt x="16" y="112"/>
                  </a:cubicBezTo>
                  <a:cubicBezTo>
                    <a:pt x="13" y="112"/>
                    <a:pt x="10" y="109"/>
                    <a:pt x="10" y="106"/>
                  </a:cubicBezTo>
                  <a:cubicBezTo>
                    <a:pt x="10" y="46"/>
                    <a:pt x="10" y="46"/>
                    <a:pt x="10" y="46"/>
                  </a:cubicBezTo>
                  <a:cubicBezTo>
                    <a:pt x="127" y="46"/>
                    <a:pt x="127" y="46"/>
                    <a:pt x="127" y="46"/>
                  </a:cubicBezTo>
                  <a:lnTo>
                    <a:pt x="127"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strips(upRight)">
                                      <p:cBhvr>
                                        <p:cTn id="7" dur="500"/>
                                        <p:tgtEl>
                                          <p:spTgt spid="67"/>
                                        </p:tgtEl>
                                      </p:cBhvr>
                                    </p:animEffect>
                                  </p:childTnLst>
                                </p:cTn>
                              </p:par>
                            </p:childTnLst>
                          </p:cTn>
                        </p:par>
                        <p:par>
                          <p:cTn id="8" fill="hold">
                            <p:stCondLst>
                              <p:cond delay="500"/>
                            </p:stCondLst>
                            <p:childTnLst>
                              <p:par>
                                <p:cTn id="9" presetID="2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par>
                          <p:cTn id="13" fill="hold">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childTnLst>
                                </p:cTn>
                              </p:par>
                            </p:childTnLst>
                          </p:cTn>
                        </p:par>
                        <p:par>
                          <p:cTn id="18" fill="hold">
                            <p:stCondLst>
                              <p:cond delay="1500"/>
                            </p:stCondLst>
                            <p:childTnLst>
                              <p:par>
                                <p:cTn id="19" presetID="23" presetClass="entr" presetSubtype="16"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childTnLst>
                                </p:cTn>
                              </p:par>
                            </p:childTnLst>
                          </p:cTn>
                        </p:par>
                        <p:par>
                          <p:cTn id="23" fill="hold">
                            <p:stCondLst>
                              <p:cond delay="2000"/>
                            </p:stCondLst>
                            <p:childTnLst>
                              <p:par>
                                <p:cTn id="24" presetID="23" presetClass="entr" presetSubtype="16"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childTnLst>
                                </p:cTn>
                              </p:par>
                            </p:childTnLst>
                          </p:cTn>
                        </p:par>
                        <p:par>
                          <p:cTn id="28" fill="hold">
                            <p:stCondLst>
                              <p:cond delay="2500"/>
                            </p:stCondLst>
                            <p:childTnLst>
                              <p:par>
                                <p:cTn id="29" presetID="23" presetClass="entr" presetSubtype="16"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500" fill="hold"/>
                                        <p:tgtEl>
                                          <p:spTgt spid="20"/>
                                        </p:tgtEl>
                                        <p:attrNameLst>
                                          <p:attrName>ppt_w</p:attrName>
                                        </p:attrNameLst>
                                      </p:cBhvr>
                                      <p:tavLst>
                                        <p:tav tm="0">
                                          <p:val>
                                            <p:fltVal val="0"/>
                                          </p:val>
                                        </p:tav>
                                        <p:tav tm="100000">
                                          <p:val>
                                            <p:strVal val="#ppt_w"/>
                                          </p:val>
                                        </p:tav>
                                      </p:tavLst>
                                    </p:anim>
                                    <p:anim calcmode="lin" valueType="num">
                                      <p:cBhvr>
                                        <p:cTn id="32" dur="500" fill="hold"/>
                                        <p:tgtEl>
                                          <p:spTgt spid="20"/>
                                        </p:tgtEl>
                                        <p:attrNameLst>
                                          <p:attrName>ppt_h</p:attrName>
                                        </p:attrNameLst>
                                      </p:cBhvr>
                                      <p:tavLst>
                                        <p:tav tm="0">
                                          <p:val>
                                            <p:fltVal val="0"/>
                                          </p:val>
                                        </p:tav>
                                        <p:tav tm="100000">
                                          <p:val>
                                            <p:strVal val="#ppt_h"/>
                                          </p:val>
                                        </p:tav>
                                      </p:tavLst>
                                    </p:anim>
                                  </p:childTnLst>
                                </p:cTn>
                              </p:par>
                            </p:childTnLst>
                          </p:cTn>
                        </p:par>
                        <p:par>
                          <p:cTn id="33" fill="hold">
                            <p:stCondLst>
                              <p:cond delay="3000"/>
                            </p:stCondLst>
                            <p:childTnLst>
                              <p:par>
                                <p:cTn id="34" presetID="2" presetClass="entr" presetSubtype="4" accel="50000" decel="50000" fill="hold" nodeType="afterEffect">
                                  <p:stCondLst>
                                    <p:cond delay="0"/>
                                  </p:stCondLst>
                                  <p:childTnLst>
                                    <p:set>
                                      <p:cBhvr>
                                        <p:cTn id="35" dur="1" fill="hold">
                                          <p:stCondLst>
                                            <p:cond delay="0"/>
                                          </p:stCondLst>
                                        </p:cTn>
                                        <p:tgtEl>
                                          <p:spTgt spid="80"/>
                                        </p:tgtEl>
                                        <p:attrNameLst>
                                          <p:attrName>style.visibility</p:attrName>
                                        </p:attrNameLst>
                                      </p:cBhvr>
                                      <p:to>
                                        <p:strVal val="visible"/>
                                      </p:to>
                                    </p:set>
                                    <p:anim calcmode="lin" valueType="num">
                                      <p:cBhvr additive="base">
                                        <p:cTn id="36" dur="500" fill="hold"/>
                                        <p:tgtEl>
                                          <p:spTgt spid="80"/>
                                        </p:tgtEl>
                                        <p:attrNameLst>
                                          <p:attrName>ppt_x</p:attrName>
                                        </p:attrNameLst>
                                      </p:cBhvr>
                                      <p:tavLst>
                                        <p:tav tm="0">
                                          <p:val>
                                            <p:strVal val="#ppt_x"/>
                                          </p:val>
                                        </p:tav>
                                        <p:tav tm="100000">
                                          <p:val>
                                            <p:strVal val="#ppt_x"/>
                                          </p:val>
                                        </p:tav>
                                      </p:tavLst>
                                    </p:anim>
                                    <p:anim calcmode="lin" valueType="num">
                                      <p:cBhvr additive="base">
                                        <p:cTn id="37" dur="500" fill="hold"/>
                                        <p:tgtEl>
                                          <p:spTgt spid="80"/>
                                        </p:tgtEl>
                                        <p:attrNameLst>
                                          <p:attrName>ppt_y</p:attrName>
                                        </p:attrNameLst>
                                      </p:cBhvr>
                                      <p:tavLst>
                                        <p:tav tm="0">
                                          <p:val>
                                            <p:strVal val="1+#ppt_h/2"/>
                                          </p:val>
                                        </p:tav>
                                        <p:tav tm="100000">
                                          <p:val>
                                            <p:strVal val="#ppt_y"/>
                                          </p:val>
                                        </p:tav>
                                      </p:tavLst>
                                    </p:anim>
                                  </p:childTnLst>
                                </p:cTn>
                              </p:par>
                            </p:childTnLst>
                          </p:cTn>
                        </p:par>
                        <p:par>
                          <p:cTn id="38" fill="hold">
                            <p:stCondLst>
                              <p:cond delay="3500"/>
                            </p:stCondLst>
                            <p:childTnLst>
                              <p:par>
                                <p:cTn id="39" presetID="2" presetClass="entr" presetSubtype="4" accel="50000" decel="50000" fill="hold" nodeType="afterEffect">
                                  <p:stCondLst>
                                    <p:cond delay="0"/>
                                  </p:stCondLst>
                                  <p:childTnLst>
                                    <p:set>
                                      <p:cBhvr>
                                        <p:cTn id="40" dur="1" fill="hold">
                                          <p:stCondLst>
                                            <p:cond delay="0"/>
                                          </p:stCondLst>
                                        </p:cTn>
                                        <p:tgtEl>
                                          <p:spTgt spid="81"/>
                                        </p:tgtEl>
                                        <p:attrNameLst>
                                          <p:attrName>style.visibility</p:attrName>
                                        </p:attrNameLst>
                                      </p:cBhvr>
                                      <p:to>
                                        <p:strVal val="visible"/>
                                      </p:to>
                                    </p:set>
                                    <p:anim calcmode="lin" valueType="num">
                                      <p:cBhvr additive="base">
                                        <p:cTn id="41" dur="500" fill="hold"/>
                                        <p:tgtEl>
                                          <p:spTgt spid="81"/>
                                        </p:tgtEl>
                                        <p:attrNameLst>
                                          <p:attrName>ppt_x</p:attrName>
                                        </p:attrNameLst>
                                      </p:cBhvr>
                                      <p:tavLst>
                                        <p:tav tm="0">
                                          <p:val>
                                            <p:strVal val="#ppt_x"/>
                                          </p:val>
                                        </p:tav>
                                        <p:tav tm="100000">
                                          <p:val>
                                            <p:strVal val="#ppt_x"/>
                                          </p:val>
                                        </p:tav>
                                      </p:tavLst>
                                    </p:anim>
                                    <p:anim calcmode="lin" valueType="num">
                                      <p:cBhvr additive="base">
                                        <p:cTn id="42" dur="500" fill="hold"/>
                                        <p:tgtEl>
                                          <p:spTgt spid="81"/>
                                        </p:tgtEl>
                                        <p:attrNameLst>
                                          <p:attrName>ppt_y</p:attrName>
                                        </p:attrNameLst>
                                      </p:cBhvr>
                                      <p:tavLst>
                                        <p:tav tm="0">
                                          <p:val>
                                            <p:strVal val="1+#ppt_h/2"/>
                                          </p:val>
                                        </p:tav>
                                        <p:tav tm="100000">
                                          <p:val>
                                            <p:strVal val="#ppt_y"/>
                                          </p:val>
                                        </p:tav>
                                      </p:tavLst>
                                    </p:anim>
                                  </p:childTnLst>
                                </p:cTn>
                              </p:par>
                            </p:childTnLst>
                          </p:cTn>
                        </p:par>
                        <p:par>
                          <p:cTn id="43" fill="hold">
                            <p:stCondLst>
                              <p:cond delay="4000"/>
                            </p:stCondLst>
                            <p:childTnLst>
                              <p:par>
                                <p:cTn id="44" presetID="2" presetClass="entr" presetSubtype="4" accel="50000" decel="50000" fill="hold" nodeType="afterEffect">
                                  <p:stCondLst>
                                    <p:cond delay="0"/>
                                  </p:stCondLst>
                                  <p:childTnLst>
                                    <p:set>
                                      <p:cBhvr>
                                        <p:cTn id="45" dur="1" fill="hold">
                                          <p:stCondLst>
                                            <p:cond delay="0"/>
                                          </p:stCondLst>
                                        </p:cTn>
                                        <p:tgtEl>
                                          <p:spTgt spid="82"/>
                                        </p:tgtEl>
                                        <p:attrNameLst>
                                          <p:attrName>style.visibility</p:attrName>
                                        </p:attrNameLst>
                                      </p:cBhvr>
                                      <p:to>
                                        <p:strVal val="visible"/>
                                      </p:to>
                                    </p:set>
                                    <p:anim calcmode="lin" valueType="num">
                                      <p:cBhvr additive="base">
                                        <p:cTn id="46" dur="500" fill="hold"/>
                                        <p:tgtEl>
                                          <p:spTgt spid="82"/>
                                        </p:tgtEl>
                                        <p:attrNameLst>
                                          <p:attrName>ppt_x</p:attrName>
                                        </p:attrNameLst>
                                      </p:cBhvr>
                                      <p:tavLst>
                                        <p:tav tm="0">
                                          <p:val>
                                            <p:strVal val="#ppt_x"/>
                                          </p:val>
                                        </p:tav>
                                        <p:tav tm="100000">
                                          <p:val>
                                            <p:strVal val="#ppt_x"/>
                                          </p:val>
                                        </p:tav>
                                      </p:tavLst>
                                    </p:anim>
                                    <p:anim calcmode="lin" valueType="num">
                                      <p:cBhvr additive="base">
                                        <p:cTn id="47" dur="500" fill="hold"/>
                                        <p:tgtEl>
                                          <p:spTgt spid="82"/>
                                        </p:tgtEl>
                                        <p:attrNameLst>
                                          <p:attrName>ppt_y</p:attrName>
                                        </p:attrNameLst>
                                      </p:cBhvr>
                                      <p:tavLst>
                                        <p:tav tm="0">
                                          <p:val>
                                            <p:strVal val="1+#ppt_h/2"/>
                                          </p:val>
                                        </p:tav>
                                        <p:tav tm="100000">
                                          <p:val>
                                            <p:strVal val="#ppt_y"/>
                                          </p:val>
                                        </p:tav>
                                      </p:tavLst>
                                    </p:anim>
                                  </p:childTnLst>
                                </p:cTn>
                              </p:par>
                            </p:childTnLst>
                          </p:cTn>
                        </p:par>
                        <p:par>
                          <p:cTn id="48" fill="hold">
                            <p:stCondLst>
                              <p:cond delay="4500"/>
                            </p:stCondLst>
                            <p:childTnLst>
                              <p:par>
                                <p:cTn id="49" presetID="2" presetClass="entr" presetSubtype="4" accel="50000" decel="50000" fill="hold" nodeType="afterEffect">
                                  <p:stCondLst>
                                    <p:cond delay="0"/>
                                  </p:stCondLst>
                                  <p:childTnLst>
                                    <p:set>
                                      <p:cBhvr>
                                        <p:cTn id="50" dur="1" fill="hold">
                                          <p:stCondLst>
                                            <p:cond delay="0"/>
                                          </p:stCondLst>
                                        </p:cTn>
                                        <p:tgtEl>
                                          <p:spTgt spid="83"/>
                                        </p:tgtEl>
                                        <p:attrNameLst>
                                          <p:attrName>style.visibility</p:attrName>
                                        </p:attrNameLst>
                                      </p:cBhvr>
                                      <p:to>
                                        <p:strVal val="visible"/>
                                      </p:to>
                                    </p:set>
                                    <p:anim calcmode="lin" valueType="num">
                                      <p:cBhvr additive="base">
                                        <p:cTn id="51" dur="500" fill="hold"/>
                                        <p:tgtEl>
                                          <p:spTgt spid="83"/>
                                        </p:tgtEl>
                                        <p:attrNameLst>
                                          <p:attrName>ppt_x</p:attrName>
                                        </p:attrNameLst>
                                      </p:cBhvr>
                                      <p:tavLst>
                                        <p:tav tm="0">
                                          <p:val>
                                            <p:strVal val="#ppt_x"/>
                                          </p:val>
                                        </p:tav>
                                        <p:tav tm="100000">
                                          <p:val>
                                            <p:strVal val="#ppt_x"/>
                                          </p:val>
                                        </p:tav>
                                      </p:tavLst>
                                    </p:anim>
                                    <p:anim calcmode="lin" valueType="num">
                                      <p:cBhvr additive="base">
                                        <p:cTn id="52" dur="500" fill="hold"/>
                                        <p:tgtEl>
                                          <p:spTgt spid="83"/>
                                        </p:tgtEl>
                                        <p:attrNameLst>
                                          <p:attrName>ppt_y</p:attrName>
                                        </p:attrNameLst>
                                      </p:cBhvr>
                                      <p:tavLst>
                                        <p:tav tm="0">
                                          <p:val>
                                            <p:strVal val="1+#ppt_h/2"/>
                                          </p:val>
                                        </p:tav>
                                        <p:tav tm="100000">
                                          <p:val>
                                            <p:strVal val="#ppt_y"/>
                                          </p:val>
                                        </p:tav>
                                      </p:tavLst>
                                    </p:anim>
                                  </p:childTnLst>
                                </p:cTn>
                              </p:par>
                            </p:childTnLst>
                          </p:cTn>
                        </p:par>
                        <p:par>
                          <p:cTn id="53" fill="hold">
                            <p:stCondLst>
                              <p:cond delay="5000"/>
                            </p:stCondLst>
                            <p:childTnLst>
                              <p:par>
                                <p:cTn id="54" presetID="2" presetClass="entr" presetSubtype="4" accel="50000" decel="50000" fill="hold" nodeType="afterEffect">
                                  <p:stCondLst>
                                    <p:cond delay="0"/>
                                  </p:stCondLst>
                                  <p:childTnLst>
                                    <p:set>
                                      <p:cBhvr>
                                        <p:cTn id="55" dur="1" fill="hold">
                                          <p:stCondLst>
                                            <p:cond delay="0"/>
                                          </p:stCondLst>
                                        </p:cTn>
                                        <p:tgtEl>
                                          <p:spTgt spid="84"/>
                                        </p:tgtEl>
                                        <p:attrNameLst>
                                          <p:attrName>style.visibility</p:attrName>
                                        </p:attrNameLst>
                                      </p:cBhvr>
                                      <p:to>
                                        <p:strVal val="visible"/>
                                      </p:to>
                                    </p:set>
                                    <p:anim calcmode="lin" valueType="num">
                                      <p:cBhvr additive="base">
                                        <p:cTn id="56" dur="500" fill="hold"/>
                                        <p:tgtEl>
                                          <p:spTgt spid="84"/>
                                        </p:tgtEl>
                                        <p:attrNameLst>
                                          <p:attrName>ppt_x</p:attrName>
                                        </p:attrNameLst>
                                      </p:cBhvr>
                                      <p:tavLst>
                                        <p:tav tm="0">
                                          <p:val>
                                            <p:strVal val="#ppt_x"/>
                                          </p:val>
                                        </p:tav>
                                        <p:tav tm="100000">
                                          <p:val>
                                            <p:strVal val="#ppt_x"/>
                                          </p:val>
                                        </p:tav>
                                      </p:tavLst>
                                    </p:anim>
                                    <p:anim calcmode="lin" valueType="num">
                                      <p:cBhvr additive="base">
                                        <p:cTn id="57" dur="500" fill="hold"/>
                                        <p:tgtEl>
                                          <p:spTgt spid="84"/>
                                        </p:tgtEl>
                                        <p:attrNameLst>
                                          <p:attrName>ppt_y</p:attrName>
                                        </p:attrNameLst>
                                      </p:cBhvr>
                                      <p:tavLst>
                                        <p:tav tm="0">
                                          <p:val>
                                            <p:strVal val="1+#ppt_h/2"/>
                                          </p:val>
                                        </p:tav>
                                        <p:tav tm="100000">
                                          <p:val>
                                            <p:strVal val="#ppt_y"/>
                                          </p:val>
                                        </p:tav>
                                      </p:tavLst>
                                    </p:anim>
                                  </p:childTnLst>
                                </p:cTn>
                              </p:par>
                            </p:childTnLst>
                          </p:cTn>
                        </p:par>
                        <p:par>
                          <p:cTn id="58" fill="hold">
                            <p:stCondLst>
                              <p:cond delay="5500"/>
                            </p:stCondLst>
                            <p:childTnLst>
                              <p:par>
                                <p:cTn id="59" presetID="23" presetClass="entr" presetSubtype="16"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p:cTn id="61" dur="500" fill="hold"/>
                                        <p:tgtEl>
                                          <p:spTgt spid="36"/>
                                        </p:tgtEl>
                                        <p:attrNameLst>
                                          <p:attrName>ppt_w</p:attrName>
                                        </p:attrNameLst>
                                      </p:cBhvr>
                                      <p:tavLst>
                                        <p:tav tm="0">
                                          <p:val>
                                            <p:fltVal val="0"/>
                                          </p:val>
                                        </p:tav>
                                        <p:tav tm="100000">
                                          <p:val>
                                            <p:strVal val="#ppt_w"/>
                                          </p:val>
                                        </p:tav>
                                      </p:tavLst>
                                    </p:anim>
                                    <p:anim calcmode="lin" valueType="num">
                                      <p:cBhvr>
                                        <p:cTn id="62" dur="500" fill="hold"/>
                                        <p:tgtEl>
                                          <p:spTgt spid="36"/>
                                        </p:tgtEl>
                                        <p:attrNameLst>
                                          <p:attrName>ppt_h</p:attrName>
                                        </p:attrNameLst>
                                      </p:cBhvr>
                                      <p:tavLst>
                                        <p:tav tm="0">
                                          <p:val>
                                            <p:fltVal val="0"/>
                                          </p:val>
                                        </p:tav>
                                        <p:tav tm="100000">
                                          <p:val>
                                            <p:strVal val="#ppt_h"/>
                                          </p:val>
                                        </p:tav>
                                      </p:tavLst>
                                    </p:anim>
                                  </p:childTnLst>
                                </p:cTn>
                              </p:par>
                            </p:childTnLst>
                          </p:cTn>
                        </p:par>
                        <p:par>
                          <p:cTn id="63" fill="hold">
                            <p:stCondLst>
                              <p:cond delay="6000"/>
                            </p:stCondLst>
                            <p:childTnLst>
                              <p:par>
                                <p:cTn id="64" presetID="23" presetClass="entr" presetSubtype="16" fill="hold" grpId="0" nodeType="afterEffect">
                                  <p:stCondLst>
                                    <p:cond delay="0"/>
                                  </p:stCondLst>
                                  <p:childTnLst>
                                    <p:set>
                                      <p:cBhvr>
                                        <p:cTn id="65" dur="1" fill="hold">
                                          <p:stCondLst>
                                            <p:cond delay="0"/>
                                          </p:stCondLst>
                                        </p:cTn>
                                        <p:tgtEl>
                                          <p:spTgt spid="37"/>
                                        </p:tgtEl>
                                        <p:attrNameLst>
                                          <p:attrName>style.visibility</p:attrName>
                                        </p:attrNameLst>
                                      </p:cBhvr>
                                      <p:to>
                                        <p:strVal val="visible"/>
                                      </p:to>
                                    </p:set>
                                    <p:anim calcmode="lin" valueType="num">
                                      <p:cBhvr>
                                        <p:cTn id="66" dur="500" fill="hold"/>
                                        <p:tgtEl>
                                          <p:spTgt spid="37"/>
                                        </p:tgtEl>
                                        <p:attrNameLst>
                                          <p:attrName>ppt_w</p:attrName>
                                        </p:attrNameLst>
                                      </p:cBhvr>
                                      <p:tavLst>
                                        <p:tav tm="0">
                                          <p:val>
                                            <p:fltVal val="0"/>
                                          </p:val>
                                        </p:tav>
                                        <p:tav tm="100000">
                                          <p:val>
                                            <p:strVal val="#ppt_w"/>
                                          </p:val>
                                        </p:tav>
                                      </p:tavLst>
                                    </p:anim>
                                    <p:anim calcmode="lin" valueType="num">
                                      <p:cBhvr>
                                        <p:cTn id="67" dur="500" fill="hold"/>
                                        <p:tgtEl>
                                          <p:spTgt spid="37"/>
                                        </p:tgtEl>
                                        <p:attrNameLst>
                                          <p:attrName>ppt_h</p:attrName>
                                        </p:attrNameLst>
                                      </p:cBhvr>
                                      <p:tavLst>
                                        <p:tav tm="0">
                                          <p:val>
                                            <p:fltVal val="0"/>
                                          </p:val>
                                        </p:tav>
                                        <p:tav tm="100000">
                                          <p:val>
                                            <p:strVal val="#ppt_h"/>
                                          </p:val>
                                        </p:tav>
                                      </p:tavLst>
                                    </p:anim>
                                  </p:childTnLst>
                                </p:cTn>
                              </p:par>
                            </p:childTnLst>
                          </p:cTn>
                        </p:par>
                        <p:par>
                          <p:cTn id="68" fill="hold">
                            <p:stCondLst>
                              <p:cond delay="6500"/>
                            </p:stCondLst>
                            <p:childTnLst>
                              <p:par>
                                <p:cTn id="69" presetID="23" presetClass="entr" presetSubtype="16" fill="hold" nodeType="afterEffect">
                                  <p:stCondLst>
                                    <p:cond delay="0"/>
                                  </p:stCondLst>
                                  <p:childTnLst>
                                    <p:set>
                                      <p:cBhvr>
                                        <p:cTn id="70" dur="1" fill="hold">
                                          <p:stCondLst>
                                            <p:cond delay="0"/>
                                          </p:stCondLst>
                                        </p:cTn>
                                        <p:tgtEl>
                                          <p:spTgt spid="38"/>
                                        </p:tgtEl>
                                        <p:attrNameLst>
                                          <p:attrName>style.visibility</p:attrName>
                                        </p:attrNameLst>
                                      </p:cBhvr>
                                      <p:to>
                                        <p:strVal val="visible"/>
                                      </p:to>
                                    </p:set>
                                    <p:anim calcmode="lin" valueType="num">
                                      <p:cBhvr>
                                        <p:cTn id="71" dur="500" fill="hold"/>
                                        <p:tgtEl>
                                          <p:spTgt spid="38"/>
                                        </p:tgtEl>
                                        <p:attrNameLst>
                                          <p:attrName>ppt_w</p:attrName>
                                        </p:attrNameLst>
                                      </p:cBhvr>
                                      <p:tavLst>
                                        <p:tav tm="0">
                                          <p:val>
                                            <p:fltVal val="0"/>
                                          </p:val>
                                        </p:tav>
                                        <p:tav tm="100000">
                                          <p:val>
                                            <p:strVal val="#ppt_w"/>
                                          </p:val>
                                        </p:tav>
                                      </p:tavLst>
                                    </p:anim>
                                    <p:anim calcmode="lin" valueType="num">
                                      <p:cBhvr>
                                        <p:cTn id="72" dur="500" fill="hold"/>
                                        <p:tgtEl>
                                          <p:spTgt spid="38"/>
                                        </p:tgtEl>
                                        <p:attrNameLst>
                                          <p:attrName>ppt_h</p:attrName>
                                        </p:attrNameLst>
                                      </p:cBhvr>
                                      <p:tavLst>
                                        <p:tav tm="0">
                                          <p:val>
                                            <p:fltVal val="0"/>
                                          </p:val>
                                        </p:tav>
                                        <p:tav tm="100000">
                                          <p:val>
                                            <p:strVal val="#ppt_h"/>
                                          </p:val>
                                        </p:tav>
                                      </p:tavLst>
                                    </p:anim>
                                  </p:childTnLst>
                                </p:cTn>
                              </p:par>
                            </p:childTnLst>
                          </p:cTn>
                        </p:par>
                        <p:par>
                          <p:cTn id="73" fill="hold">
                            <p:stCondLst>
                              <p:cond delay="7000"/>
                            </p:stCondLst>
                            <p:childTnLst>
                              <p:par>
                                <p:cTn id="74" presetID="23" presetClass="entr" presetSubtype="16" fill="hold" grpId="0" nodeType="afterEffect">
                                  <p:stCondLst>
                                    <p:cond delay="0"/>
                                  </p:stCondLst>
                                  <p:childTnLst>
                                    <p:set>
                                      <p:cBhvr>
                                        <p:cTn id="75" dur="1" fill="hold">
                                          <p:stCondLst>
                                            <p:cond delay="0"/>
                                          </p:stCondLst>
                                        </p:cTn>
                                        <p:tgtEl>
                                          <p:spTgt spid="43"/>
                                        </p:tgtEl>
                                        <p:attrNameLst>
                                          <p:attrName>style.visibility</p:attrName>
                                        </p:attrNameLst>
                                      </p:cBhvr>
                                      <p:to>
                                        <p:strVal val="visible"/>
                                      </p:to>
                                    </p:set>
                                    <p:anim calcmode="lin" valueType="num">
                                      <p:cBhvr>
                                        <p:cTn id="76" dur="500" fill="hold"/>
                                        <p:tgtEl>
                                          <p:spTgt spid="43"/>
                                        </p:tgtEl>
                                        <p:attrNameLst>
                                          <p:attrName>ppt_w</p:attrName>
                                        </p:attrNameLst>
                                      </p:cBhvr>
                                      <p:tavLst>
                                        <p:tav tm="0">
                                          <p:val>
                                            <p:fltVal val="0"/>
                                          </p:val>
                                        </p:tav>
                                        <p:tav tm="100000">
                                          <p:val>
                                            <p:strVal val="#ppt_w"/>
                                          </p:val>
                                        </p:tav>
                                      </p:tavLst>
                                    </p:anim>
                                    <p:anim calcmode="lin" valueType="num">
                                      <p:cBhvr>
                                        <p:cTn id="77" dur="500" fill="hold"/>
                                        <p:tgtEl>
                                          <p:spTgt spid="43"/>
                                        </p:tgtEl>
                                        <p:attrNameLst>
                                          <p:attrName>ppt_h</p:attrName>
                                        </p:attrNameLst>
                                      </p:cBhvr>
                                      <p:tavLst>
                                        <p:tav tm="0">
                                          <p:val>
                                            <p:fltVal val="0"/>
                                          </p:val>
                                        </p:tav>
                                        <p:tav tm="100000">
                                          <p:val>
                                            <p:strVal val="#ppt_h"/>
                                          </p:val>
                                        </p:tav>
                                      </p:tavLst>
                                    </p:anim>
                                  </p:childTnLst>
                                </p:cTn>
                              </p:par>
                            </p:childTnLst>
                          </p:cTn>
                        </p:par>
                        <p:par>
                          <p:cTn id="78" fill="hold">
                            <p:stCondLst>
                              <p:cond delay="7500"/>
                            </p:stCondLst>
                            <p:childTnLst>
                              <p:par>
                                <p:cTn id="79" presetID="23" presetClass="entr" presetSubtype="16" fill="hold" nodeType="afterEffect">
                                  <p:stCondLst>
                                    <p:cond delay="0"/>
                                  </p:stCondLst>
                                  <p:childTnLst>
                                    <p:set>
                                      <p:cBhvr>
                                        <p:cTn id="80" dur="1" fill="hold">
                                          <p:stCondLst>
                                            <p:cond delay="0"/>
                                          </p:stCondLst>
                                        </p:cTn>
                                        <p:tgtEl>
                                          <p:spTgt spid="44"/>
                                        </p:tgtEl>
                                        <p:attrNameLst>
                                          <p:attrName>style.visibility</p:attrName>
                                        </p:attrNameLst>
                                      </p:cBhvr>
                                      <p:to>
                                        <p:strVal val="visible"/>
                                      </p:to>
                                    </p:set>
                                    <p:anim calcmode="lin" valueType="num">
                                      <p:cBhvr>
                                        <p:cTn id="81" dur="500" fill="hold"/>
                                        <p:tgtEl>
                                          <p:spTgt spid="44"/>
                                        </p:tgtEl>
                                        <p:attrNameLst>
                                          <p:attrName>ppt_w</p:attrName>
                                        </p:attrNameLst>
                                      </p:cBhvr>
                                      <p:tavLst>
                                        <p:tav tm="0">
                                          <p:val>
                                            <p:fltVal val="0"/>
                                          </p:val>
                                        </p:tav>
                                        <p:tav tm="100000">
                                          <p:val>
                                            <p:strVal val="#ppt_w"/>
                                          </p:val>
                                        </p:tav>
                                      </p:tavLst>
                                    </p:anim>
                                    <p:anim calcmode="lin" valueType="num">
                                      <p:cBhvr>
                                        <p:cTn id="82" dur="500" fill="hold"/>
                                        <p:tgtEl>
                                          <p:spTgt spid="4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20" grpId="0" animBg="1"/>
      <p:bldP spid="5" grpId="0" animBg="1"/>
      <p:bldP spid="9" grpId="0" animBg="1"/>
      <p:bldP spid="36" grpId="0" animBg="1"/>
      <p:bldP spid="37" grpId="0" animBg="1"/>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1741175" y="3591624"/>
            <a:ext cx="2333814" cy="984885"/>
            <a:chOff x="1115580" y="2693718"/>
            <a:chExt cx="1750588" cy="738664"/>
          </a:xfrm>
        </p:grpSpPr>
        <p:sp>
          <p:nvSpPr>
            <p:cNvPr id="49" name="Text Placeholder 3"/>
            <p:cNvSpPr txBox="1"/>
            <p:nvPr/>
          </p:nvSpPr>
          <p:spPr>
            <a:xfrm>
              <a:off x="1482255" y="2693718"/>
              <a:ext cx="1017237"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p>
          </p:txBody>
        </p:sp>
        <p:sp>
          <p:nvSpPr>
            <p:cNvPr id="51" name="Text Placeholder 3"/>
            <p:cNvSpPr txBox="1"/>
            <p:nvPr/>
          </p:nvSpPr>
          <p:spPr>
            <a:xfrm>
              <a:off x="1115580" y="2970717"/>
              <a:ext cx="1750588"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0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000" dirty="0">
                <a:solidFill>
                  <a:schemeClr val="tx1">
                    <a:lumMod val="65000"/>
                    <a:lumOff val="35000"/>
                  </a:schemeClr>
                </a:solidFill>
                <a:latin typeface="+mn-ea"/>
              </a:endParaRPr>
            </a:p>
          </p:txBody>
        </p:sp>
      </p:grpSp>
      <p:grpSp>
        <p:nvGrpSpPr>
          <p:cNvPr id="55" name="Group 54"/>
          <p:cNvGrpSpPr/>
          <p:nvPr/>
        </p:nvGrpSpPr>
        <p:grpSpPr>
          <a:xfrm>
            <a:off x="8068554" y="2891335"/>
            <a:ext cx="2333814" cy="984885"/>
            <a:chOff x="1115580" y="2693718"/>
            <a:chExt cx="1750588" cy="738664"/>
          </a:xfrm>
        </p:grpSpPr>
        <p:sp>
          <p:nvSpPr>
            <p:cNvPr id="57" name="Text Placeholder 3"/>
            <p:cNvSpPr txBox="1"/>
            <p:nvPr/>
          </p:nvSpPr>
          <p:spPr>
            <a:xfrm>
              <a:off x="1482255" y="2693718"/>
              <a:ext cx="1017237"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p>
          </p:txBody>
        </p:sp>
        <p:sp>
          <p:nvSpPr>
            <p:cNvPr id="58" name="Text Placeholder 3"/>
            <p:cNvSpPr txBox="1"/>
            <p:nvPr/>
          </p:nvSpPr>
          <p:spPr>
            <a:xfrm>
              <a:off x="1115580" y="2970717"/>
              <a:ext cx="1750588"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0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000" dirty="0">
                <a:solidFill>
                  <a:schemeClr val="tx1">
                    <a:lumMod val="65000"/>
                    <a:lumOff val="35000"/>
                  </a:schemeClr>
                </a:solidFill>
                <a:latin typeface="+mn-ea"/>
              </a:endParaRPr>
            </a:p>
          </p:txBody>
        </p:sp>
      </p:grpSp>
      <p:grpSp>
        <p:nvGrpSpPr>
          <p:cNvPr id="59" name="Group 58"/>
          <p:cNvGrpSpPr/>
          <p:nvPr/>
        </p:nvGrpSpPr>
        <p:grpSpPr>
          <a:xfrm>
            <a:off x="4889948" y="1061547"/>
            <a:ext cx="2333814" cy="984885"/>
            <a:chOff x="1115580" y="2693718"/>
            <a:chExt cx="1750588" cy="738664"/>
          </a:xfrm>
        </p:grpSpPr>
        <p:sp>
          <p:nvSpPr>
            <p:cNvPr id="60" name="Text Placeholder 3"/>
            <p:cNvSpPr txBox="1"/>
            <p:nvPr/>
          </p:nvSpPr>
          <p:spPr>
            <a:xfrm>
              <a:off x="1482255" y="2693718"/>
              <a:ext cx="1017237"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p>
          </p:txBody>
        </p:sp>
        <p:sp>
          <p:nvSpPr>
            <p:cNvPr id="61" name="Text Placeholder 3"/>
            <p:cNvSpPr txBox="1"/>
            <p:nvPr/>
          </p:nvSpPr>
          <p:spPr>
            <a:xfrm>
              <a:off x="1115580" y="2970717"/>
              <a:ext cx="1750588"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0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000" dirty="0">
                <a:solidFill>
                  <a:schemeClr val="tx1">
                    <a:lumMod val="65000"/>
                    <a:lumOff val="35000"/>
                  </a:schemeClr>
                </a:solidFill>
                <a:latin typeface="+mn-ea"/>
              </a:endParaRPr>
            </a:p>
          </p:txBody>
        </p:sp>
      </p:grpSp>
      <p:grpSp>
        <p:nvGrpSpPr>
          <p:cNvPr id="62" name="Group 61"/>
          <p:cNvGrpSpPr/>
          <p:nvPr/>
        </p:nvGrpSpPr>
        <p:grpSpPr>
          <a:xfrm>
            <a:off x="4889948" y="5502852"/>
            <a:ext cx="2333814" cy="984885"/>
            <a:chOff x="1115580" y="2693718"/>
            <a:chExt cx="1750588" cy="738664"/>
          </a:xfrm>
        </p:grpSpPr>
        <p:sp>
          <p:nvSpPr>
            <p:cNvPr id="63" name="Text Placeholder 3"/>
            <p:cNvSpPr txBox="1"/>
            <p:nvPr/>
          </p:nvSpPr>
          <p:spPr>
            <a:xfrm>
              <a:off x="1482255" y="2693718"/>
              <a:ext cx="1017237" cy="27699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en-US" sz="2400" dirty="0">
                  <a:solidFill>
                    <a:schemeClr val="tx1">
                      <a:lumMod val="75000"/>
                      <a:lumOff val="25000"/>
                    </a:schemeClr>
                  </a:solidFill>
                  <a:latin typeface="+mn-ea"/>
                </a:rPr>
                <a:t>459,769K</a:t>
              </a:r>
            </a:p>
          </p:txBody>
        </p:sp>
        <p:sp>
          <p:nvSpPr>
            <p:cNvPr id="64" name="Text Placeholder 3"/>
            <p:cNvSpPr txBox="1"/>
            <p:nvPr/>
          </p:nvSpPr>
          <p:spPr>
            <a:xfrm>
              <a:off x="1115580" y="2970717"/>
              <a:ext cx="1750588"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000" dirty="0">
                  <a:solidFill>
                    <a:schemeClr val="tx1">
                      <a:lumMod val="65000"/>
                      <a:lumOff val="35000"/>
                    </a:schemeClr>
                  </a:solidFill>
                  <a:latin typeface="+mn-ea"/>
                </a:rPr>
                <a:t>Add a detailed text description here, which is recommended to be relevant to the title and in line with the overall language style</a:t>
              </a:r>
              <a:endParaRPr lang="en-US" sz="1000" dirty="0">
                <a:solidFill>
                  <a:schemeClr val="tx1">
                    <a:lumMod val="65000"/>
                    <a:lumOff val="35000"/>
                  </a:schemeClr>
                </a:solidFill>
                <a:latin typeface="+mn-ea"/>
              </a:endParaRPr>
            </a:p>
          </p:txBody>
        </p:sp>
      </p:grpSp>
      <p:grpSp>
        <p:nvGrpSpPr>
          <p:cNvPr id="89" name="Group 88"/>
          <p:cNvGrpSpPr/>
          <p:nvPr/>
        </p:nvGrpSpPr>
        <p:grpSpPr>
          <a:xfrm>
            <a:off x="1310214" y="1745345"/>
            <a:ext cx="3296223" cy="3296652"/>
            <a:chOff x="982192" y="1309008"/>
            <a:chExt cx="2472489" cy="2472489"/>
          </a:xfrm>
        </p:grpSpPr>
        <p:sp>
          <p:nvSpPr>
            <p:cNvPr id="36" name="Chord 35"/>
            <p:cNvSpPr/>
            <p:nvPr/>
          </p:nvSpPr>
          <p:spPr>
            <a:xfrm rot="6657680">
              <a:off x="982192" y="1309008"/>
              <a:ext cx="2472489" cy="2472489"/>
            </a:xfrm>
            <a:prstGeom prst="chord">
              <a:avLst>
                <a:gd name="adj1" fmla="val 3852493"/>
                <a:gd name="adj2" fmla="val 15222584"/>
              </a:avLst>
            </a:prstGeom>
            <a:solidFill>
              <a:schemeClr val="tx2">
                <a:lumMod val="75000"/>
              </a:schemeClr>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69" name="Group 68"/>
            <p:cNvGrpSpPr/>
            <p:nvPr/>
          </p:nvGrpSpPr>
          <p:grpSpPr>
            <a:xfrm>
              <a:off x="1953565" y="1617831"/>
              <a:ext cx="673349" cy="819455"/>
              <a:chOff x="1877783" y="1650038"/>
              <a:chExt cx="673349" cy="819455"/>
            </a:xfrm>
          </p:grpSpPr>
          <p:sp>
            <p:nvSpPr>
              <p:cNvPr id="65" name="Rectangle 64"/>
              <p:cNvSpPr/>
              <p:nvPr/>
            </p:nvSpPr>
            <p:spPr>
              <a:xfrm>
                <a:off x="2073370" y="1650038"/>
                <a:ext cx="138566" cy="623248"/>
              </a:xfrm>
              <a:prstGeom prst="rect">
                <a:avLst/>
              </a:prstGeom>
            </p:spPr>
            <p:txBody>
              <a:bodyPr wrap="none">
                <a:spAutoFit/>
              </a:bodyPr>
              <a:lstStyle/>
              <a:p>
                <a:pPr algn="ctr"/>
                <a:endParaRPr lang="en-US" sz="4800" dirty="0">
                  <a:solidFill>
                    <a:schemeClr val="bg1"/>
                  </a:solidFill>
                  <a:latin typeface="+mn-ea"/>
                </a:endParaRPr>
              </a:p>
            </p:txBody>
          </p:sp>
          <p:sp>
            <p:nvSpPr>
              <p:cNvPr id="66" name="Text Placeholder 3"/>
              <p:cNvSpPr txBox="1"/>
              <p:nvPr/>
            </p:nvSpPr>
            <p:spPr>
              <a:xfrm>
                <a:off x="1877783" y="2307910"/>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1"/>
                    </a:solidFill>
                    <a:latin typeface="+mn-ea"/>
                  </a:rPr>
                  <a:t>Add subtitle</a:t>
                </a:r>
                <a:endParaRPr lang="en-US" dirty="0">
                  <a:solidFill>
                    <a:schemeClr val="bg1"/>
                  </a:solidFill>
                  <a:latin typeface="+mn-ea"/>
                </a:endParaRPr>
              </a:p>
            </p:txBody>
          </p:sp>
        </p:grpSp>
      </p:grpSp>
      <p:grpSp>
        <p:nvGrpSpPr>
          <p:cNvPr id="92" name="Group 91"/>
          <p:cNvGrpSpPr/>
          <p:nvPr/>
        </p:nvGrpSpPr>
        <p:grpSpPr>
          <a:xfrm>
            <a:off x="7585568" y="2507290"/>
            <a:ext cx="3296223" cy="3296652"/>
            <a:chOff x="5689320" y="1880467"/>
            <a:chExt cx="2472489" cy="2472489"/>
          </a:xfrm>
        </p:grpSpPr>
        <p:sp>
          <p:nvSpPr>
            <p:cNvPr id="46" name="Chord 45"/>
            <p:cNvSpPr/>
            <p:nvPr/>
          </p:nvSpPr>
          <p:spPr>
            <a:xfrm rot="17457680">
              <a:off x="5689320" y="1880467"/>
              <a:ext cx="2472489" cy="2472489"/>
            </a:xfrm>
            <a:prstGeom prst="chord">
              <a:avLst>
                <a:gd name="adj1" fmla="val 3852493"/>
                <a:gd name="adj2" fmla="val 15222584"/>
              </a:avLst>
            </a:prstGeom>
            <a:solidFill>
              <a:schemeClr val="accent3"/>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72" name="Group 71"/>
            <p:cNvGrpSpPr/>
            <p:nvPr/>
          </p:nvGrpSpPr>
          <p:grpSpPr>
            <a:xfrm>
              <a:off x="6678609" y="3090213"/>
              <a:ext cx="673349" cy="897382"/>
              <a:chOff x="1877783" y="1572111"/>
              <a:chExt cx="673349" cy="897382"/>
            </a:xfrm>
          </p:grpSpPr>
          <p:sp>
            <p:nvSpPr>
              <p:cNvPr id="80" name="Rectangle 79"/>
              <p:cNvSpPr/>
              <p:nvPr/>
            </p:nvSpPr>
            <p:spPr>
              <a:xfrm>
                <a:off x="2073370" y="1572111"/>
                <a:ext cx="138566" cy="750206"/>
              </a:xfrm>
              <a:prstGeom prst="rect">
                <a:avLst/>
              </a:prstGeom>
            </p:spPr>
            <p:txBody>
              <a:bodyPr wrap="none">
                <a:spAutoFit/>
              </a:bodyPr>
              <a:lstStyle/>
              <a:p>
                <a:pPr algn="ctr"/>
                <a:endParaRPr lang="en-US" sz="5900" dirty="0">
                  <a:solidFill>
                    <a:schemeClr val="bg1"/>
                  </a:solidFill>
                  <a:latin typeface="+mn-ea"/>
                </a:endParaRPr>
              </a:p>
            </p:txBody>
          </p:sp>
          <p:sp>
            <p:nvSpPr>
              <p:cNvPr id="81" name="Text Placeholder 3"/>
              <p:cNvSpPr txBox="1"/>
              <p:nvPr/>
            </p:nvSpPr>
            <p:spPr>
              <a:xfrm>
                <a:off x="1877783" y="2307910"/>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1"/>
                    </a:solidFill>
                    <a:latin typeface="+mn-ea"/>
                  </a:rPr>
                  <a:t>Add subtitle</a:t>
                </a:r>
                <a:endParaRPr lang="en-US" dirty="0">
                  <a:solidFill>
                    <a:schemeClr val="bg1"/>
                  </a:solidFill>
                  <a:latin typeface="+mn-ea"/>
                </a:endParaRPr>
              </a:p>
            </p:txBody>
          </p:sp>
        </p:grpSp>
      </p:grpSp>
      <p:grpSp>
        <p:nvGrpSpPr>
          <p:cNvPr id="90" name="Group 89"/>
          <p:cNvGrpSpPr/>
          <p:nvPr/>
        </p:nvGrpSpPr>
        <p:grpSpPr>
          <a:xfrm>
            <a:off x="4824359" y="2171738"/>
            <a:ext cx="2523939" cy="2524268"/>
            <a:chOff x="3618143" y="1628803"/>
            <a:chExt cx="1893201" cy="1893201"/>
          </a:xfrm>
        </p:grpSpPr>
        <p:sp>
          <p:nvSpPr>
            <p:cNvPr id="37" name="Chord 36"/>
            <p:cNvSpPr/>
            <p:nvPr/>
          </p:nvSpPr>
          <p:spPr>
            <a:xfrm rot="6657680">
              <a:off x="3618143" y="1628803"/>
              <a:ext cx="1893201" cy="1893201"/>
            </a:xfrm>
            <a:prstGeom prst="chord">
              <a:avLst>
                <a:gd name="adj1" fmla="val 3883272"/>
                <a:gd name="adj2" fmla="val 15182619"/>
              </a:avLst>
            </a:prstGeom>
            <a:solidFill>
              <a:schemeClr val="accent4"/>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mn-ea"/>
              </a:endParaRPr>
            </a:p>
          </p:txBody>
        </p:sp>
        <p:grpSp>
          <p:nvGrpSpPr>
            <p:cNvPr id="82" name="Group 81"/>
            <p:cNvGrpSpPr/>
            <p:nvPr/>
          </p:nvGrpSpPr>
          <p:grpSpPr>
            <a:xfrm>
              <a:off x="4299872" y="1765252"/>
              <a:ext cx="673349" cy="779567"/>
              <a:chOff x="1877783" y="1689926"/>
              <a:chExt cx="673349" cy="779567"/>
            </a:xfrm>
          </p:grpSpPr>
          <p:sp>
            <p:nvSpPr>
              <p:cNvPr id="83" name="Rectangle 82"/>
              <p:cNvSpPr/>
              <p:nvPr/>
            </p:nvSpPr>
            <p:spPr>
              <a:xfrm>
                <a:off x="2073371" y="1689926"/>
                <a:ext cx="138566" cy="623248"/>
              </a:xfrm>
              <a:prstGeom prst="rect">
                <a:avLst/>
              </a:prstGeom>
            </p:spPr>
            <p:txBody>
              <a:bodyPr wrap="none">
                <a:spAutoFit/>
              </a:bodyPr>
              <a:lstStyle/>
              <a:p>
                <a:pPr algn="ctr"/>
                <a:endParaRPr lang="en-US" sz="4800" dirty="0">
                  <a:solidFill>
                    <a:schemeClr val="bg1"/>
                  </a:solidFill>
                  <a:latin typeface="+mn-ea"/>
                </a:endParaRPr>
              </a:p>
            </p:txBody>
          </p:sp>
          <p:sp>
            <p:nvSpPr>
              <p:cNvPr id="84" name="Text Placeholder 3"/>
              <p:cNvSpPr txBox="1"/>
              <p:nvPr/>
            </p:nvSpPr>
            <p:spPr>
              <a:xfrm>
                <a:off x="1877783" y="2307910"/>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1"/>
                    </a:solidFill>
                    <a:latin typeface="+mn-ea"/>
                  </a:rPr>
                  <a:t>Add subtitle</a:t>
                </a:r>
                <a:endParaRPr lang="en-US" dirty="0">
                  <a:solidFill>
                    <a:schemeClr val="bg1"/>
                  </a:solidFill>
                  <a:latin typeface="+mn-ea"/>
                </a:endParaRPr>
              </a:p>
            </p:txBody>
          </p:sp>
        </p:grpSp>
      </p:grpSp>
      <p:grpSp>
        <p:nvGrpSpPr>
          <p:cNvPr id="91" name="Group 90"/>
          <p:cNvGrpSpPr/>
          <p:nvPr/>
        </p:nvGrpSpPr>
        <p:grpSpPr>
          <a:xfrm>
            <a:off x="4824359" y="2853281"/>
            <a:ext cx="2523939" cy="2524268"/>
            <a:chOff x="3618143" y="2139960"/>
            <a:chExt cx="1893201" cy="1893201"/>
          </a:xfrm>
        </p:grpSpPr>
        <p:sp>
          <p:nvSpPr>
            <p:cNvPr id="47" name="Chord 46"/>
            <p:cNvSpPr/>
            <p:nvPr/>
          </p:nvSpPr>
          <p:spPr>
            <a:xfrm rot="17457680">
              <a:off x="3618143" y="2139960"/>
              <a:ext cx="1893201" cy="1893201"/>
            </a:xfrm>
            <a:prstGeom prst="chord">
              <a:avLst>
                <a:gd name="adj1" fmla="val 3883272"/>
                <a:gd name="adj2" fmla="val 15182389"/>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85" name="Group 84"/>
            <p:cNvGrpSpPr/>
            <p:nvPr/>
          </p:nvGrpSpPr>
          <p:grpSpPr>
            <a:xfrm>
              <a:off x="4299872" y="3029133"/>
              <a:ext cx="673349" cy="779567"/>
              <a:chOff x="1877783" y="1689926"/>
              <a:chExt cx="673349" cy="779567"/>
            </a:xfrm>
          </p:grpSpPr>
          <p:sp>
            <p:nvSpPr>
              <p:cNvPr id="86" name="Rectangle 85"/>
              <p:cNvSpPr/>
              <p:nvPr/>
            </p:nvSpPr>
            <p:spPr>
              <a:xfrm>
                <a:off x="2073371" y="1689926"/>
                <a:ext cx="138566" cy="623248"/>
              </a:xfrm>
              <a:prstGeom prst="rect">
                <a:avLst/>
              </a:prstGeom>
            </p:spPr>
            <p:txBody>
              <a:bodyPr wrap="none">
                <a:spAutoFit/>
              </a:bodyPr>
              <a:lstStyle/>
              <a:p>
                <a:pPr algn="ctr"/>
                <a:endParaRPr lang="en-US" sz="4800" dirty="0">
                  <a:solidFill>
                    <a:schemeClr val="bg1"/>
                  </a:solidFill>
                  <a:latin typeface="+mn-ea"/>
                </a:endParaRPr>
              </a:p>
            </p:txBody>
          </p:sp>
          <p:sp>
            <p:nvSpPr>
              <p:cNvPr id="87" name="Text Placeholder 3"/>
              <p:cNvSpPr txBox="1"/>
              <p:nvPr/>
            </p:nvSpPr>
            <p:spPr>
              <a:xfrm>
                <a:off x="1877783" y="2307910"/>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bg1"/>
                    </a:solidFill>
                    <a:latin typeface="+mn-ea"/>
                  </a:rPr>
                  <a:t>Add subtitle</a:t>
                </a:r>
                <a:endParaRPr lang="en-US" dirty="0">
                  <a:solidFill>
                    <a:schemeClr val="bg1"/>
                  </a:solidFill>
                  <a:latin typeface="+mn-ea"/>
                </a:endParaRPr>
              </a:p>
            </p:txBody>
          </p:sp>
        </p:grpSp>
      </p:grpSp>
      <p:sp>
        <p:nvSpPr>
          <p:cNvPr id="39" name="Freeform 143"/>
          <p:cNvSpPr>
            <a:spLocks noEditPoints="1"/>
          </p:cNvSpPr>
          <p:nvPr/>
        </p:nvSpPr>
        <p:spPr bwMode="auto">
          <a:xfrm>
            <a:off x="8992410" y="4473087"/>
            <a:ext cx="482537" cy="444500"/>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40" name="Freeform 92"/>
          <p:cNvSpPr>
            <a:spLocks noEditPoints="1"/>
          </p:cNvSpPr>
          <p:nvPr/>
        </p:nvSpPr>
        <p:spPr bwMode="auto">
          <a:xfrm>
            <a:off x="5868489" y="2585202"/>
            <a:ext cx="455025" cy="463551"/>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41" name="组合 40"/>
          <p:cNvGrpSpPr/>
          <p:nvPr/>
        </p:nvGrpSpPr>
        <p:grpSpPr>
          <a:xfrm>
            <a:off x="5872571" y="4311509"/>
            <a:ext cx="427511" cy="400051"/>
            <a:chOff x="6661150" y="233363"/>
            <a:chExt cx="320675" cy="300038"/>
          </a:xfrm>
          <a:solidFill>
            <a:schemeClr val="bg1"/>
          </a:solidFill>
        </p:grpSpPr>
        <p:sp>
          <p:nvSpPr>
            <p:cNvPr id="42"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3"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4"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45"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48" name="Freeform 140"/>
          <p:cNvSpPr>
            <a:spLocks noEditPoints="1"/>
          </p:cNvSpPr>
          <p:nvPr/>
        </p:nvSpPr>
        <p:spPr bwMode="auto">
          <a:xfrm>
            <a:off x="2721093" y="2353669"/>
            <a:ext cx="474458" cy="474520"/>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ppt_x"/>
                                          </p:val>
                                        </p:tav>
                                        <p:tav tm="100000">
                                          <p:val>
                                            <p:strVal val="#ppt_x"/>
                                          </p:val>
                                        </p:tav>
                                      </p:tavLst>
                                    </p:anim>
                                    <p:anim calcmode="lin" valueType="num">
                                      <p:cBhvr additive="base">
                                        <p:cTn id="8" dur="500" fill="hold"/>
                                        <p:tgtEl>
                                          <p:spTgt spid="8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slide(fromBottom)">
                                      <p:cBhvr>
                                        <p:cTn id="12" dur="500"/>
                                        <p:tgtEl>
                                          <p:spTgt spid="52"/>
                                        </p:tgtEl>
                                      </p:cBhvr>
                                    </p:animEffect>
                                  </p:childTnLst>
                                </p:cTn>
                              </p:par>
                            </p:childTnLst>
                          </p:cTn>
                        </p:par>
                        <p:par>
                          <p:cTn id="13" fill="hold">
                            <p:stCondLst>
                              <p:cond delay="1000"/>
                            </p:stCondLst>
                            <p:childTnLst>
                              <p:par>
                                <p:cTn id="14" presetID="2" presetClass="entr" presetSubtype="1" accel="50000" decel="50000" fill="hold"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ppt_x"/>
                                          </p:val>
                                        </p:tav>
                                        <p:tav tm="100000">
                                          <p:val>
                                            <p:strVal val="#ppt_x"/>
                                          </p:val>
                                        </p:tav>
                                      </p:tavLst>
                                    </p:anim>
                                    <p:anim calcmode="lin" valueType="num">
                                      <p:cBhvr additive="base">
                                        <p:cTn id="17" dur="500" fill="hold"/>
                                        <p:tgtEl>
                                          <p:spTgt spid="90"/>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2" presetClass="entr" presetSubtype="4"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slide(fromBottom)">
                                      <p:cBhvr>
                                        <p:cTn id="21" dur="500"/>
                                        <p:tgtEl>
                                          <p:spTgt spid="59"/>
                                        </p:tgtEl>
                                      </p:cBhvr>
                                    </p:animEffect>
                                  </p:childTnLst>
                                </p:cTn>
                              </p:par>
                            </p:childTnLst>
                          </p:cTn>
                        </p:par>
                        <p:par>
                          <p:cTn id="22" fill="hold">
                            <p:stCondLst>
                              <p:cond delay="2000"/>
                            </p:stCondLst>
                            <p:childTnLst>
                              <p:par>
                                <p:cTn id="23" presetID="2" presetClass="entr" presetSubtype="4" accel="50000" decel="50000" fill="hold" nodeType="afterEffect">
                                  <p:stCondLst>
                                    <p:cond delay="0"/>
                                  </p:stCondLst>
                                  <p:childTnLst>
                                    <p:set>
                                      <p:cBhvr>
                                        <p:cTn id="24" dur="1" fill="hold">
                                          <p:stCondLst>
                                            <p:cond delay="0"/>
                                          </p:stCondLst>
                                        </p:cTn>
                                        <p:tgtEl>
                                          <p:spTgt spid="91"/>
                                        </p:tgtEl>
                                        <p:attrNameLst>
                                          <p:attrName>style.visibility</p:attrName>
                                        </p:attrNameLst>
                                      </p:cBhvr>
                                      <p:to>
                                        <p:strVal val="visible"/>
                                      </p:to>
                                    </p:set>
                                    <p:anim calcmode="lin" valueType="num">
                                      <p:cBhvr additive="base">
                                        <p:cTn id="25" dur="500" fill="hold"/>
                                        <p:tgtEl>
                                          <p:spTgt spid="91"/>
                                        </p:tgtEl>
                                        <p:attrNameLst>
                                          <p:attrName>ppt_x</p:attrName>
                                        </p:attrNameLst>
                                      </p:cBhvr>
                                      <p:tavLst>
                                        <p:tav tm="0">
                                          <p:val>
                                            <p:strVal val="#ppt_x"/>
                                          </p:val>
                                        </p:tav>
                                        <p:tav tm="100000">
                                          <p:val>
                                            <p:strVal val="#ppt_x"/>
                                          </p:val>
                                        </p:tav>
                                      </p:tavLst>
                                    </p:anim>
                                    <p:anim calcmode="lin" valueType="num">
                                      <p:cBhvr additive="base">
                                        <p:cTn id="26" dur="500" fill="hold"/>
                                        <p:tgtEl>
                                          <p:spTgt spid="91"/>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12" presetClass="entr" presetSubtype="4" fill="hold" nodeType="after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slide(fromBottom)">
                                      <p:cBhvr>
                                        <p:cTn id="30" dur="500"/>
                                        <p:tgtEl>
                                          <p:spTgt spid="62"/>
                                        </p:tgtEl>
                                      </p:cBhvr>
                                    </p:animEffect>
                                  </p:childTnLst>
                                </p:cTn>
                              </p:par>
                            </p:childTnLst>
                          </p:cTn>
                        </p:par>
                        <p:par>
                          <p:cTn id="31" fill="hold">
                            <p:stCondLst>
                              <p:cond delay="3000"/>
                            </p:stCondLst>
                            <p:childTnLst>
                              <p:par>
                                <p:cTn id="32" presetID="2" presetClass="entr" presetSubtype="4" accel="50000" decel="50000" fill="hold" nodeType="afterEffect">
                                  <p:stCondLst>
                                    <p:cond delay="0"/>
                                  </p:stCondLst>
                                  <p:childTnLst>
                                    <p:set>
                                      <p:cBhvr>
                                        <p:cTn id="33" dur="1" fill="hold">
                                          <p:stCondLst>
                                            <p:cond delay="0"/>
                                          </p:stCondLst>
                                        </p:cTn>
                                        <p:tgtEl>
                                          <p:spTgt spid="92"/>
                                        </p:tgtEl>
                                        <p:attrNameLst>
                                          <p:attrName>style.visibility</p:attrName>
                                        </p:attrNameLst>
                                      </p:cBhvr>
                                      <p:to>
                                        <p:strVal val="visible"/>
                                      </p:to>
                                    </p:set>
                                    <p:anim calcmode="lin" valueType="num">
                                      <p:cBhvr additive="base">
                                        <p:cTn id="34" dur="500" fill="hold"/>
                                        <p:tgtEl>
                                          <p:spTgt spid="92"/>
                                        </p:tgtEl>
                                        <p:attrNameLst>
                                          <p:attrName>ppt_x</p:attrName>
                                        </p:attrNameLst>
                                      </p:cBhvr>
                                      <p:tavLst>
                                        <p:tav tm="0">
                                          <p:val>
                                            <p:strVal val="#ppt_x"/>
                                          </p:val>
                                        </p:tav>
                                        <p:tav tm="100000">
                                          <p:val>
                                            <p:strVal val="#ppt_x"/>
                                          </p:val>
                                        </p:tav>
                                      </p:tavLst>
                                    </p:anim>
                                    <p:anim calcmode="lin" valueType="num">
                                      <p:cBhvr additive="base">
                                        <p:cTn id="35" dur="500" fill="hold"/>
                                        <p:tgtEl>
                                          <p:spTgt spid="92"/>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12" presetClass="entr" presetSubtype="4" fill="hold" nodeType="afterEffect">
                                  <p:stCondLst>
                                    <p:cond delay="0"/>
                                  </p:stCondLst>
                                  <p:childTnLst>
                                    <p:set>
                                      <p:cBhvr>
                                        <p:cTn id="38" dur="1" fill="hold">
                                          <p:stCondLst>
                                            <p:cond delay="0"/>
                                          </p:stCondLst>
                                        </p:cTn>
                                        <p:tgtEl>
                                          <p:spTgt spid="55"/>
                                        </p:tgtEl>
                                        <p:attrNameLst>
                                          <p:attrName>style.visibility</p:attrName>
                                        </p:attrNameLst>
                                      </p:cBhvr>
                                      <p:to>
                                        <p:strVal val="visible"/>
                                      </p:to>
                                    </p:set>
                                    <p:animEffect transition="in" filter="slide(fromBottom)">
                                      <p:cBhvr>
                                        <p:cTn id="39"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lowchart: Off-page Connector 42"/>
          <p:cNvSpPr/>
          <p:nvPr/>
        </p:nvSpPr>
        <p:spPr>
          <a:xfrm rot="16200000">
            <a:off x="567985" y="941578"/>
            <a:ext cx="1016000" cy="2150380"/>
          </a:xfrm>
          <a:prstGeom prst="flowChartOffpageConnector">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121908" tIns="60954" rIns="121908" bIns="60954" rtlCol="0" anchor="ctr"/>
          <a:lstStyle/>
          <a:p>
            <a:pPr algn="ctr"/>
            <a:endParaRPr lang="en-US" sz="5900" dirty="0">
              <a:latin typeface="+mn-ea"/>
            </a:endParaRPr>
          </a:p>
        </p:txBody>
      </p:sp>
      <p:sp>
        <p:nvSpPr>
          <p:cNvPr id="47" name="Flowchart: Off-page Connector 46"/>
          <p:cNvSpPr/>
          <p:nvPr/>
        </p:nvSpPr>
        <p:spPr>
          <a:xfrm rot="5400000">
            <a:off x="10608018" y="2115392"/>
            <a:ext cx="1016000" cy="2150381"/>
          </a:xfrm>
          <a:prstGeom prst="flowChartOffpageConnector">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21908" tIns="60954" rIns="121908" bIns="60954" rtlCol="0" anchor="ctr"/>
          <a:lstStyle/>
          <a:p>
            <a:pPr algn="ctr"/>
            <a:endParaRPr lang="en-US" sz="4300" dirty="0">
              <a:solidFill>
                <a:schemeClr val="bg1"/>
              </a:solidFill>
              <a:latin typeface="+mn-ea"/>
            </a:endParaRPr>
          </a:p>
        </p:txBody>
      </p:sp>
      <p:sp>
        <p:nvSpPr>
          <p:cNvPr id="57" name="Flowchart: Off-page Connector 56"/>
          <p:cNvSpPr/>
          <p:nvPr/>
        </p:nvSpPr>
        <p:spPr>
          <a:xfrm rot="16200000">
            <a:off x="567985" y="3289202"/>
            <a:ext cx="1016000" cy="2150380"/>
          </a:xfrm>
          <a:prstGeom prst="flowChartOffpageConnec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lIns="121908" tIns="60954" rIns="121908" bIns="60954" rtlCol="0" anchor="ctr"/>
          <a:lstStyle/>
          <a:p>
            <a:pPr algn="ctr"/>
            <a:endParaRPr lang="en-US" sz="4300" dirty="0">
              <a:solidFill>
                <a:schemeClr val="bg1"/>
              </a:solidFill>
              <a:latin typeface="+mn-ea"/>
            </a:endParaRPr>
          </a:p>
        </p:txBody>
      </p:sp>
      <p:sp>
        <p:nvSpPr>
          <p:cNvPr id="63" name="Flowchart: Off-page Connector 62"/>
          <p:cNvSpPr/>
          <p:nvPr/>
        </p:nvSpPr>
        <p:spPr>
          <a:xfrm rot="5400000">
            <a:off x="10608018" y="4463015"/>
            <a:ext cx="1016000" cy="2150380"/>
          </a:xfrm>
          <a:prstGeom prst="flowChartOffpageConnector">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21908" tIns="60954" rIns="121908" bIns="60954" rtlCol="0" anchor="ctr"/>
          <a:lstStyle/>
          <a:p>
            <a:pPr algn="ctr"/>
            <a:endParaRPr lang="en-US" sz="4300" dirty="0">
              <a:solidFill>
                <a:schemeClr val="bg1"/>
              </a:solidFill>
              <a:latin typeface="+mn-ea"/>
            </a:endParaRPr>
          </a:p>
        </p:txBody>
      </p:sp>
      <p:grpSp>
        <p:nvGrpSpPr>
          <p:cNvPr id="45" name="Group 44"/>
          <p:cNvGrpSpPr/>
          <p:nvPr/>
        </p:nvGrpSpPr>
        <p:grpSpPr>
          <a:xfrm>
            <a:off x="1872038" y="1508769"/>
            <a:ext cx="9369519" cy="1016001"/>
            <a:chOff x="1403615" y="1131575"/>
            <a:chExt cx="7028054" cy="762001"/>
          </a:xfrm>
        </p:grpSpPr>
        <p:sp>
          <p:nvSpPr>
            <p:cNvPr id="21" name="Notched Right Arrow 20"/>
            <p:cNvSpPr/>
            <p:nvPr/>
          </p:nvSpPr>
          <p:spPr>
            <a:xfrm>
              <a:off x="1403615" y="1131575"/>
              <a:ext cx="7028054" cy="762001"/>
            </a:xfrm>
            <a:prstGeom prst="notchedRightArrow">
              <a:avLst>
                <a:gd name="adj1" fmla="val 100000"/>
                <a:gd name="adj2" fmla="val 46001"/>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80" name="Group 79"/>
            <p:cNvGrpSpPr/>
            <p:nvPr/>
          </p:nvGrpSpPr>
          <p:grpSpPr>
            <a:xfrm>
              <a:off x="1952523" y="1238036"/>
              <a:ext cx="5672648" cy="377879"/>
              <a:chOff x="2075204" y="1284004"/>
              <a:chExt cx="5672648" cy="377879"/>
            </a:xfrm>
          </p:grpSpPr>
          <p:sp>
            <p:nvSpPr>
              <p:cNvPr id="73" name="TextBox 72"/>
              <p:cNvSpPr txBox="1"/>
              <p:nvPr/>
            </p:nvSpPr>
            <p:spPr>
              <a:xfrm>
                <a:off x="2075204" y="1284004"/>
                <a:ext cx="2448830" cy="219291"/>
              </a:xfrm>
              <a:prstGeom prst="rect">
                <a:avLst/>
              </a:prstGeom>
              <a:noFill/>
            </p:spPr>
            <p:txBody>
              <a:bodyPr wrap="square" lIns="0" tIns="0" rIns="0" bIns="0" rtlCol="0" anchor="ctr">
                <a:spAutoFit/>
              </a:bodyPr>
              <a:lstStyle/>
              <a:p>
                <a:r>
                  <a:rPr lang="zh-CN" altLang="en-US" sz="1900" dirty="0">
                    <a:solidFill>
                      <a:schemeClr val="tx1">
                        <a:lumMod val="75000"/>
                        <a:lumOff val="25000"/>
                      </a:schemeClr>
                    </a:solidFill>
                    <a:latin typeface="+mn-ea"/>
                  </a:rPr>
                  <a:t>Global Business</a:t>
                </a:r>
                <a:endParaRPr lang="en-US" sz="1900" dirty="0">
                  <a:solidFill>
                    <a:schemeClr val="tx1">
                      <a:lumMod val="75000"/>
                      <a:lumOff val="25000"/>
                    </a:schemeClr>
                  </a:solidFill>
                  <a:latin typeface="+mn-ea"/>
                </a:endParaRPr>
              </a:p>
            </p:txBody>
          </p:sp>
          <p:sp>
            <p:nvSpPr>
              <p:cNvPr id="75" name="TextBox 74"/>
              <p:cNvSpPr txBox="1"/>
              <p:nvPr/>
            </p:nvSpPr>
            <p:spPr>
              <a:xfrm>
                <a:off x="2075204" y="1477217"/>
                <a:ext cx="5672648" cy="184666"/>
              </a:xfrm>
              <a:prstGeom prst="rect">
                <a:avLst/>
              </a:prstGeom>
              <a:noFill/>
            </p:spPr>
            <p:txBody>
              <a:bodyPr wrap="square" lIns="0" tIns="0" rtlCol="0" anchor="t">
                <a:spAutoFit/>
              </a:bodyPr>
              <a:lstStyle/>
              <a:p>
                <a:r>
                  <a:rPr lang="zh-CN" altLang="en-US" sz="1300"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endParaRPr lang="en-US" sz="1300" dirty="0">
                  <a:solidFill>
                    <a:schemeClr val="tx1">
                      <a:lumMod val="65000"/>
                      <a:lumOff val="35000"/>
                    </a:schemeClr>
                  </a:solidFill>
                  <a:latin typeface="+mn-ea"/>
                </a:endParaRPr>
              </a:p>
            </p:txBody>
          </p:sp>
        </p:grpSp>
        <p:sp>
          <p:nvSpPr>
            <p:cNvPr id="29" name="Oval 28"/>
            <p:cNvSpPr>
              <a:spLocks noChangeAspect="1"/>
            </p:cNvSpPr>
            <p:nvPr/>
          </p:nvSpPr>
          <p:spPr>
            <a:xfrm>
              <a:off x="7625171" y="1252234"/>
              <a:ext cx="520686" cy="520683"/>
            </a:xfrm>
            <a:prstGeom prst="ellipse">
              <a:avLst/>
            </a:prstGeom>
            <a:solidFill>
              <a:schemeClr val="bg1"/>
            </a:solidFill>
            <a:ln w="38100">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tx2"/>
                  </a:solidFill>
                  <a:latin typeface="Agency FB" panose="020B0503020202020204" pitchFamily="34" charset="0"/>
                </a:rPr>
                <a:t>01</a:t>
              </a:r>
            </a:p>
          </p:txBody>
        </p:sp>
      </p:grpSp>
      <p:grpSp>
        <p:nvGrpSpPr>
          <p:cNvPr id="46" name="Group 45"/>
          <p:cNvGrpSpPr/>
          <p:nvPr/>
        </p:nvGrpSpPr>
        <p:grpSpPr>
          <a:xfrm>
            <a:off x="950446" y="2682582"/>
            <a:ext cx="9369519" cy="1016001"/>
            <a:chOff x="712331" y="2011935"/>
            <a:chExt cx="7028054" cy="762001"/>
          </a:xfrm>
        </p:grpSpPr>
        <p:sp>
          <p:nvSpPr>
            <p:cNvPr id="25" name="Notched Right Arrow 24"/>
            <p:cNvSpPr/>
            <p:nvPr/>
          </p:nvSpPr>
          <p:spPr>
            <a:xfrm rot="10800000">
              <a:off x="712331" y="2011935"/>
              <a:ext cx="7028054" cy="762001"/>
            </a:xfrm>
            <a:prstGeom prst="notchedRightArrow">
              <a:avLst>
                <a:gd name="adj1" fmla="val 100000"/>
                <a:gd name="adj2" fmla="val 46000"/>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26" name="Group 25"/>
            <p:cNvGrpSpPr/>
            <p:nvPr/>
          </p:nvGrpSpPr>
          <p:grpSpPr>
            <a:xfrm>
              <a:off x="1612996" y="2118397"/>
              <a:ext cx="5672648" cy="377879"/>
              <a:chOff x="2075204" y="1284004"/>
              <a:chExt cx="5672648" cy="377879"/>
            </a:xfrm>
          </p:grpSpPr>
          <p:sp>
            <p:nvSpPr>
              <p:cNvPr id="27" name="TextBox 26"/>
              <p:cNvSpPr txBox="1"/>
              <p:nvPr/>
            </p:nvSpPr>
            <p:spPr>
              <a:xfrm>
                <a:off x="5299022" y="1284004"/>
                <a:ext cx="2448830" cy="219291"/>
              </a:xfrm>
              <a:prstGeom prst="rect">
                <a:avLst/>
              </a:prstGeom>
              <a:noFill/>
            </p:spPr>
            <p:txBody>
              <a:bodyPr wrap="square" lIns="0" tIns="0" rIns="0" bIns="0" rtlCol="0" anchor="ctr">
                <a:spAutoFit/>
              </a:bodyPr>
              <a:lstStyle/>
              <a:p>
                <a:pPr algn="r"/>
                <a:r>
                  <a:rPr lang="zh-CN" altLang="en-US" sz="1900" dirty="0">
                    <a:solidFill>
                      <a:schemeClr val="tx1">
                        <a:lumMod val="75000"/>
                        <a:lumOff val="25000"/>
                      </a:schemeClr>
                    </a:solidFill>
                    <a:latin typeface="+mn-ea"/>
                  </a:rPr>
                  <a:t>Global Business</a:t>
                </a:r>
                <a:endParaRPr lang="en-US" sz="1900" dirty="0">
                  <a:solidFill>
                    <a:schemeClr val="tx1">
                      <a:lumMod val="75000"/>
                      <a:lumOff val="25000"/>
                    </a:schemeClr>
                  </a:solidFill>
                  <a:latin typeface="+mn-ea"/>
                </a:endParaRPr>
              </a:p>
            </p:txBody>
          </p:sp>
          <p:sp>
            <p:nvSpPr>
              <p:cNvPr id="28" name="TextBox 27"/>
              <p:cNvSpPr txBox="1"/>
              <p:nvPr/>
            </p:nvSpPr>
            <p:spPr>
              <a:xfrm>
                <a:off x="2075204" y="1477217"/>
                <a:ext cx="5672648" cy="184666"/>
              </a:xfrm>
              <a:prstGeom prst="rect">
                <a:avLst/>
              </a:prstGeom>
              <a:noFill/>
            </p:spPr>
            <p:txBody>
              <a:bodyPr wrap="square" lIns="0" tIns="0" rtlCol="0" anchor="t">
                <a:spAutoFit/>
              </a:bodyPr>
              <a:lstStyle/>
              <a:p>
                <a:pPr algn="r"/>
                <a:r>
                  <a:rPr lang="zh-CN" altLang="en-US" sz="1300"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p>
            </p:txBody>
          </p:sp>
        </p:grpSp>
        <p:sp>
          <p:nvSpPr>
            <p:cNvPr id="32" name="Oval 31"/>
            <p:cNvSpPr>
              <a:spLocks noChangeAspect="1"/>
            </p:cNvSpPr>
            <p:nvPr/>
          </p:nvSpPr>
          <p:spPr>
            <a:xfrm>
              <a:off x="942759" y="2132595"/>
              <a:ext cx="520686" cy="520683"/>
            </a:xfrm>
            <a:prstGeom prst="ellipse">
              <a:avLst/>
            </a:prstGeom>
            <a:solidFill>
              <a:schemeClr val="bg1"/>
            </a:solidFill>
            <a:ln w="3810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accent4"/>
                  </a:solidFill>
                  <a:latin typeface="Agency FB" panose="020B0503020202020204" pitchFamily="34" charset="0"/>
                </a:rPr>
                <a:t>02</a:t>
              </a:r>
            </a:p>
          </p:txBody>
        </p:sp>
      </p:grpSp>
      <p:grpSp>
        <p:nvGrpSpPr>
          <p:cNvPr id="49" name="Group 48"/>
          <p:cNvGrpSpPr/>
          <p:nvPr/>
        </p:nvGrpSpPr>
        <p:grpSpPr>
          <a:xfrm>
            <a:off x="950446" y="5030206"/>
            <a:ext cx="9369519" cy="1016001"/>
            <a:chOff x="712331" y="3772653"/>
            <a:chExt cx="7028054" cy="762001"/>
          </a:xfrm>
        </p:grpSpPr>
        <p:sp>
          <p:nvSpPr>
            <p:cNvPr id="33" name="Notched Right Arrow 32"/>
            <p:cNvSpPr/>
            <p:nvPr/>
          </p:nvSpPr>
          <p:spPr>
            <a:xfrm rot="10800000">
              <a:off x="712331" y="3772653"/>
              <a:ext cx="7028054" cy="762001"/>
            </a:xfrm>
            <a:prstGeom prst="notchedRightArrow">
              <a:avLst>
                <a:gd name="adj1" fmla="val 100000"/>
                <a:gd name="adj2" fmla="val 46000"/>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34" name="Group 33"/>
            <p:cNvGrpSpPr/>
            <p:nvPr/>
          </p:nvGrpSpPr>
          <p:grpSpPr>
            <a:xfrm>
              <a:off x="1612996" y="3879115"/>
              <a:ext cx="5672648" cy="402082"/>
              <a:chOff x="2075204" y="1284004"/>
              <a:chExt cx="5672648" cy="402082"/>
            </a:xfrm>
          </p:grpSpPr>
          <p:sp>
            <p:nvSpPr>
              <p:cNvPr id="35" name="TextBox 34"/>
              <p:cNvSpPr txBox="1"/>
              <p:nvPr/>
            </p:nvSpPr>
            <p:spPr>
              <a:xfrm>
                <a:off x="5299022" y="1284004"/>
                <a:ext cx="2448830" cy="219291"/>
              </a:xfrm>
              <a:prstGeom prst="rect">
                <a:avLst/>
              </a:prstGeom>
              <a:noFill/>
            </p:spPr>
            <p:txBody>
              <a:bodyPr wrap="square" lIns="0" tIns="0" rIns="0" bIns="0" rtlCol="0" anchor="ctr">
                <a:spAutoFit/>
              </a:bodyPr>
              <a:lstStyle/>
              <a:p>
                <a:pPr algn="r"/>
                <a:r>
                  <a:rPr lang="zh-CN" altLang="en-US" sz="1900" dirty="0">
                    <a:solidFill>
                      <a:schemeClr val="tx1">
                        <a:lumMod val="75000"/>
                        <a:lumOff val="25000"/>
                      </a:schemeClr>
                    </a:solidFill>
                    <a:latin typeface="+mn-ea"/>
                  </a:rPr>
                  <a:t>Global Business</a:t>
                </a:r>
                <a:endParaRPr lang="en-US" sz="1900" dirty="0">
                  <a:solidFill>
                    <a:schemeClr val="tx1">
                      <a:lumMod val="75000"/>
                      <a:lumOff val="25000"/>
                    </a:schemeClr>
                  </a:solidFill>
                  <a:latin typeface="+mn-ea"/>
                </a:endParaRPr>
              </a:p>
            </p:txBody>
          </p:sp>
          <p:sp>
            <p:nvSpPr>
              <p:cNvPr id="36" name="TextBox 35"/>
              <p:cNvSpPr txBox="1"/>
              <p:nvPr/>
            </p:nvSpPr>
            <p:spPr>
              <a:xfrm>
                <a:off x="2075204" y="1501420"/>
                <a:ext cx="5672648" cy="184666"/>
              </a:xfrm>
              <a:prstGeom prst="rect">
                <a:avLst/>
              </a:prstGeom>
              <a:noFill/>
            </p:spPr>
            <p:txBody>
              <a:bodyPr wrap="square" lIns="0" tIns="0" rtlCol="0" anchor="t">
                <a:spAutoFit/>
              </a:bodyPr>
              <a:lstStyle/>
              <a:p>
                <a:pPr algn="r"/>
                <a:r>
                  <a:rPr lang="zh-CN" altLang="en-US" sz="1300"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p>
            </p:txBody>
          </p:sp>
        </p:grpSp>
        <p:sp>
          <p:nvSpPr>
            <p:cNvPr id="37" name="Oval 36"/>
            <p:cNvSpPr>
              <a:spLocks noChangeAspect="1"/>
            </p:cNvSpPr>
            <p:nvPr/>
          </p:nvSpPr>
          <p:spPr>
            <a:xfrm>
              <a:off x="942759" y="3893313"/>
              <a:ext cx="520686" cy="520683"/>
            </a:xfrm>
            <a:prstGeom prst="ellipse">
              <a:avLst/>
            </a:prstGeom>
            <a:solidFill>
              <a:schemeClr val="bg1"/>
            </a:solidFill>
            <a:ln w="3810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accent3"/>
                  </a:solidFill>
                  <a:latin typeface="Agency FB" panose="020B0503020202020204" pitchFamily="34" charset="0"/>
                </a:rPr>
                <a:t>04</a:t>
              </a:r>
            </a:p>
          </p:txBody>
        </p:sp>
      </p:grpSp>
      <p:grpSp>
        <p:nvGrpSpPr>
          <p:cNvPr id="48" name="Group 47"/>
          <p:cNvGrpSpPr/>
          <p:nvPr/>
        </p:nvGrpSpPr>
        <p:grpSpPr>
          <a:xfrm>
            <a:off x="1872038" y="3856393"/>
            <a:ext cx="9369519" cy="1016001"/>
            <a:chOff x="1403615" y="2892293"/>
            <a:chExt cx="7028054" cy="762001"/>
          </a:xfrm>
        </p:grpSpPr>
        <p:sp>
          <p:nvSpPr>
            <p:cNvPr id="38" name="Notched Right Arrow 37"/>
            <p:cNvSpPr/>
            <p:nvPr/>
          </p:nvSpPr>
          <p:spPr>
            <a:xfrm>
              <a:off x="1403615" y="2892293"/>
              <a:ext cx="7028054" cy="762001"/>
            </a:xfrm>
            <a:prstGeom prst="notchedRightArrow">
              <a:avLst>
                <a:gd name="adj1" fmla="val 100000"/>
                <a:gd name="adj2" fmla="val 46001"/>
              </a:avLst>
            </a:prstGeom>
            <a:solidFill>
              <a:srgbClr val="E2E2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ea"/>
              </a:endParaRPr>
            </a:p>
          </p:txBody>
        </p:sp>
        <p:grpSp>
          <p:nvGrpSpPr>
            <p:cNvPr id="39" name="Group 38"/>
            <p:cNvGrpSpPr/>
            <p:nvPr/>
          </p:nvGrpSpPr>
          <p:grpSpPr>
            <a:xfrm>
              <a:off x="1952523" y="2998753"/>
              <a:ext cx="5672648" cy="407695"/>
              <a:chOff x="2075204" y="1284003"/>
              <a:chExt cx="5672648" cy="407695"/>
            </a:xfrm>
          </p:grpSpPr>
          <p:sp>
            <p:nvSpPr>
              <p:cNvPr id="40" name="TextBox 39"/>
              <p:cNvSpPr txBox="1"/>
              <p:nvPr/>
            </p:nvSpPr>
            <p:spPr>
              <a:xfrm>
                <a:off x="2075204" y="1284003"/>
                <a:ext cx="2448830" cy="219291"/>
              </a:xfrm>
              <a:prstGeom prst="rect">
                <a:avLst/>
              </a:prstGeom>
              <a:noFill/>
            </p:spPr>
            <p:txBody>
              <a:bodyPr wrap="square" lIns="0" tIns="0" rIns="0" bIns="0" rtlCol="0" anchor="ctr">
                <a:spAutoFit/>
              </a:bodyPr>
              <a:lstStyle/>
              <a:p>
                <a:r>
                  <a:rPr lang="zh-CN" altLang="en-US" sz="1900" dirty="0">
                    <a:solidFill>
                      <a:schemeClr val="tx1">
                        <a:lumMod val="75000"/>
                        <a:lumOff val="25000"/>
                      </a:schemeClr>
                    </a:solidFill>
                    <a:latin typeface="+mn-ea"/>
                  </a:rPr>
                  <a:t>Global Business</a:t>
                </a:r>
                <a:endParaRPr lang="en-US" sz="1900" dirty="0">
                  <a:solidFill>
                    <a:schemeClr val="tx1">
                      <a:lumMod val="75000"/>
                      <a:lumOff val="25000"/>
                    </a:schemeClr>
                  </a:solidFill>
                  <a:latin typeface="+mn-ea"/>
                </a:endParaRPr>
              </a:p>
            </p:txBody>
          </p:sp>
          <p:sp>
            <p:nvSpPr>
              <p:cNvPr id="41" name="TextBox 40"/>
              <p:cNvSpPr txBox="1"/>
              <p:nvPr/>
            </p:nvSpPr>
            <p:spPr>
              <a:xfrm>
                <a:off x="2075204" y="1507032"/>
                <a:ext cx="5672648" cy="184666"/>
              </a:xfrm>
              <a:prstGeom prst="rect">
                <a:avLst/>
              </a:prstGeom>
              <a:noFill/>
            </p:spPr>
            <p:txBody>
              <a:bodyPr wrap="square" lIns="0" tIns="0" rtlCol="0" anchor="t">
                <a:spAutoFit/>
              </a:bodyPr>
              <a:lstStyle/>
              <a:p>
                <a:r>
                  <a:rPr lang="zh-CN" altLang="en-US" sz="1300" dirty="0">
                    <a:solidFill>
                      <a:schemeClr val="tx1">
                        <a:lumMod val="65000"/>
                        <a:lumOff val="35000"/>
                      </a:schemeClr>
                    </a:solidFill>
                    <a:latin typeface="+mn-ea"/>
                  </a:rPr>
                  <a:t>Add a detailed text description here, suggested to be relevant to the title and in line with the overall language style, the language description as concise and vivid as possible.</a:t>
                </a:r>
              </a:p>
            </p:txBody>
          </p:sp>
        </p:grpSp>
        <p:sp>
          <p:nvSpPr>
            <p:cNvPr id="42" name="Oval 41"/>
            <p:cNvSpPr>
              <a:spLocks noChangeAspect="1"/>
            </p:cNvSpPr>
            <p:nvPr/>
          </p:nvSpPr>
          <p:spPr>
            <a:xfrm>
              <a:off x="7625171" y="3012952"/>
              <a:ext cx="520686" cy="520683"/>
            </a:xfrm>
            <a:prstGeom prst="ellipse">
              <a:avLst/>
            </a:prstGeom>
            <a:solidFill>
              <a:schemeClr val="bg1"/>
            </a:solidFill>
            <a:ln w="381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dirty="0">
                  <a:solidFill>
                    <a:schemeClr val="accent1"/>
                  </a:solidFill>
                  <a:latin typeface="Agency FB" panose="020B0503020202020204" pitchFamily="34" charset="0"/>
                </a:rPr>
                <a:t>03</a:t>
              </a:r>
            </a:p>
          </p:txBody>
        </p:sp>
      </p:gr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0-#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accel="50000" decel="50000" fill="hold" nodeType="afterEffect">
                                  <p:stCondLst>
                                    <p:cond delay="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1+#ppt_w/2"/>
                                          </p:val>
                                        </p:tav>
                                        <p:tav tm="100000">
                                          <p:val>
                                            <p:strVal val="#ppt_x"/>
                                          </p:val>
                                        </p:tav>
                                      </p:tavLst>
                                    </p:anim>
                                    <p:anim calcmode="lin" valueType="num">
                                      <p:cBhvr additive="base">
                                        <p:cTn id="13" dur="500" fill="hold"/>
                                        <p:tgtEl>
                                          <p:spTgt spid="4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accel="50000" decel="50000" fill="hold" grpId="0" nodeType="after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500" fill="hold"/>
                                        <p:tgtEl>
                                          <p:spTgt spid="47"/>
                                        </p:tgtEl>
                                        <p:attrNameLst>
                                          <p:attrName>ppt_x</p:attrName>
                                        </p:attrNameLst>
                                      </p:cBhvr>
                                      <p:tavLst>
                                        <p:tav tm="0">
                                          <p:val>
                                            <p:strVal val="1+#ppt_w/2"/>
                                          </p:val>
                                        </p:tav>
                                        <p:tav tm="100000">
                                          <p:val>
                                            <p:strVal val="#ppt_x"/>
                                          </p:val>
                                        </p:tav>
                                      </p:tavLst>
                                    </p:anim>
                                    <p:anim calcmode="lin" valueType="num">
                                      <p:cBhvr additive="base">
                                        <p:cTn id="18" dur="500" fill="hold"/>
                                        <p:tgtEl>
                                          <p:spTgt spid="47"/>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accel="50000" decel="50000" fill="hold" nodeType="after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additive="base">
                                        <p:cTn id="22" dur="500" fill="hold"/>
                                        <p:tgtEl>
                                          <p:spTgt spid="46"/>
                                        </p:tgtEl>
                                        <p:attrNameLst>
                                          <p:attrName>ppt_x</p:attrName>
                                        </p:attrNameLst>
                                      </p:cBhvr>
                                      <p:tavLst>
                                        <p:tav tm="0">
                                          <p:val>
                                            <p:strVal val="0-#ppt_w/2"/>
                                          </p:val>
                                        </p:tav>
                                        <p:tav tm="100000">
                                          <p:val>
                                            <p:strVal val="#ppt_x"/>
                                          </p:val>
                                        </p:tav>
                                      </p:tavLst>
                                    </p:anim>
                                    <p:anim calcmode="lin" valueType="num">
                                      <p:cBhvr additive="base">
                                        <p:cTn id="23" dur="500" fill="hold"/>
                                        <p:tgtEl>
                                          <p:spTgt spid="4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accel="50000" decel="50000" fill="hold" grpId="0" nodeType="afterEffect">
                                  <p:stCondLst>
                                    <p:cond delay="0"/>
                                  </p:stCondLst>
                                  <p:childTnLst>
                                    <p:set>
                                      <p:cBhvr>
                                        <p:cTn id="26" dur="1" fill="hold">
                                          <p:stCondLst>
                                            <p:cond delay="0"/>
                                          </p:stCondLst>
                                        </p:cTn>
                                        <p:tgtEl>
                                          <p:spTgt spid="57"/>
                                        </p:tgtEl>
                                        <p:attrNameLst>
                                          <p:attrName>style.visibility</p:attrName>
                                        </p:attrNameLst>
                                      </p:cBhvr>
                                      <p:to>
                                        <p:strVal val="visible"/>
                                      </p:to>
                                    </p:set>
                                    <p:anim calcmode="lin" valueType="num">
                                      <p:cBhvr additive="base">
                                        <p:cTn id="27" dur="500" fill="hold"/>
                                        <p:tgtEl>
                                          <p:spTgt spid="57"/>
                                        </p:tgtEl>
                                        <p:attrNameLst>
                                          <p:attrName>ppt_x</p:attrName>
                                        </p:attrNameLst>
                                      </p:cBhvr>
                                      <p:tavLst>
                                        <p:tav tm="0">
                                          <p:val>
                                            <p:strVal val="0-#ppt_w/2"/>
                                          </p:val>
                                        </p:tav>
                                        <p:tav tm="100000">
                                          <p:val>
                                            <p:strVal val="#ppt_x"/>
                                          </p:val>
                                        </p:tav>
                                      </p:tavLst>
                                    </p:anim>
                                    <p:anim calcmode="lin" valueType="num">
                                      <p:cBhvr additive="base">
                                        <p:cTn id="28" dur="500" fill="hold"/>
                                        <p:tgtEl>
                                          <p:spTgt spid="57"/>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accel="50000" decel="50000" fill="hold" nodeType="after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additive="base">
                                        <p:cTn id="32" dur="500" fill="hold"/>
                                        <p:tgtEl>
                                          <p:spTgt spid="48"/>
                                        </p:tgtEl>
                                        <p:attrNameLst>
                                          <p:attrName>ppt_x</p:attrName>
                                        </p:attrNameLst>
                                      </p:cBhvr>
                                      <p:tavLst>
                                        <p:tav tm="0">
                                          <p:val>
                                            <p:strVal val="1+#ppt_w/2"/>
                                          </p:val>
                                        </p:tav>
                                        <p:tav tm="100000">
                                          <p:val>
                                            <p:strVal val="#ppt_x"/>
                                          </p:val>
                                        </p:tav>
                                      </p:tavLst>
                                    </p:anim>
                                    <p:anim calcmode="lin" valueType="num">
                                      <p:cBhvr additive="base">
                                        <p:cTn id="33" dur="500" fill="hold"/>
                                        <p:tgtEl>
                                          <p:spTgt spid="48"/>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accel="50000" decel="50000"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additive="base">
                                        <p:cTn id="37" dur="500" fill="hold"/>
                                        <p:tgtEl>
                                          <p:spTgt spid="63"/>
                                        </p:tgtEl>
                                        <p:attrNameLst>
                                          <p:attrName>ppt_x</p:attrName>
                                        </p:attrNameLst>
                                      </p:cBhvr>
                                      <p:tavLst>
                                        <p:tav tm="0">
                                          <p:val>
                                            <p:strVal val="1+#ppt_w/2"/>
                                          </p:val>
                                        </p:tav>
                                        <p:tav tm="100000">
                                          <p:val>
                                            <p:strVal val="#ppt_x"/>
                                          </p:val>
                                        </p:tav>
                                      </p:tavLst>
                                    </p:anim>
                                    <p:anim calcmode="lin" valueType="num">
                                      <p:cBhvr additive="base">
                                        <p:cTn id="38" dur="500" fill="hold"/>
                                        <p:tgtEl>
                                          <p:spTgt spid="63"/>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0-#ppt_w/2"/>
                                          </p:val>
                                        </p:tav>
                                        <p:tav tm="100000">
                                          <p:val>
                                            <p:strVal val="#ppt_x"/>
                                          </p:val>
                                        </p:tav>
                                      </p:tavLst>
                                    </p:anim>
                                    <p:anim calcmode="lin" valueType="num">
                                      <p:cBhvr additive="base">
                                        <p:cTn id="43"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7" grpId="0" animBg="1"/>
      <p:bldP spid="57" grpId="0" animBg="1"/>
      <p:bldP spid="6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1192789" y="1838546"/>
            <a:ext cx="2970829" cy="2971211"/>
            <a:chOff x="953424" y="1486519"/>
            <a:chExt cx="2228412" cy="2228408"/>
          </a:xfrm>
        </p:grpSpPr>
        <p:sp>
          <p:nvSpPr>
            <p:cNvPr id="42" name="Freeform 41"/>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chemeClr val="tx2">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6481" tIns="548640" rIns="356481" bIns="436755" numCol="1" spcCol="1270" anchor="ctr" anchorCtr="0">
              <a:noAutofit/>
            </a:bodyPr>
            <a:lstStyle/>
            <a:p>
              <a:pPr algn="ctr" defTabSz="1777365">
                <a:lnSpc>
                  <a:spcPct val="90000"/>
                </a:lnSpc>
                <a:spcBef>
                  <a:spcPct val="0"/>
                </a:spcBef>
                <a:spcAft>
                  <a:spcPct val="35000"/>
                </a:spcAft>
              </a:pPr>
              <a:endParaRPr lang="en-US" sz="4000" dirty="0">
                <a:latin typeface="+mn-ea"/>
              </a:endParaRPr>
            </a:p>
          </p:txBody>
        </p:sp>
        <p:sp>
          <p:nvSpPr>
            <p:cNvPr id="49" name="Oval 48"/>
            <p:cNvSpPr/>
            <p:nvPr/>
          </p:nvSpPr>
          <p:spPr>
            <a:xfrm>
              <a:off x="1376346" y="1909439"/>
              <a:ext cx="1382568" cy="1382568"/>
            </a:xfrm>
            <a:prstGeom prst="ellipse">
              <a:avLst/>
            </a:prstGeom>
            <a:solidFill>
              <a:schemeClr val="tx2">
                <a:lumMod val="75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latin typeface="+mn-ea"/>
              </a:endParaRPr>
            </a:p>
          </p:txBody>
        </p:sp>
      </p:grpSp>
      <p:grpSp>
        <p:nvGrpSpPr>
          <p:cNvPr id="51" name="Group 50"/>
          <p:cNvGrpSpPr/>
          <p:nvPr/>
        </p:nvGrpSpPr>
        <p:grpSpPr>
          <a:xfrm>
            <a:off x="4135808" y="1902204"/>
            <a:ext cx="2061637" cy="2061901"/>
            <a:chOff x="953424" y="1486519"/>
            <a:chExt cx="2228412" cy="2228408"/>
          </a:xfrm>
        </p:grpSpPr>
        <p:sp>
          <p:nvSpPr>
            <p:cNvPr id="52" name="Freeform 51"/>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6481" tIns="548640" rIns="356481" bIns="436755" numCol="1" spcCol="1270" anchor="ctr" anchorCtr="0">
              <a:noAutofit/>
            </a:bodyPr>
            <a:lstStyle/>
            <a:p>
              <a:pPr algn="ctr" defTabSz="1777365">
                <a:lnSpc>
                  <a:spcPct val="90000"/>
                </a:lnSpc>
                <a:spcBef>
                  <a:spcPct val="0"/>
                </a:spcBef>
                <a:spcAft>
                  <a:spcPct val="35000"/>
                </a:spcAft>
              </a:pPr>
              <a:endParaRPr lang="en-US" sz="4000" dirty="0">
                <a:latin typeface="+mn-ea"/>
              </a:endParaRPr>
            </a:p>
          </p:txBody>
        </p:sp>
        <p:sp>
          <p:nvSpPr>
            <p:cNvPr id="53" name="Oval 52"/>
            <p:cNvSpPr/>
            <p:nvPr/>
          </p:nvSpPr>
          <p:spPr>
            <a:xfrm>
              <a:off x="1376346" y="1909439"/>
              <a:ext cx="1382568" cy="1382568"/>
            </a:xfrm>
            <a:prstGeom prst="ellipse">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00" dirty="0">
                <a:latin typeface="+mn-ea"/>
              </a:endParaRPr>
            </a:p>
          </p:txBody>
        </p:sp>
      </p:grpSp>
      <p:grpSp>
        <p:nvGrpSpPr>
          <p:cNvPr id="54" name="Group 53"/>
          <p:cNvGrpSpPr/>
          <p:nvPr/>
        </p:nvGrpSpPr>
        <p:grpSpPr>
          <a:xfrm>
            <a:off x="6096002" y="1838546"/>
            <a:ext cx="2970829" cy="2971211"/>
            <a:chOff x="953424" y="1486519"/>
            <a:chExt cx="2228412" cy="2228408"/>
          </a:xfrm>
          <a:solidFill>
            <a:srgbClr val="FF3F3F"/>
          </a:solidFill>
        </p:grpSpPr>
        <p:sp>
          <p:nvSpPr>
            <p:cNvPr id="55" name="Freeform 54"/>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6481" tIns="548640" rIns="356481" bIns="436755" numCol="1" spcCol="1270" anchor="ctr" anchorCtr="0">
              <a:noAutofit/>
            </a:bodyPr>
            <a:lstStyle/>
            <a:p>
              <a:pPr algn="ctr" defTabSz="1777365">
                <a:lnSpc>
                  <a:spcPct val="90000"/>
                </a:lnSpc>
                <a:spcBef>
                  <a:spcPct val="0"/>
                </a:spcBef>
                <a:spcAft>
                  <a:spcPct val="35000"/>
                </a:spcAft>
              </a:pPr>
              <a:endParaRPr lang="en-US" sz="4000" dirty="0">
                <a:latin typeface="+mn-ea"/>
              </a:endParaRPr>
            </a:p>
          </p:txBody>
        </p:sp>
        <p:sp>
          <p:nvSpPr>
            <p:cNvPr id="56" name="Oval 55"/>
            <p:cNvSpPr/>
            <p:nvPr/>
          </p:nvSpPr>
          <p:spPr>
            <a:xfrm>
              <a:off x="1376346" y="1909439"/>
              <a:ext cx="1382568" cy="1382568"/>
            </a:xfrm>
            <a:prstGeom prst="ellipse">
              <a:avLst/>
            </a:prstGeom>
            <a:solidFill>
              <a:schemeClr val="accent2"/>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solidFill>
                  <a:schemeClr val="bg1"/>
                </a:solidFill>
                <a:latin typeface="+mn-ea"/>
              </a:endParaRPr>
            </a:p>
          </p:txBody>
        </p:sp>
      </p:grpSp>
      <p:grpSp>
        <p:nvGrpSpPr>
          <p:cNvPr id="57" name="Group 56"/>
          <p:cNvGrpSpPr/>
          <p:nvPr/>
        </p:nvGrpSpPr>
        <p:grpSpPr>
          <a:xfrm>
            <a:off x="8949523" y="1902204"/>
            <a:ext cx="2061637" cy="2061901"/>
            <a:chOff x="953424" y="1486519"/>
            <a:chExt cx="2228412" cy="2228408"/>
          </a:xfrm>
          <a:solidFill>
            <a:srgbClr val="FFC000"/>
          </a:solidFill>
        </p:grpSpPr>
        <p:sp>
          <p:nvSpPr>
            <p:cNvPr id="58" name="Freeform 57"/>
            <p:cNvSpPr/>
            <p:nvPr/>
          </p:nvSpPr>
          <p:spPr>
            <a:xfrm>
              <a:off x="953424" y="1486519"/>
              <a:ext cx="2228412" cy="2228408"/>
            </a:xfrm>
            <a:custGeom>
              <a:avLst/>
              <a:gdLst>
                <a:gd name="connsiteX0" fmla="*/ 1124074 w 1583637"/>
                <a:gd name="connsiteY0" fmla="*/ 252493 h 1583637"/>
                <a:gd name="connsiteX1" fmla="*/ 1247256 w 1583637"/>
                <a:gd name="connsiteY1" fmla="*/ 149126 h 1583637"/>
                <a:gd name="connsiteX2" fmla="*/ 1345663 w 1583637"/>
                <a:gd name="connsiteY2" fmla="*/ 231701 h 1583637"/>
                <a:gd name="connsiteX3" fmla="*/ 1265256 w 1583637"/>
                <a:gd name="connsiteY3" fmla="*/ 370961 h 1583637"/>
                <a:gd name="connsiteX4" fmla="*/ 1393012 w 1583637"/>
                <a:gd name="connsiteY4" fmla="*/ 592241 h 1583637"/>
                <a:gd name="connsiteX5" fmla="*/ 1553818 w 1583637"/>
                <a:gd name="connsiteY5" fmla="*/ 592237 h 1583637"/>
                <a:gd name="connsiteX6" fmla="*/ 1576125 w 1583637"/>
                <a:gd name="connsiteY6" fmla="*/ 718748 h 1583637"/>
                <a:gd name="connsiteX7" fmla="*/ 1425015 w 1583637"/>
                <a:gd name="connsiteY7" fmla="*/ 773743 h 1583637"/>
                <a:gd name="connsiteX8" fmla="*/ 1380646 w 1583637"/>
                <a:gd name="connsiteY8" fmla="*/ 1025372 h 1583637"/>
                <a:gd name="connsiteX9" fmla="*/ 1503833 w 1583637"/>
                <a:gd name="connsiteY9" fmla="*/ 1128733 h 1583637"/>
                <a:gd name="connsiteX10" fmla="*/ 1439602 w 1583637"/>
                <a:gd name="connsiteY10" fmla="*/ 1239984 h 1583637"/>
                <a:gd name="connsiteX11" fmla="*/ 1288495 w 1583637"/>
                <a:gd name="connsiteY11" fmla="*/ 1184982 h 1583637"/>
                <a:gd name="connsiteX12" fmla="*/ 1092761 w 1583637"/>
                <a:gd name="connsiteY12" fmla="*/ 1349222 h 1583637"/>
                <a:gd name="connsiteX13" fmla="*/ 1120689 w 1583637"/>
                <a:gd name="connsiteY13" fmla="*/ 1507584 h 1583637"/>
                <a:gd name="connsiteX14" fmla="*/ 999974 w 1583637"/>
                <a:gd name="connsiteY14" fmla="*/ 1551521 h 1583637"/>
                <a:gd name="connsiteX15" fmla="*/ 919574 w 1583637"/>
                <a:gd name="connsiteY15" fmla="*/ 1412257 h 1583637"/>
                <a:gd name="connsiteX16" fmla="*/ 664062 w 1583637"/>
                <a:gd name="connsiteY16" fmla="*/ 1412257 h 1583637"/>
                <a:gd name="connsiteX17" fmla="*/ 583663 w 1583637"/>
                <a:gd name="connsiteY17" fmla="*/ 1551521 h 1583637"/>
                <a:gd name="connsiteX18" fmla="*/ 462948 w 1583637"/>
                <a:gd name="connsiteY18" fmla="*/ 1507584 h 1583637"/>
                <a:gd name="connsiteX19" fmla="*/ 490876 w 1583637"/>
                <a:gd name="connsiteY19" fmla="*/ 1349222 h 1583637"/>
                <a:gd name="connsiteX20" fmla="*/ 295142 w 1583637"/>
                <a:gd name="connsiteY20" fmla="*/ 1184981 h 1583637"/>
                <a:gd name="connsiteX21" fmla="*/ 144035 w 1583637"/>
                <a:gd name="connsiteY21" fmla="*/ 1239984 h 1583637"/>
                <a:gd name="connsiteX22" fmla="*/ 79804 w 1583637"/>
                <a:gd name="connsiteY22" fmla="*/ 1128733 h 1583637"/>
                <a:gd name="connsiteX23" fmla="*/ 202991 w 1583637"/>
                <a:gd name="connsiteY23" fmla="*/ 1025372 h 1583637"/>
                <a:gd name="connsiteX24" fmla="*/ 158622 w 1583637"/>
                <a:gd name="connsiteY24" fmla="*/ 773743 h 1583637"/>
                <a:gd name="connsiteX25" fmla="*/ 7512 w 1583637"/>
                <a:gd name="connsiteY25" fmla="*/ 718748 h 1583637"/>
                <a:gd name="connsiteX26" fmla="*/ 29819 w 1583637"/>
                <a:gd name="connsiteY26" fmla="*/ 592237 h 1583637"/>
                <a:gd name="connsiteX27" fmla="*/ 190625 w 1583637"/>
                <a:gd name="connsiteY27" fmla="*/ 592241 h 1583637"/>
                <a:gd name="connsiteX28" fmla="*/ 318381 w 1583637"/>
                <a:gd name="connsiteY28" fmla="*/ 370961 h 1583637"/>
                <a:gd name="connsiteX29" fmla="*/ 237974 w 1583637"/>
                <a:gd name="connsiteY29" fmla="*/ 231701 h 1583637"/>
                <a:gd name="connsiteX30" fmla="*/ 336381 w 1583637"/>
                <a:gd name="connsiteY30" fmla="*/ 149126 h 1583637"/>
                <a:gd name="connsiteX31" fmla="*/ 459563 w 1583637"/>
                <a:gd name="connsiteY31" fmla="*/ 252493 h 1583637"/>
                <a:gd name="connsiteX32" fmla="*/ 699666 w 1583637"/>
                <a:gd name="connsiteY32" fmla="*/ 165103 h 1583637"/>
                <a:gd name="connsiteX33" fmla="*/ 727586 w 1583637"/>
                <a:gd name="connsiteY33" fmla="*/ 6739 h 1583637"/>
                <a:gd name="connsiteX34" fmla="*/ 856051 w 1583637"/>
                <a:gd name="connsiteY34" fmla="*/ 6739 h 1583637"/>
                <a:gd name="connsiteX35" fmla="*/ 883970 w 1583637"/>
                <a:gd name="connsiteY35" fmla="*/ 165102 h 1583637"/>
                <a:gd name="connsiteX36" fmla="*/ 1124073 w 1583637"/>
                <a:gd name="connsiteY36" fmla="*/ 252493 h 1583637"/>
                <a:gd name="connsiteX37" fmla="*/ 1124074 w 1583637"/>
                <a:gd name="connsiteY37" fmla="*/ 252493 h 158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83637" h="1583637">
                  <a:moveTo>
                    <a:pt x="1124074" y="252493"/>
                  </a:moveTo>
                  <a:lnTo>
                    <a:pt x="1247256" y="149126"/>
                  </a:lnTo>
                  <a:lnTo>
                    <a:pt x="1345663" y="231701"/>
                  </a:lnTo>
                  <a:lnTo>
                    <a:pt x="1265256" y="370961"/>
                  </a:lnTo>
                  <a:cubicBezTo>
                    <a:pt x="1322430" y="435278"/>
                    <a:pt x="1365899" y="510569"/>
                    <a:pt x="1393012" y="592241"/>
                  </a:cubicBezTo>
                  <a:lnTo>
                    <a:pt x="1553818" y="592237"/>
                  </a:lnTo>
                  <a:lnTo>
                    <a:pt x="1576125" y="718748"/>
                  </a:lnTo>
                  <a:lnTo>
                    <a:pt x="1425015" y="773743"/>
                  </a:lnTo>
                  <a:cubicBezTo>
                    <a:pt x="1427471" y="859762"/>
                    <a:pt x="1412374" y="945380"/>
                    <a:pt x="1380646" y="1025372"/>
                  </a:cubicBezTo>
                  <a:lnTo>
                    <a:pt x="1503833" y="1128733"/>
                  </a:lnTo>
                  <a:lnTo>
                    <a:pt x="1439602" y="1239984"/>
                  </a:lnTo>
                  <a:lnTo>
                    <a:pt x="1288495" y="1184982"/>
                  </a:lnTo>
                  <a:cubicBezTo>
                    <a:pt x="1235084" y="1252456"/>
                    <a:pt x="1168484" y="1308339"/>
                    <a:pt x="1092761" y="1349222"/>
                  </a:cubicBezTo>
                  <a:lnTo>
                    <a:pt x="1120689" y="1507584"/>
                  </a:lnTo>
                  <a:lnTo>
                    <a:pt x="999974" y="1551521"/>
                  </a:lnTo>
                  <a:lnTo>
                    <a:pt x="919574" y="1412257"/>
                  </a:lnTo>
                  <a:cubicBezTo>
                    <a:pt x="835287" y="1429613"/>
                    <a:pt x="748348" y="1429613"/>
                    <a:pt x="664062" y="1412257"/>
                  </a:cubicBezTo>
                  <a:lnTo>
                    <a:pt x="583663" y="1551521"/>
                  </a:lnTo>
                  <a:lnTo>
                    <a:pt x="462948" y="1507584"/>
                  </a:lnTo>
                  <a:lnTo>
                    <a:pt x="490876" y="1349222"/>
                  </a:lnTo>
                  <a:cubicBezTo>
                    <a:pt x="415153" y="1308339"/>
                    <a:pt x="348553" y="1252455"/>
                    <a:pt x="295142" y="1184981"/>
                  </a:cubicBezTo>
                  <a:lnTo>
                    <a:pt x="144035" y="1239984"/>
                  </a:lnTo>
                  <a:lnTo>
                    <a:pt x="79804" y="1128733"/>
                  </a:lnTo>
                  <a:lnTo>
                    <a:pt x="202991" y="1025372"/>
                  </a:lnTo>
                  <a:cubicBezTo>
                    <a:pt x="171263" y="945380"/>
                    <a:pt x="156166" y="859762"/>
                    <a:pt x="158622" y="773743"/>
                  </a:cubicBezTo>
                  <a:lnTo>
                    <a:pt x="7512" y="718748"/>
                  </a:lnTo>
                  <a:lnTo>
                    <a:pt x="29819" y="592237"/>
                  </a:lnTo>
                  <a:lnTo>
                    <a:pt x="190625" y="592241"/>
                  </a:lnTo>
                  <a:cubicBezTo>
                    <a:pt x="217738" y="510569"/>
                    <a:pt x="261208" y="435277"/>
                    <a:pt x="318381" y="370961"/>
                  </a:cubicBezTo>
                  <a:lnTo>
                    <a:pt x="237974" y="231701"/>
                  </a:lnTo>
                  <a:lnTo>
                    <a:pt x="336381" y="149126"/>
                  </a:lnTo>
                  <a:lnTo>
                    <a:pt x="459563" y="252493"/>
                  </a:lnTo>
                  <a:cubicBezTo>
                    <a:pt x="532831" y="207356"/>
                    <a:pt x="614527" y="177621"/>
                    <a:pt x="699666" y="165103"/>
                  </a:cubicBezTo>
                  <a:lnTo>
                    <a:pt x="727586" y="6739"/>
                  </a:lnTo>
                  <a:lnTo>
                    <a:pt x="856051" y="6739"/>
                  </a:lnTo>
                  <a:lnTo>
                    <a:pt x="883970" y="165102"/>
                  </a:lnTo>
                  <a:cubicBezTo>
                    <a:pt x="969110" y="177621"/>
                    <a:pt x="1050806" y="207356"/>
                    <a:pt x="1124073" y="252493"/>
                  </a:cubicBezTo>
                  <a:lnTo>
                    <a:pt x="1124074" y="252493"/>
                  </a:lnTo>
                  <a:close/>
                </a:path>
              </a:pathLst>
            </a:custGeom>
            <a:solidFill>
              <a:schemeClr val="accent3"/>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6481" tIns="548640" rIns="356481" bIns="436755" numCol="1" spcCol="1270" anchor="ctr" anchorCtr="0">
              <a:noAutofit/>
            </a:bodyPr>
            <a:lstStyle/>
            <a:p>
              <a:pPr algn="ctr" defTabSz="1777365">
                <a:lnSpc>
                  <a:spcPct val="90000"/>
                </a:lnSpc>
                <a:spcBef>
                  <a:spcPct val="0"/>
                </a:spcBef>
                <a:spcAft>
                  <a:spcPct val="35000"/>
                </a:spcAft>
              </a:pPr>
              <a:endParaRPr lang="en-US" sz="4000" dirty="0">
                <a:latin typeface="+mn-ea"/>
              </a:endParaRPr>
            </a:p>
          </p:txBody>
        </p:sp>
        <p:sp>
          <p:nvSpPr>
            <p:cNvPr id="59" name="Oval 58"/>
            <p:cNvSpPr/>
            <p:nvPr/>
          </p:nvSpPr>
          <p:spPr>
            <a:xfrm>
              <a:off x="1376346" y="1909439"/>
              <a:ext cx="1382568" cy="1382568"/>
            </a:xfrm>
            <a:prstGeom prst="ellipse">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00" dirty="0">
                <a:latin typeface="+mn-ea"/>
              </a:endParaRPr>
            </a:p>
          </p:txBody>
        </p:sp>
      </p:grpSp>
      <p:sp>
        <p:nvSpPr>
          <p:cNvPr id="60" name="TextBox 59"/>
          <p:cNvSpPr txBox="1"/>
          <p:nvPr/>
        </p:nvSpPr>
        <p:spPr>
          <a:xfrm>
            <a:off x="1035440" y="5296591"/>
            <a:ext cx="10121124" cy="400110"/>
          </a:xfrm>
          <a:prstGeom prst="rect">
            <a:avLst/>
          </a:prstGeom>
          <a:noFill/>
        </p:spPr>
        <p:txBody>
          <a:bodyPr wrap="square" lIns="0" tIns="0" rIns="0" bIns="0" rtlCol="0">
            <a:spAutoFit/>
          </a:bodyPr>
          <a:lstStyle/>
          <a:p>
            <a:pPr algn="ctr"/>
            <a:r>
              <a:rPr lang="zh-CN" altLang="en-US" sz="1300" dirty="0">
                <a:solidFill>
                  <a:schemeClr val="tx1">
                    <a:lumMod val="50000"/>
                    <a:lumOff val="50000"/>
                  </a:schemeClr>
                </a:solidFill>
                <a:latin typeface="+mn-ea"/>
              </a:rPr>
              <a:t>Add a detailed text description here, suggested to be relevant to the title and in line with the overall language style, the language description as concise and vivid as possible. Try to keep the word count on each page of the slide</a:t>
            </a:r>
            <a:r>
              <a:rPr lang="en-US" altLang="zh-CN" sz="1300" dirty="0">
                <a:solidFill>
                  <a:schemeClr val="tx1">
                    <a:lumMod val="50000"/>
                    <a:lumOff val="50000"/>
                  </a:schemeClr>
                </a:solidFill>
                <a:latin typeface="+mn-ea"/>
              </a:rPr>
              <a:t>200</a:t>
            </a:r>
            <a:r>
              <a:rPr lang="zh-CN" altLang="en-US" sz="1300" dirty="0">
                <a:solidFill>
                  <a:schemeClr val="tx1">
                    <a:lumMod val="50000"/>
                    <a:lumOff val="50000"/>
                  </a:schemeClr>
                </a:solidFill>
                <a:latin typeface="+mn-ea"/>
              </a:rPr>
              <a:t>Within the word, according to the statistics per page slide of the best control in the</a:t>
            </a:r>
            <a:r>
              <a:rPr lang="en-US" altLang="zh-CN" sz="1300" dirty="0">
                <a:solidFill>
                  <a:schemeClr val="tx1">
                    <a:lumMod val="50000"/>
                    <a:lumOff val="50000"/>
                  </a:schemeClr>
                </a:solidFill>
                <a:latin typeface="+mn-ea"/>
              </a:rPr>
              <a:t>5</a:t>
            </a:r>
            <a:r>
              <a:rPr lang="zh-CN" altLang="en-US" sz="1300" dirty="0">
                <a:solidFill>
                  <a:schemeClr val="tx1">
                    <a:lumMod val="50000"/>
                    <a:lumOff val="50000"/>
                  </a:schemeClr>
                </a:solidFill>
                <a:latin typeface="+mn-ea"/>
              </a:rPr>
              <a:t>Within minutes.</a:t>
            </a:r>
          </a:p>
        </p:txBody>
      </p:sp>
      <p:cxnSp>
        <p:nvCxnSpPr>
          <p:cNvPr id="61" name="Straight Connector 60"/>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62" name="Arc 61"/>
          <p:cNvSpPr/>
          <p:nvPr/>
        </p:nvSpPr>
        <p:spPr>
          <a:xfrm rot="19051047">
            <a:off x="2948690" y="1421473"/>
            <a:ext cx="2181487"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en-US">
              <a:latin typeface="+mn-ea"/>
            </a:endParaRPr>
          </a:p>
        </p:txBody>
      </p:sp>
      <p:sp>
        <p:nvSpPr>
          <p:cNvPr id="63" name="Arc 62"/>
          <p:cNvSpPr/>
          <p:nvPr/>
        </p:nvSpPr>
        <p:spPr>
          <a:xfrm rot="19051047">
            <a:off x="7700111" y="1421474"/>
            <a:ext cx="2181487" cy="2181771"/>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en-US">
              <a:latin typeface="+mn-ea"/>
            </a:endParaRPr>
          </a:p>
        </p:txBody>
      </p:sp>
      <p:sp>
        <p:nvSpPr>
          <p:cNvPr id="64" name="Arc 63"/>
          <p:cNvSpPr/>
          <p:nvPr/>
        </p:nvSpPr>
        <p:spPr>
          <a:xfrm rot="3261709" flipV="1">
            <a:off x="4711906" y="2521111"/>
            <a:ext cx="2181771" cy="2181487"/>
          </a:xfrm>
          <a:prstGeom prst="arc">
            <a:avLst/>
          </a:prstGeom>
          <a:ln w="28575">
            <a:solidFill>
              <a:schemeClr val="bg1">
                <a:lumMod val="65000"/>
              </a:schemeClr>
            </a:solidFill>
            <a:prstDash val="sysDot"/>
            <a:tailEnd type="stealth"/>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en-US">
              <a:latin typeface="+mn-ea"/>
            </a:endParaRPr>
          </a:p>
        </p:txBody>
      </p:sp>
      <p:sp>
        <p:nvSpPr>
          <p:cNvPr id="22" name="Freeform 143"/>
          <p:cNvSpPr>
            <a:spLocks noEditPoints="1"/>
          </p:cNvSpPr>
          <p:nvPr/>
        </p:nvSpPr>
        <p:spPr bwMode="auto">
          <a:xfrm>
            <a:off x="2308110" y="2929483"/>
            <a:ext cx="747472" cy="688552"/>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3" name="Freeform 92"/>
          <p:cNvSpPr>
            <a:spLocks noEditPoints="1"/>
          </p:cNvSpPr>
          <p:nvPr/>
        </p:nvSpPr>
        <p:spPr bwMode="auto">
          <a:xfrm>
            <a:off x="4818527" y="2570453"/>
            <a:ext cx="704854" cy="718061"/>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grpSp>
        <p:nvGrpSpPr>
          <p:cNvPr id="24" name="组合 23"/>
          <p:cNvGrpSpPr/>
          <p:nvPr/>
        </p:nvGrpSpPr>
        <p:grpSpPr>
          <a:xfrm>
            <a:off x="7263715" y="3014302"/>
            <a:ext cx="662236" cy="619699"/>
            <a:chOff x="6661150" y="233363"/>
            <a:chExt cx="320675" cy="300038"/>
          </a:xfrm>
          <a:solidFill>
            <a:schemeClr val="bg1"/>
          </a:solidFill>
        </p:grpSpPr>
        <p:sp>
          <p:nvSpPr>
            <p:cNvPr id="25"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26"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27"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mn-ea"/>
              </a:endParaRPr>
            </a:p>
          </p:txBody>
        </p:sp>
        <p:sp>
          <p:nvSpPr>
            <p:cNvPr id="28"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endParaRPr>
            </a:p>
          </p:txBody>
        </p:sp>
      </p:grpSp>
      <p:sp>
        <p:nvSpPr>
          <p:cNvPr id="29" name="Freeform 140"/>
          <p:cNvSpPr>
            <a:spLocks noEditPoints="1"/>
          </p:cNvSpPr>
          <p:nvPr/>
        </p:nvSpPr>
        <p:spPr bwMode="auto">
          <a:xfrm>
            <a:off x="9612860" y="2589098"/>
            <a:ext cx="734959" cy="735055"/>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mn-ea"/>
            </a:endParaRPr>
          </a:p>
        </p:txBody>
      </p:sp>
      <p:sp>
        <p:nvSpPr>
          <p:cNvPr id="2" name="标题 1"/>
          <p:cNvSpPr>
            <a:spLocks noGrp="1"/>
          </p:cNvSpPr>
          <p:nvPr>
            <p:ph type="title"/>
          </p:nvPr>
        </p:nvSpPr>
        <p:spPr/>
        <p:txBody>
          <a:bodyPr/>
          <a:lstStyle/>
          <a:p>
            <a:r>
              <a:rPr lang="zh-CN" altLang="en-US" dirty="0"/>
              <a:t>Title bar Text</a:t>
            </a:r>
          </a:p>
        </p:txBody>
      </p:sp>
    </p:spTree>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a14="http://schemas.microsoft.com/office/drawing/2010/main"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 calcmode="lin" valueType="num">
                                      <p:cBhvr>
                                        <p:cTn id="9" dur="500" fill="hold"/>
                                        <p:tgtEl>
                                          <p:spTgt spid="50"/>
                                        </p:tgtEl>
                                        <p:attrNameLst>
                                          <p:attrName>style.rotation</p:attrName>
                                        </p:attrNameLst>
                                      </p:cBhvr>
                                      <p:tavLst>
                                        <p:tav tm="0">
                                          <p:val>
                                            <p:fltVal val="360"/>
                                          </p:val>
                                        </p:tav>
                                        <p:tav tm="100000">
                                          <p:val>
                                            <p:fltVal val="0"/>
                                          </p:val>
                                        </p:tav>
                                      </p:tavLst>
                                    </p:anim>
                                    <p:animEffect transition="in" filter="fade">
                                      <p:cBhvr>
                                        <p:cTn id="10" dur="500"/>
                                        <p:tgtEl>
                                          <p:spTgt spid="50"/>
                                        </p:tgtEl>
                                      </p:cBhvr>
                                    </p:animEffect>
                                  </p:childTnLst>
                                </p:cTn>
                              </p:par>
                            </p:childTnLst>
                          </p:cTn>
                        </p:par>
                        <p:par>
                          <p:cTn id="11" fill="hold">
                            <p:stCondLst>
                              <p:cond delay="500"/>
                            </p:stCondLst>
                            <p:childTnLst>
                              <p:par>
                                <p:cTn id="12" presetID="18" presetClass="entr" presetSubtype="6" fill="hold" grpId="0" nodeType="after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strips(downRight)">
                                      <p:cBhvr>
                                        <p:cTn id="14" dur="500"/>
                                        <p:tgtEl>
                                          <p:spTgt spid="62"/>
                                        </p:tgtEl>
                                      </p:cBhvr>
                                    </p:animEffect>
                                  </p:childTnLst>
                                </p:cTn>
                              </p:par>
                            </p:childTnLst>
                          </p:cTn>
                        </p:par>
                        <p:par>
                          <p:cTn id="15" fill="hold">
                            <p:stCondLst>
                              <p:cond delay="1000"/>
                            </p:stCondLst>
                            <p:childTnLst>
                              <p:par>
                                <p:cTn id="16" presetID="49" presetClass="entr" presetSubtype="0" decel="100000" fill="hold" nodeType="after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p:cTn id="18" dur="500" fill="hold"/>
                                        <p:tgtEl>
                                          <p:spTgt spid="51"/>
                                        </p:tgtEl>
                                        <p:attrNameLst>
                                          <p:attrName>ppt_w</p:attrName>
                                        </p:attrNameLst>
                                      </p:cBhvr>
                                      <p:tavLst>
                                        <p:tav tm="0">
                                          <p:val>
                                            <p:fltVal val="0"/>
                                          </p:val>
                                        </p:tav>
                                        <p:tav tm="100000">
                                          <p:val>
                                            <p:strVal val="#ppt_w"/>
                                          </p:val>
                                        </p:tav>
                                      </p:tavLst>
                                    </p:anim>
                                    <p:anim calcmode="lin" valueType="num">
                                      <p:cBhvr>
                                        <p:cTn id="19" dur="500" fill="hold"/>
                                        <p:tgtEl>
                                          <p:spTgt spid="51"/>
                                        </p:tgtEl>
                                        <p:attrNameLst>
                                          <p:attrName>ppt_h</p:attrName>
                                        </p:attrNameLst>
                                      </p:cBhvr>
                                      <p:tavLst>
                                        <p:tav tm="0">
                                          <p:val>
                                            <p:fltVal val="0"/>
                                          </p:val>
                                        </p:tav>
                                        <p:tav tm="100000">
                                          <p:val>
                                            <p:strVal val="#ppt_h"/>
                                          </p:val>
                                        </p:tav>
                                      </p:tavLst>
                                    </p:anim>
                                    <p:anim calcmode="lin" valueType="num">
                                      <p:cBhvr>
                                        <p:cTn id="20" dur="500" fill="hold"/>
                                        <p:tgtEl>
                                          <p:spTgt spid="51"/>
                                        </p:tgtEl>
                                        <p:attrNameLst>
                                          <p:attrName>style.rotation</p:attrName>
                                        </p:attrNameLst>
                                      </p:cBhvr>
                                      <p:tavLst>
                                        <p:tav tm="0">
                                          <p:val>
                                            <p:fltVal val="360"/>
                                          </p:val>
                                        </p:tav>
                                        <p:tav tm="100000">
                                          <p:val>
                                            <p:fltVal val="0"/>
                                          </p:val>
                                        </p:tav>
                                      </p:tavLst>
                                    </p:anim>
                                    <p:animEffect transition="in" filter="fade">
                                      <p:cBhvr>
                                        <p:cTn id="21" dur="500"/>
                                        <p:tgtEl>
                                          <p:spTgt spid="51"/>
                                        </p:tgtEl>
                                      </p:cBhvr>
                                    </p:animEffect>
                                  </p:childTnLst>
                                </p:cTn>
                              </p:par>
                            </p:childTnLst>
                          </p:cTn>
                        </p:par>
                        <p:par>
                          <p:cTn id="22" fill="hold">
                            <p:stCondLst>
                              <p:cond delay="1500"/>
                            </p:stCondLst>
                            <p:childTnLst>
                              <p:par>
                                <p:cTn id="23" presetID="18" presetClass="entr" presetSubtype="3" fill="hold" grpId="0" nodeType="after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strips(upRight)">
                                      <p:cBhvr>
                                        <p:cTn id="25" dur="500"/>
                                        <p:tgtEl>
                                          <p:spTgt spid="64"/>
                                        </p:tgtEl>
                                      </p:cBhvr>
                                    </p:animEffect>
                                  </p:childTnLst>
                                </p:cTn>
                              </p:par>
                            </p:childTnLst>
                          </p:cTn>
                        </p:par>
                        <p:par>
                          <p:cTn id="26" fill="hold">
                            <p:stCondLst>
                              <p:cond delay="2000"/>
                            </p:stCondLst>
                            <p:childTnLst>
                              <p:par>
                                <p:cTn id="27" presetID="49" presetClass="entr" presetSubtype="0" decel="100000" fill="hold" nodeType="after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p:cTn id="29" dur="500" fill="hold"/>
                                        <p:tgtEl>
                                          <p:spTgt spid="54"/>
                                        </p:tgtEl>
                                        <p:attrNameLst>
                                          <p:attrName>ppt_w</p:attrName>
                                        </p:attrNameLst>
                                      </p:cBhvr>
                                      <p:tavLst>
                                        <p:tav tm="0">
                                          <p:val>
                                            <p:fltVal val="0"/>
                                          </p:val>
                                        </p:tav>
                                        <p:tav tm="100000">
                                          <p:val>
                                            <p:strVal val="#ppt_w"/>
                                          </p:val>
                                        </p:tav>
                                      </p:tavLst>
                                    </p:anim>
                                    <p:anim calcmode="lin" valueType="num">
                                      <p:cBhvr>
                                        <p:cTn id="30" dur="500" fill="hold"/>
                                        <p:tgtEl>
                                          <p:spTgt spid="54"/>
                                        </p:tgtEl>
                                        <p:attrNameLst>
                                          <p:attrName>ppt_h</p:attrName>
                                        </p:attrNameLst>
                                      </p:cBhvr>
                                      <p:tavLst>
                                        <p:tav tm="0">
                                          <p:val>
                                            <p:fltVal val="0"/>
                                          </p:val>
                                        </p:tav>
                                        <p:tav tm="100000">
                                          <p:val>
                                            <p:strVal val="#ppt_h"/>
                                          </p:val>
                                        </p:tav>
                                      </p:tavLst>
                                    </p:anim>
                                    <p:anim calcmode="lin" valueType="num">
                                      <p:cBhvr>
                                        <p:cTn id="31" dur="500" fill="hold"/>
                                        <p:tgtEl>
                                          <p:spTgt spid="54"/>
                                        </p:tgtEl>
                                        <p:attrNameLst>
                                          <p:attrName>style.rotation</p:attrName>
                                        </p:attrNameLst>
                                      </p:cBhvr>
                                      <p:tavLst>
                                        <p:tav tm="0">
                                          <p:val>
                                            <p:fltVal val="360"/>
                                          </p:val>
                                        </p:tav>
                                        <p:tav tm="100000">
                                          <p:val>
                                            <p:fltVal val="0"/>
                                          </p:val>
                                        </p:tav>
                                      </p:tavLst>
                                    </p:anim>
                                    <p:animEffect transition="in" filter="fade">
                                      <p:cBhvr>
                                        <p:cTn id="32" dur="500"/>
                                        <p:tgtEl>
                                          <p:spTgt spid="54"/>
                                        </p:tgtEl>
                                      </p:cBhvr>
                                    </p:animEffect>
                                  </p:childTnLst>
                                </p:cTn>
                              </p:par>
                            </p:childTnLst>
                          </p:cTn>
                        </p:par>
                        <p:par>
                          <p:cTn id="33" fill="hold">
                            <p:stCondLst>
                              <p:cond delay="2500"/>
                            </p:stCondLst>
                            <p:childTnLst>
                              <p:par>
                                <p:cTn id="34" presetID="18" presetClass="entr" presetSubtype="6" fill="hold" grpId="0" nodeType="after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strips(downRight)">
                                      <p:cBhvr>
                                        <p:cTn id="36" dur="500"/>
                                        <p:tgtEl>
                                          <p:spTgt spid="63"/>
                                        </p:tgtEl>
                                      </p:cBhvr>
                                    </p:animEffect>
                                  </p:childTnLst>
                                </p:cTn>
                              </p:par>
                            </p:childTnLst>
                          </p:cTn>
                        </p:par>
                        <p:par>
                          <p:cTn id="37" fill="hold">
                            <p:stCondLst>
                              <p:cond delay="3000"/>
                            </p:stCondLst>
                            <p:childTnLst>
                              <p:par>
                                <p:cTn id="38" presetID="49" presetClass="entr" presetSubtype="0" decel="100000" fill="hold" nodeType="afterEffect">
                                  <p:stCondLst>
                                    <p:cond delay="0"/>
                                  </p:stCondLst>
                                  <p:childTnLst>
                                    <p:set>
                                      <p:cBhvr>
                                        <p:cTn id="39" dur="1" fill="hold">
                                          <p:stCondLst>
                                            <p:cond delay="0"/>
                                          </p:stCondLst>
                                        </p:cTn>
                                        <p:tgtEl>
                                          <p:spTgt spid="57"/>
                                        </p:tgtEl>
                                        <p:attrNameLst>
                                          <p:attrName>style.visibility</p:attrName>
                                        </p:attrNameLst>
                                      </p:cBhvr>
                                      <p:to>
                                        <p:strVal val="visible"/>
                                      </p:to>
                                    </p:set>
                                    <p:anim calcmode="lin" valueType="num">
                                      <p:cBhvr>
                                        <p:cTn id="40" dur="500" fill="hold"/>
                                        <p:tgtEl>
                                          <p:spTgt spid="57"/>
                                        </p:tgtEl>
                                        <p:attrNameLst>
                                          <p:attrName>ppt_w</p:attrName>
                                        </p:attrNameLst>
                                      </p:cBhvr>
                                      <p:tavLst>
                                        <p:tav tm="0">
                                          <p:val>
                                            <p:fltVal val="0"/>
                                          </p:val>
                                        </p:tav>
                                        <p:tav tm="100000">
                                          <p:val>
                                            <p:strVal val="#ppt_w"/>
                                          </p:val>
                                        </p:tav>
                                      </p:tavLst>
                                    </p:anim>
                                    <p:anim calcmode="lin" valueType="num">
                                      <p:cBhvr>
                                        <p:cTn id="41" dur="500" fill="hold"/>
                                        <p:tgtEl>
                                          <p:spTgt spid="57"/>
                                        </p:tgtEl>
                                        <p:attrNameLst>
                                          <p:attrName>ppt_h</p:attrName>
                                        </p:attrNameLst>
                                      </p:cBhvr>
                                      <p:tavLst>
                                        <p:tav tm="0">
                                          <p:val>
                                            <p:fltVal val="0"/>
                                          </p:val>
                                        </p:tav>
                                        <p:tav tm="100000">
                                          <p:val>
                                            <p:strVal val="#ppt_h"/>
                                          </p:val>
                                        </p:tav>
                                      </p:tavLst>
                                    </p:anim>
                                    <p:anim calcmode="lin" valueType="num">
                                      <p:cBhvr>
                                        <p:cTn id="42" dur="500" fill="hold"/>
                                        <p:tgtEl>
                                          <p:spTgt spid="57"/>
                                        </p:tgtEl>
                                        <p:attrNameLst>
                                          <p:attrName>style.rotation</p:attrName>
                                        </p:attrNameLst>
                                      </p:cBhvr>
                                      <p:tavLst>
                                        <p:tav tm="0">
                                          <p:val>
                                            <p:fltVal val="360"/>
                                          </p:val>
                                        </p:tav>
                                        <p:tav tm="100000">
                                          <p:val>
                                            <p:fltVal val="0"/>
                                          </p:val>
                                        </p:tav>
                                      </p:tavLst>
                                    </p:anim>
                                    <p:animEffect transition="in" filter="fade">
                                      <p:cBhvr>
                                        <p:cTn id="43" dur="500"/>
                                        <p:tgtEl>
                                          <p:spTgt spid="57"/>
                                        </p:tgtEl>
                                      </p:cBhvr>
                                    </p:animEffect>
                                  </p:childTnLst>
                                </p:cTn>
                              </p:par>
                            </p:childTnLst>
                          </p:cTn>
                        </p:par>
                        <p:par>
                          <p:cTn id="44" fill="hold">
                            <p:stCondLst>
                              <p:cond delay="3500"/>
                            </p:stCondLst>
                            <p:childTnLst>
                              <p:par>
                                <p:cTn id="45" presetID="18" presetClass="entr" presetSubtype="3" fill="hold"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strips(upRight)">
                                      <p:cBhvr>
                                        <p:cTn id="47" dur="500"/>
                                        <p:tgtEl>
                                          <p:spTgt spid="61"/>
                                        </p:tgtEl>
                                      </p:cBhvr>
                                    </p:animEffect>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fade">
                                      <p:cBhvr>
                                        <p:cTn id="5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2" grpId="0" animBg="1"/>
      <p:bldP spid="63" grpId="0" animBg="1"/>
      <p:bldP spid="64" grpId="0" animBg="1"/>
    </p:bldLst>
  </p:timing>
</p:sld>
</file>

<file path=ppt/theme/theme1.xml><?xml version="1.0" encoding="utf-8"?>
<a:theme xmlns:a="http://schemas.openxmlformats.org/drawingml/2006/main" name="Office 主题">
  <a:themeElements>
    <a:clrScheme name="自定义 1042">
      <a:dk1>
        <a:sysClr val="windowText" lastClr="000000"/>
      </a:dk1>
      <a:lt1>
        <a:sysClr val="window" lastClr="FFFFFF"/>
      </a:lt1>
      <a:dk2>
        <a:srgbClr val="BCB39F"/>
      </a:dk2>
      <a:lt2>
        <a:srgbClr val="F8AAAB"/>
      </a:lt2>
      <a:accent1>
        <a:srgbClr val="F8AAAB"/>
      </a:accent1>
      <a:accent2>
        <a:srgbClr val="BCB39F"/>
      </a:accent2>
      <a:accent3>
        <a:srgbClr val="F8AAAB"/>
      </a:accent3>
      <a:accent4>
        <a:srgbClr val="BCB39F"/>
      </a:accent4>
      <a:accent5>
        <a:srgbClr val="F8AAAB"/>
      </a:accent5>
      <a:accent6>
        <a:srgbClr val="BCB39F"/>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3694</Words>
  <Application>Microsoft Office PowerPoint</Application>
  <PresentationFormat>宽屏</PresentationFormat>
  <Paragraphs>465</Paragraphs>
  <Slides>40</Slides>
  <Notes>32</Notes>
  <HiddenSlides>0</HiddenSlides>
  <MMClips>2</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40</vt:i4>
      </vt:variant>
    </vt:vector>
  </HeadingPairs>
  <TitlesOfParts>
    <vt:vector size="53" baseType="lpstr">
      <vt:lpstr>Fira Sans SemiBold Italic</vt:lpstr>
      <vt:lpstr>Neris Thin</vt:lpstr>
      <vt:lpstr>Roboto Condensed</vt:lpstr>
      <vt:lpstr>等线 Light</vt:lpstr>
      <vt:lpstr>方正中等线简体</vt:lpstr>
      <vt:lpstr>微软雅黑</vt:lpstr>
      <vt:lpstr>站酷高端黑</vt:lpstr>
      <vt:lpstr>Agency FB</vt:lpstr>
      <vt:lpstr>Arial</vt:lpstr>
      <vt:lpstr>Arial Black</vt:lpstr>
      <vt:lpstr>Calibri</vt:lpstr>
      <vt:lpstr>Impact</vt:lpstr>
      <vt:lpstr>Office 主题</vt:lpstr>
      <vt:lpstr>PowerPoint 演示文稿</vt:lpstr>
      <vt:lpstr>PowerPoint 演示文稿</vt:lpstr>
      <vt:lpstr>PowerPoint 演示文稿</vt:lpstr>
      <vt:lpstr>PowerPoint 演示文稿</vt:lpstr>
      <vt:lpstr>Title bar Text</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PowerPoint 演示文稿</vt:lpstr>
      <vt:lpstr>Title bar Text</vt:lpstr>
      <vt:lpstr>Title bar Text</vt:lpstr>
      <vt:lpstr>Title bar Text</vt:lpstr>
      <vt:lpstr>Title bar Text</vt:lpstr>
      <vt:lpstr>Title bar Text</vt:lpstr>
      <vt:lpstr>Title bar Text</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subject>RP</dc:subject>
  <dc:creator>宇之灵</dc:creator>
  <cp:keywords>RP</cp:keywords>
  <dc:description>RP</dc:description>
  <cp:lastModifiedBy>之灵 宇</cp:lastModifiedBy>
  <cp:revision>7</cp:revision>
  <dcterms:created xsi:type="dcterms:W3CDTF">2015-05-05T08:02:00Z</dcterms:created>
  <dcterms:modified xsi:type="dcterms:W3CDTF">2019-06-05T00:30:39Z</dcterms:modified>
  <cp:category>RP</cp:category>
  <cp:contentStatus>RP</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