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849" r:id="rId11"/>
    <p:sldMasterId id="2147483806" r:id="rId12"/>
    <p:sldMasterId id="2147483818" r:id="rId13"/>
    <p:sldMasterId id="2147483830" r:id="rId14"/>
    <p:sldMasterId id="2147483842" r:id="rId15"/>
  </p:sldMasterIdLst>
  <p:notesMasterIdLst>
    <p:notesMasterId r:id="rId40"/>
  </p:notesMasterIdLst>
  <p:handoutMasterIdLst>
    <p:handoutMasterId r:id="rId41"/>
  </p:handoutMasterIdLst>
  <p:sldIdLst>
    <p:sldId id="287" r:id="rId16"/>
    <p:sldId id="288" r:id="rId17"/>
    <p:sldId id="289" r:id="rId18"/>
    <p:sldId id="290" r:id="rId19"/>
    <p:sldId id="291" r:id="rId20"/>
    <p:sldId id="292" r:id="rId21"/>
    <p:sldId id="307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8" r:id="rId36"/>
    <p:sldId id="309" r:id="rId37"/>
    <p:sldId id="310" r:id="rId38"/>
    <p:sldId id="31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00" autoAdjust="0"/>
  </p:normalViewPr>
  <p:slideViewPr>
    <p:cSldViewPr snapToGrid="0">
      <p:cViewPr varScale="1">
        <p:scale>
          <a:sx n="104" d="100"/>
          <a:sy n="104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2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122094D-D0CD-41DA-B55F-F042705578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26A4C50-7872-45B6-9A6D-634D2A3ECA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081D0E8E-EAD0-46B7-98CE-10FF9AB606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A1E535A6-D1F9-4C52-9A1D-1DDD8504D4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6910C58-0DCB-4F4D-97CE-DD2B0BF479E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F55108E-1638-4233-8207-9FE253FAE7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BDA8971-4930-4A31-A02F-9BEB8E05C1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3041257C-E1CE-4CAA-A90C-A6353D89D2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240B6C8-70C0-41E5-80D5-3A3D9A1B4C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9F750AF-CE78-4AF4-ACE2-E424BE49A9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8707BDE-0D50-42F2-9732-D1F419DA8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CAD1E76-4ED6-4A22-B89E-6BF6DA5CC090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3B59192-0764-4693-B6A7-A00030ADC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8C5C81-1F23-40C8-B355-B04497DF4B03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72707" name="Rectangle 7">
            <a:extLst>
              <a:ext uri="{FF2B5EF4-FFF2-40B4-BE49-F238E27FC236}">
                <a16:creationId xmlns:a16="http://schemas.microsoft.com/office/drawing/2014/main" id="{CC802E4F-F130-422B-A61A-CED772FCD2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90E7EDD3-598F-438B-91C4-07B888981191}" type="slidenum">
              <a:rPr lang="en-GB" altLang="zh-CN" sz="1300"/>
              <a:pPr algn="r" eaLnBrk="1" hangingPunct="1"/>
              <a:t>1</a:t>
            </a:fld>
            <a:endParaRPr lang="en-GB" altLang="zh-CN" sz="130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0A89CA31-7668-4039-AEA4-4E3DBAF5D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D3A76663-B739-4D83-987A-80901498B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A4DE5AC1-701A-4CEA-A444-66AECC01F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CE21703-5C86-49CE-8AB0-AEB4065A8DC0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11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7">
            <a:extLst>
              <a:ext uri="{FF2B5EF4-FFF2-40B4-BE49-F238E27FC236}">
                <a16:creationId xmlns:a16="http://schemas.microsoft.com/office/drawing/2014/main" id="{E2B2E87D-EC4A-4B2D-B2DD-D4229FC990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AEE930DD-B120-47CB-9280-F173DCF34AA0}" type="slidenum">
              <a:rPr lang="en-GB" altLang="zh-CN" sz="1300"/>
              <a:pPr algn="r" eaLnBrk="1" hangingPunct="1"/>
              <a:t>11</a:t>
            </a:fld>
            <a:endParaRPr lang="en-GB" altLang="zh-CN" sz="1300"/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B17E3E5E-B56D-447B-B837-648DFF56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C303F23E-7B79-48FA-9254-54AB789B4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66B9678-A0D4-421A-8004-6A20A2108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C258E7-1594-4891-BED6-F2038E7C4AD9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12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4891E545-DB9F-4B33-B2EC-FF08FA3FB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06669529-A66B-438F-A1A0-6131D71A8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0F2BFBF4-AF57-479F-ACDD-BE859C81D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69FE68D-427B-43CC-803A-734C62F72C30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83971" name="Rectangle 7">
            <a:extLst>
              <a:ext uri="{FF2B5EF4-FFF2-40B4-BE49-F238E27FC236}">
                <a16:creationId xmlns:a16="http://schemas.microsoft.com/office/drawing/2014/main" id="{942E09D1-7347-41CC-8622-2867EE6A54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70DAF76-0175-48F3-B6F8-ED9CAD582D4C}" type="slidenum">
              <a:rPr lang="en-GB" altLang="zh-CN" sz="1300"/>
              <a:pPr algn="r" eaLnBrk="1" hangingPunct="1"/>
              <a:t>13</a:t>
            </a:fld>
            <a:endParaRPr lang="en-GB" altLang="zh-CN" sz="1300"/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707B49CE-ED0C-4A3A-8B55-73FEF6B79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5049EA5F-4BA3-478F-BAAA-66F7B239D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6AF79A9A-C54F-4409-A1DB-0E322B88BD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30E3A10-6CB5-4D26-8029-05AFF55017DF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14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07E73879-9C10-49E1-8690-3A4F6DABC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4B85ADE-C436-4609-B841-BEA70F29B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C286297-C932-40DA-AAA3-D4F8B71EB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1A7DC14-6374-4BAC-BD74-300822E73EA9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15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86019" name="Rectangle 7">
            <a:extLst>
              <a:ext uri="{FF2B5EF4-FFF2-40B4-BE49-F238E27FC236}">
                <a16:creationId xmlns:a16="http://schemas.microsoft.com/office/drawing/2014/main" id="{693308AB-DFA2-4D28-8BBD-88781537D0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48FF456-8037-4F6E-A465-179A4ECC0010}" type="slidenum">
              <a:rPr lang="en-GB" altLang="zh-CN" sz="1300"/>
              <a:pPr algn="r" eaLnBrk="1" hangingPunct="1"/>
              <a:t>15</a:t>
            </a:fld>
            <a:endParaRPr lang="en-GB" altLang="zh-CN" sz="1300"/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1FF92B2C-1700-4864-854D-860CA3C70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9A494E5D-D5EC-4C5D-9EDE-EE2256124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E2F95F7A-4546-43CB-AFD7-2F924E047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7E48176-D279-41F0-9265-0A24C5C7C533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969D4702-5A8C-40E7-848E-141C4A857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08A50A22-3882-4E54-82A2-9786FB445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DFF2974B-DACC-4318-94D8-F2641FA8F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DA81DE6-C08A-4E58-B71F-4977653EE586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17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88067" name="Rectangle 7">
            <a:extLst>
              <a:ext uri="{FF2B5EF4-FFF2-40B4-BE49-F238E27FC236}">
                <a16:creationId xmlns:a16="http://schemas.microsoft.com/office/drawing/2014/main" id="{284C8A6D-38B3-4F42-B371-70B52058624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8215CAB-D951-4709-AA06-3121A47F418A}" type="slidenum">
              <a:rPr lang="en-GB" altLang="zh-CN" sz="1300"/>
              <a:pPr algn="r" eaLnBrk="1" hangingPunct="1"/>
              <a:t>17</a:t>
            </a:fld>
            <a:endParaRPr lang="en-GB" altLang="zh-CN" sz="1300"/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F3EB5CCA-5639-4DB6-8061-4BCA1CB504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A9EEE7AE-ECF5-4E09-A3C5-66C507CC4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E11DBA40-CCA8-4E19-B815-2D2E782CE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4E927C8-685B-46B4-A647-25903A580D64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18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C8DEBBE-C4FA-45C4-B9AE-587458638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85F8FF7E-CF93-4664-BA2C-5FE112A07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3E48CFE3-0EB4-41F3-9164-9F7D07AFE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B8DB7F-362D-42C8-8A86-EF33F6641A59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19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7">
            <a:extLst>
              <a:ext uri="{FF2B5EF4-FFF2-40B4-BE49-F238E27FC236}">
                <a16:creationId xmlns:a16="http://schemas.microsoft.com/office/drawing/2014/main" id="{F43A1B91-F40B-4573-B5FC-997DC072A5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E6A2C39-0141-4E31-BFB4-4B49EE5A3F79}" type="slidenum">
              <a:rPr lang="en-GB" altLang="zh-CN" sz="1300"/>
              <a:pPr algn="r" eaLnBrk="1" hangingPunct="1"/>
              <a:t>19</a:t>
            </a:fld>
            <a:endParaRPr lang="en-GB" altLang="zh-CN" sz="1300"/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84978372-ED76-42A6-BCEC-1124FBDCDE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9A896D97-C868-4275-92CC-037F4A12C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EC4A1AD0-9E62-4D2F-97F0-428D2F20E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9AFF007-67C0-4346-B6B7-D6DE4740D9BD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20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F5CAF1EB-07F7-4AF9-B391-F7706AD60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46557515-CC07-4084-A440-FC84F4527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BEAE32E3-6BCB-4E46-9354-63EC8C660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4518C2F-6F36-4718-AED5-6E920179B3AD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2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94E236E-947A-4ABA-879D-5C5D7353E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B5FEBBE-E8BE-4710-B310-D5C01843D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11E9559A-509B-48F6-94AE-F01B79978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B561F2-581B-4E22-B1C6-B355A7B41082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21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92163" name="Rectangle 7">
            <a:extLst>
              <a:ext uri="{FF2B5EF4-FFF2-40B4-BE49-F238E27FC236}">
                <a16:creationId xmlns:a16="http://schemas.microsoft.com/office/drawing/2014/main" id="{44E3EBC5-6448-453D-8EB2-359E732D72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227E5066-AA10-4391-BC85-3586AED13E05}" type="slidenum">
              <a:rPr lang="en-GB" altLang="zh-CN" sz="1300"/>
              <a:pPr algn="r" eaLnBrk="1" hangingPunct="1"/>
              <a:t>21</a:t>
            </a:fld>
            <a:endParaRPr lang="en-GB" altLang="zh-CN" sz="1300"/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0B06A7BF-CED8-45D6-BCE6-D515158179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51311389-F379-4A51-9A75-DCF6CA8DF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F33B6C9C-CC90-4568-B192-AA5BA567D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DB08EB3-4D32-4D16-9EC4-386D8C389EE3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22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46E1D73-43AB-42BB-9638-580CCA157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FFED746C-E555-4245-87DC-3F5777E52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6C535C6A-FAC8-427F-B655-461EADC9E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56E184B-CC7C-486A-92F7-8A2CF42C243E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23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94211" name="Rectangle 7">
            <a:extLst>
              <a:ext uri="{FF2B5EF4-FFF2-40B4-BE49-F238E27FC236}">
                <a16:creationId xmlns:a16="http://schemas.microsoft.com/office/drawing/2014/main" id="{1DBA51BE-06C7-42E0-BE65-A3911E06C1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48CC76A6-7350-4288-B07E-85C3B2DAAC48}" type="slidenum">
              <a:rPr lang="en-GB" altLang="zh-CN" sz="1300"/>
              <a:pPr algn="r" eaLnBrk="1" hangingPunct="1"/>
              <a:t>23</a:t>
            </a:fld>
            <a:endParaRPr lang="en-GB" altLang="zh-CN" sz="1300"/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74FD5F7B-0CA5-433A-8B52-971D5DB94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F5123B89-BCEE-4569-8EC5-ECB5609B4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30D312F8-62EE-42B4-BA90-47BE176DB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F174D5-743D-4DC4-9CAA-8362ADFDF374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24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BEB2864A-02B5-4374-8168-198EB91E0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14DC315-F16F-47BD-9BFE-64669542F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D57F779-FF0A-4BCC-BB18-E82CF49B52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6961743-32A9-4560-8D2D-39DCC168EBEE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74755" name="Rectangle 7">
            <a:extLst>
              <a:ext uri="{FF2B5EF4-FFF2-40B4-BE49-F238E27FC236}">
                <a16:creationId xmlns:a16="http://schemas.microsoft.com/office/drawing/2014/main" id="{9164902F-56E2-4085-B274-16487361B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6346A69-9239-4979-9E75-8C7C4A2921CA}" type="slidenum">
              <a:rPr lang="en-GB" altLang="zh-CN" sz="1300"/>
              <a:pPr algn="r" eaLnBrk="1" hangingPunct="1"/>
              <a:t>3</a:t>
            </a:fld>
            <a:endParaRPr lang="en-GB" altLang="zh-CN" sz="1300"/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C73AE374-5899-4BBF-8657-9B19E8532C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BB1B37DA-38D9-4B8D-A907-D25B2CA4C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D5722D91-95F8-4F97-BEE9-B41D13D23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BA6D5A2-7994-4F41-8DA9-552232DC5894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4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EE87F6B-2EA4-4EF0-AB67-A12175311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523CF56-29FB-4A99-B720-FED2972A7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ADE5531-0066-4730-B475-C42D2DD2F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658E11-3208-4302-AAF5-7BDA1057D2C0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5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76803" name="Rectangle 7">
            <a:extLst>
              <a:ext uri="{FF2B5EF4-FFF2-40B4-BE49-F238E27FC236}">
                <a16:creationId xmlns:a16="http://schemas.microsoft.com/office/drawing/2014/main" id="{9DD48CFF-3567-4B53-8020-22CDAB951E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74CE2CF-3BF4-455F-BE04-52C35628D8E8}" type="slidenum">
              <a:rPr lang="en-GB" altLang="zh-CN" sz="1300"/>
              <a:pPr algn="r" eaLnBrk="1" hangingPunct="1"/>
              <a:t>5</a:t>
            </a:fld>
            <a:endParaRPr lang="en-GB" altLang="zh-CN" sz="1300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3FD7FA59-A7B5-4DF5-9439-892420A06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9A2F60A0-B037-4AB5-86D4-940ABB64B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77311A05-257F-456A-A311-F6324BE6A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28E7F60-4B6F-4D9F-ACFD-95CAB72A59FA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520A1394-FFB1-4378-B855-4D28CA470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746485B3-5239-475E-A44D-251989719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1616F2A-50DC-466F-8AF4-3B6BEE25A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0671F9-F59F-412D-9C01-D68E7223E31A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F76F39B-0A34-46F4-89D1-90D41CDE89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48F03408-4330-4D7E-8163-A68202F8D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1E8FF55A-2FE5-4B16-9C85-C0F320AD9F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BB60751-AD6D-490F-9E81-D1111E15FDA0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79875" name="Rectangle 7">
            <a:extLst>
              <a:ext uri="{FF2B5EF4-FFF2-40B4-BE49-F238E27FC236}">
                <a16:creationId xmlns:a16="http://schemas.microsoft.com/office/drawing/2014/main" id="{53204A1D-F095-4AD7-9439-F676F8E0A77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99D4CDF-7561-494B-B890-68B36330070A}" type="slidenum">
              <a:rPr lang="en-GB" altLang="zh-CN" sz="1300"/>
              <a:pPr algn="r" eaLnBrk="1" hangingPunct="1"/>
              <a:t>9</a:t>
            </a:fld>
            <a:endParaRPr lang="en-GB" altLang="zh-CN" sz="1300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8058BB9C-B8FB-45C3-8020-FF3959CC72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FB52B363-5772-4420-B3FA-7BB8AC3B3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D2173087-A517-43D5-BD87-681206FCE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06BD051-C328-49C4-8B9B-08AFF53AFEE5}" type="slidenum">
              <a:rPr lang="de-DE" altLang="zh-CN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de-DE" altLang="zh-CN" sz="12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410934BD-1B9F-4727-B020-346449F5CD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2C22841-93D9-4FD7-9FB7-E5ED86344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0man.com/" TargetMode="External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0man.com/" TargetMode="External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0F8A8C11-CF90-4F1D-8B24-897A979E6A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zh-CN" altLang="en-US" sz="1600" dirty="0">
                <a:latin typeface="时尚中黑简体" pitchFamily="2" charset="-122"/>
                <a:ea typeface="时尚中黑简体" pitchFamily="2" charset="-122"/>
              </a:rPr>
              <a:t>美 科 设 计</a:t>
            </a:r>
            <a:endParaRPr lang="de-DE" altLang="zh-CN" sz="1600" dirty="0"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930650"/>
            <a:ext cx="7485063" cy="960438"/>
          </a:xfr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de-DE" noProof="0" dirty="0"/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4926013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96270146"/>
      </p:ext>
    </p:extLst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37D208D-C451-4E4F-BE4E-6EB5598571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2CE0A38D-B97C-4B4B-AB06-39CCA24EABA4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48012072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新思境PPT设计 QQ:436189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bg.jpg">
            <a:extLst>
              <a:ext uri="{FF2B5EF4-FFF2-40B4-BE49-F238E27FC236}">
                <a16:creationId xmlns:a16="http://schemas.microsoft.com/office/drawing/2014/main" id="{C82A5F43-3475-4024-8193-639C726DE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同侧圆角矩形 8">
            <a:extLst>
              <a:ext uri="{FF2B5EF4-FFF2-40B4-BE49-F238E27FC236}">
                <a16:creationId xmlns:a16="http://schemas.microsoft.com/office/drawing/2014/main" id="{60C70FB2-9FEF-4313-9092-5586A27B1A3E}"/>
              </a:ext>
            </a:extLst>
          </p:cNvPr>
          <p:cNvSpPr/>
          <p:nvPr userDrawn="1"/>
        </p:nvSpPr>
        <p:spPr>
          <a:xfrm>
            <a:off x="139700" y="1773238"/>
            <a:ext cx="8856663" cy="2087562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996600"/>
              </a:gs>
              <a:gs pos="24000">
                <a:schemeClr val="accent4">
                  <a:lumMod val="75000"/>
                </a:schemeClr>
              </a:gs>
              <a:gs pos="49000">
                <a:schemeClr val="accent4">
                  <a:lumMod val="50000"/>
                </a:schemeClr>
              </a:gs>
              <a:gs pos="77000">
                <a:srgbClr val="5C3D1E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7812A6-48B0-4C1E-84C5-8139394C57F4}"/>
              </a:ext>
            </a:extLst>
          </p:cNvPr>
          <p:cNvSpPr/>
          <p:nvPr userDrawn="1"/>
        </p:nvSpPr>
        <p:spPr>
          <a:xfrm>
            <a:off x="265113" y="1773238"/>
            <a:ext cx="203200" cy="2087562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24000">
                <a:srgbClr val="FFFF00"/>
              </a:gs>
              <a:gs pos="49000">
                <a:srgbClr val="FFC000"/>
              </a:gs>
              <a:gs pos="77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47ABAF8-C809-4BFF-AB05-65FEEB5D1F3C}"/>
              </a:ext>
            </a:extLst>
          </p:cNvPr>
          <p:cNvSpPr/>
          <p:nvPr userDrawn="1"/>
        </p:nvSpPr>
        <p:spPr>
          <a:xfrm>
            <a:off x="139700" y="3856038"/>
            <a:ext cx="8856663" cy="142875"/>
          </a:xfrm>
          <a:prstGeom prst="rect">
            <a:avLst/>
          </a:prstGeom>
          <a:gradFill flip="none" rotWithShape="1">
            <a:gsLst>
              <a:gs pos="0">
                <a:srgbClr val="422C16"/>
              </a:gs>
              <a:gs pos="100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56183"/>
            <a:ext cx="7772400" cy="686507"/>
          </a:xfrm>
        </p:spPr>
        <p:txBody>
          <a:bodyPr/>
          <a:lstStyle>
            <a:lvl1pPr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2906975"/>
            <a:ext cx="7776864" cy="74331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55099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27EA351-9469-4F90-AF60-9BAEF94594CB}"/>
              </a:ext>
            </a:extLst>
          </p:cNvPr>
          <p:cNvSpPr/>
          <p:nvPr userDrawn="1"/>
        </p:nvSpPr>
        <p:spPr>
          <a:xfrm>
            <a:off x="139700" y="965200"/>
            <a:ext cx="8856663" cy="142875"/>
          </a:xfrm>
          <a:prstGeom prst="rect">
            <a:avLst/>
          </a:prstGeom>
          <a:gradFill flip="none" rotWithShape="1">
            <a:gsLst>
              <a:gs pos="0">
                <a:srgbClr val="422C16"/>
              </a:gs>
              <a:gs pos="100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同侧圆角矩形 8">
            <a:extLst>
              <a:ext uri="{FF2B5EF4-FFF2-40B4-BE49-F238E27FC236}">
                <a16:creationId xmlns:a16="http://schemas.microsoft.com/office/drawing/2014/main" id="{041F3B0A-B847-4DC2-A0C2-1021A6604FE6}"/>
              </a:ext>
            </a:extLst>
          </p:cNvPr>
          <p:cNvSpPr/>
          <p:nvPr userDrawn="1"/>
        </p:nvSpPr>
        <p:spPr>
          <a:xfrm>
            <a:off x="139700" y="131763"/>
            <a:ext cx="8856663" cy="849312"/>
          </a:xfrm>
          <a:prstGeom prst="round2SameRect">
            <a:avLst>
              <a:gd name="adj1" fmla="val 11156"/>
              <a:gd name="adj2" fmla="val 0"/>
            </a:avLst>
          </a:prstGeom>
          <a:gradFill>
            <a:gsLst>
              <a:gs pos="0">
                <a:srgbClr val="996600"/>
              </a:gs>
              <a:gs pos="24000">
                <a:schemeClr val="accent4">
                  <a:lumMod val="75000"/>
                </a:schemeClr>
              </a:gs>
              <a:gs pos="49000">
                <a:schemeClr val="accent4">
                  <a:lumMod val="50000"/>
                </a:schemeClr>
              </a:gs>
              <a:gs pos="77000">
                <a:srgbClr val="5C3D1E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34306F5-BFAB-4C7D-BFFE-692998A54B52}"/>
              </a:ext>
            </a:extLst>
          </p:cNvPr>
          <p:cNvCxnSpPr/>
          <p:nvPr userDrawn="1"/>
        </p:nvCxnSpPr>
        <p:spPr>
          <a:xfrm>
            <a:off x="468313" y="6308725"/>
            <a:ext cx="74882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6DB44787-7C2B-4DC5-AAFA-7537EC25444B}"/>
              </a:ext>
            </a:extLst>
          </p:cNvPr>
          <p:cNvSpPr/>
          <p:nvPr userDrawn="1"/>
        </p:nvSpPr>
        <p:spPr>
          <a:xfrm>
            <a:off x="265113" y="131763"/>
            <a:ext cx="203200" cy="849312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24000">
                <a:srgbClr val="FFFF00"/>
              </a:gs>
              <a:gs pos="49000">
                <a:srgbClr val="FFC000"/>
              </a:gs>
              <a:gs pos="77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A5BE5F-09AE-4B1F-B9C2-A88000D1E482}"/>
              </a:ext>
            </a:extLst>
          </p:cNvPr>
          <p:cNvSpPr/>
          <p:nvPr userDrawn="1"/>
        </p:nvSpPr>
        <p:spPr>
          <a:xfrm>
            <a:off x="250825" y="131763"/>
            <a:ext cx="19050" cy="84931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B9A674-1A15-4855-8A95-8DF93245E1AB}"/>
              </a:ext>
            </a:extLst>
          </p:cNvPr>
          <p:cNvSpPr/>
          <p:nvPr userDrawn="1"/>
        </p:nvSpPr>
        <p:spPr>
          <a:xfrm>
            <a:off x="460375" y="130175"/>
            <a:ext cx="17463" cy="8509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14040"/>
            <a:ext cx="8208912" cy="622672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00D58747-A03C-46D9-8D67-C24CB0130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0CCC8C2F-4641-42CA-9E41-3A4B233351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841448"/>
      </p:ext>
    </p:extLst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54D19C-6EA5-4C89-9367-E421A42E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E1C7-61FD-4D51-B278-57AF412CBBDB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5CA170-4230-40FE-8AC1-98C748F5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B54A1D-98E5-4C9B-87FA-9D99FD0B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23FE2-B9CD-413B-AE6D-77D40EF2B7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187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638B751-E2A6-460B-B9BA-6BE9586F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6B4B-3EA5-4808-B245-8EDFCABB5462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31835D-4959-4571-B973-95E83B52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4F7C897-1D17-4C13-978E-A636B84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884ED-89F7-4B67-8FD9-9606574420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4449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1D6BEE3-27FA-4AEC-9F5C-3D6E448A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3BB4-34C7-432C-8151-BF199DF2C01F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E573072-5478-4D61-AB98-66F10ABA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D354841B-87ED-4245-A4B7-89C0831E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A9D98-4B19-48F4-81EB-FDBB2B1CCB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565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2D465E-E254-42EC-9154-F328D9F7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FC0B-9881-4039-A5C0-85615E832912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C71D08-5BE8-4A99-892F-BD220383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B72E008D-F0AB-4B2A-A6D7-5B44FC16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1013" y="6356350"/>
            <a:ext cx="21336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8BACD091-5230-410D-84D5-D2F4254831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6328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FD64F09-C754-4EE3-8CF5-01DD4ED1F181}"/>
              </a:ext>
            </a:extLst>
          </p:cNvPr>
          <p:cNvCxnSpPr/>
          <p:nvPr userDrawn="1"/>
        </p:nvCxnSpPr>
        <p:spPr>
          <a:xfrm>
            <a:off x="468313" y="6308725"/>
            <a:ext cx="74882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12">
            <a:extLst>
              <a:ext uri="{FF2B5EF4-FFF2-40B4-BE49-F238E27FC236}">
                <a16:creationId xmlns:a16="http://schemas.microsoft.com/office/drawing/2014/main" id="{590E808C-4E00-42F7-BECC-D967D0D7B63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87500" y="6437313"/>
            <a:ext cx="0" cy="25241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4" name="Picture 13" descr="图片2">
            <a:extLst>
              <a:ext uri="{FF2B5EF4-FFF2-40B4-BE49-F238E27FC236}">
                <a16:creationId xmlns:a16="http://schemas.microsoft.com/office/drawing/2014/main" id="{BC710948-4C5D-48FE-A63F-2D54989E3C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53175"/>
            <a:ext cx="11160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997A82CF-5D45-4BF1-AB14-3A3B6BE1CD53}"/>
              </a:ext>
            </a:extLst>
          </p:cNvPr>
          <p:cNvSpPr txBox="1"/>
          <p:nvPr userDrawn="1"/>
        </p:nvSpPr>
        <p:spPr>
          <a:xfrm>
            <a:off x="1614488" y="6375400"/>
            <a:ext cx="27416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Tahoma" pitchFamily="34" charset="0"/>
                <a:ea typeface="微软雅黑" pitchFamily="34" charset="-122"/>
                <a:cs typeface="Tahoma" pitchFamily="34" charset="0"/>
                <a:hlinkClick r:id="rId3"/>
              </a:rPr>
              <a:t>www.70man.com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出品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B78154-21F9-4865-9AC7-2733E3BAF1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3EE94F9F-50FC-40F5-AB3B-C4F1E75FE5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8366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7283E1F-7A10-474E-A53B-0E3D2452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6CB2-6A39-4DB6-9B23-9F74561575D4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41F3EF8-92AD-43CB-BA98-DCD0E627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A5870CB-C712-4DAF-A824-E56628B7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A1B99-A180-4C2B-A7F5-613F971AD75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5102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DCA9AD0-68B5-4FE2-9A71-6CDEBA25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7CB9-0443-4EC4-A9CA-6114B2764017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BE45EB9-5F6F-4A8D-AAA8-A08B04FE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314CF61-59BB-4061-AC62-0AD18554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47027-5F1F-4578-829B-CCAFA5B4A5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0644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D05BD-868F-4BAA-9600-CD3BD438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E578-26A2-4EE7-8417-CAA55C192B23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EFB24A-CB76-48B0-8F9E-7618B637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E0B2C-476E-4A46-8052-9E776ABA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4424B-48DE-4992-874F-261D74F0A3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30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8775" y="214313"/>
            <a:ext cx="2130425" cy="5791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4325" y="214313"/>
            <a:ext cx="6242050" cy="5791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5D4058A-DB0F-4D66-A06F-10E2B724BC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A4AE8024-4EF4-4846-8155-6B4556F3C4D5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39471821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9A0A04-5F78-4405-8C96-BFE62282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5C3D-F4A0-4D55-A851-2B85E16BAFF4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66BC8-AC6A-4F02-BBA3-7F333C42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090D30-C081-4F58-8A08-7739BBC1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4B12-FDD0-407B-BC12-E3918C0B63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688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新思境PPT设计 QQ:436189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7">
            <a:extLst>
              <a:ext uri="{FF2B5EF4-FFF2-40B4-BE49-F238E27FC236}">
                <a16:creationId xmlns:a16="http://schemas.microsoft.com/office/drawing/2014/main" id="{28B05F48-6312-434A-AE14-5DA04FC6381E}"/>
              </a:ext>
            </a:extLst>
          </p:cNvPr>
          <p:cNvSpPr/>
          <p:nvPr userDrawn="1"/>
        </p:nvSpPr>
        <p:spPr>
          <a:xfrm>
            <a:off x="139700" y="1773238"/>
            <a:ext cx="8856663" cy="2087562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24000">
                <a:srgbClr val="2FC4FF"/>
              </a:gs>
              <a:gs pos="49000">
                <a:schemeClr val="accent2">
                  <a:lumMod val="75000"/>
                </a:schemeClr>
              </a:gs>
              <a:gs pos="77000">
                <a:schemeClr val="accent1">
                  <a:lumMod val="75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3841A7-FC6B-463A-AFB1-C93E532DAFBB}"/>
              </a:ext>
            </a:extLst>
          </p:cNvPr>
          <p:cNvSpPr/>
          <p:nvPr userDrawn="1"/>
        </p:nvSpPr>
        <p:spPr>
          <a:xfrm>
            <a:off x="265113" y="1773238"/>
            <a:ext cx="203200" cy="2087562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24000">
                <a:srgbClr val="FFFF00"/>
              </a:gs>
              <a:gs pos="49000">
                <a:srgbClr val="FFC000"/>
              </a:gs>
              <a:gs pos="77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EA9488-1AC2-49C4-B040-B881F3E9C81B}"/>
              </a:ext>
            </a:extLst>
          </p:cNvPr>
          <p:cNvSpPr/>
          <p:nvPr userDrawn="1"/>
        </p:nvSpPr>
        <p:spPr>
          <a:xfrm>
            <a:off x="139700" y="3856038"/>
            <a:ext cx="8856663" cy="142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058417"/>
            <a:ext cx="7772400" cy="758515"/>
          </a:xfrm>
        </p:spPr>
        <p:txBody>
          <a:bodyPr/>
          <a:lstStyle>
            <a:lvl1pPr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2816932"/>
            <a:ext cx="7776864" cy="7560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45574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574C4E3-7D95-4935-AADD-53839D5CDF27}"/>
              </a:ext>
            </a:extLst>
          </p:cNvPr>
          <p:cNvSpPr/>
          <p:nvPr userDrawn="1"/>
        </p:nvSpPr>
        <p:spPr>
          <a:xfrm>
            <a:off x="139700" y="909638"/>
            <a:ext cx="8856663" cy="142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同侧圆角矩形 8">
            <a:extLst>
              <a:ext uri="{FF2B5EF4-FFF2-40B4-BE49-F238E27FC236}">
                <a16:creationId xmlns:a16="http://schemas.microsoft.com/office/drawing/2014/main" id="{6F074691-0508-4374-B08C-E10D499AF728}"/>
              </a:ext>
            </a:extLst>
          </p:cNvPr>
          <p:cNvSpPr/>
          <p:nvPr userDrawn="1"/>
        </p:nvSpPr>
        <p:spPr>
          <a:xfrm>
            <a:off x="139700" y="131763"/>
            <a:ext cx="8856663" cy="777875"/>
          </a:xfrm>
          <a:prstGeom prst="round2SameRect">
            <a:avLst>
              <a:gd name="adj1" fmla="val 11156"/>
              <a:gd name="adj2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24000">
                <a:srgbClr val="2FC4FF"/>
              </a:gs>
              <a:gs pos="49000">
                <a:schemeClr val="accent2">
                  <a:lumMod val="75000"/>
                </a:schemeClr>
              </a:gs>
              <a:gs pos="77000">
                <a:schemeClr val="accent1">
                  <a:lumMod val="75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DC966D2-B61B-49B8-80AA-2B8296095074}"/>
              </a:ext>
            </a:extLst>
          </p:cNvPr>
          <p:cNvCxnSpPr/>
          <p:nvPr userDrawn="1"/>
        </p:nvCxnSpPr>
        <p:spPr>
          <a:xfrm>
            <a:off x="468313" y="6308725"/>
            <a:ext cx="74882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5A959365-7EC8-4CF3-8A55-3C9B6F095C97}"/>
              </a:ext>
            </a:extLst>
          </p:cNvPr>
          <p:cNvSpPr/>
          <p:nvPr userDrawn="1"/>
        </p:nvSpPr>
        <p:spPr>
          <a:xfrm>
            <a:off x="265113" y="131763"/>
            <a:ext cx="203200" cy="77787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24000">
                <a:srgbClr val="FFFF00"/>
              </a:gs>
              <a:gs pos="49000">
                <a:srgbClr val="FFC000"/>
              </a:gs>
              <a:gs pos="77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8" name="组合 11">
            <a:extLst>
              <a:ext uri="{FF2B5EF4-FFF2-40B4-BE49-F238E27FC236}">
                <a16:creationId xmlns:a16="http://schemas.microsoft.com/office/drawing/2014/main" id="{124C807F-6F99-43FC-B144-F779470BFD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0825" y="130175"/>
            <a:ext cx="227013" cy="779463"/>
            <a:chOff x="250825" y="130175"/>
            <a:chExt cx="227013" cy="635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B85B885-DF13-445B-B995-9634DE5E062C}"/>
                </a:ext>
              </a:extLst>
            </p:cNvPr>
            <p:cNvSpPr/>
            <p:nvPr userDrawn="1"/>
          </p:nvSpPr>
          <p:spPr>
            <a:xfrm>
              <a:off x="250825" y="131469"/>
              <a:ext cx="19050" cy="633706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2046B0D-4742-4E38-9B6A-2452EB6BA378}"/>
                </a:ext>
              </a:extLst>
            </p:cNvPr>
            <p:cNvSpPr/>
            <p:nvPr userDrawn="1"/>
          </p:nvSpPr>
          <p:spPr>
            <a:xfrm>
              <a:off x="460375" y="130175"/>
              <a:ext cx="17463" cy="635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4839"/>
            <a:ext cx="8208912" cy="551135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3550F543-3307-4C77-A839-0C7EF63D0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561C65AD-9186-4C7D-8029-4323DE481B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21593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A40ABC-0064-4F5C-9C31-14EBF5A1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73649-5662-4680-A82E-9027C6446790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BAD9B9-D83F-4030-9967-50200EC7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E334AF-3D4E-4976-874B-74D10BEE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0A400-9599-425A-A504-531029D6B2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605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38D1C0A-D730-4938-BF07-101AA2B6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4726-9428-43A5-90D2-4EC8BD98FA91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2C9D82D-EB2C-4423-86B5-4C0D266F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D5421E1-1D16-4CDE-9E92-D52E448C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707AB-8187-4BDA-8C67-E20346E0C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0102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E9E63BA-4687-4362-BDE1-DC527783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DE3E-D6DC-4C7F-9112-127DE76649E9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B04481F0-4FD1-4942-AD44-19C6A25D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6F2C233-5FA8-4032-9395-12301552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2E47C-D292-4EE2-9C59-F9C312784F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3040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5BE24F-7DB1-4D49-BA86-02A16F60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3CE7-D84E-489D-B216-CAA0FD083D96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A22A38-1671-4FFE-862D-1954CFFA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F626233-A68E-4C71-B398-864ED4DB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1013" y="6356350"/>
            <a:ext cx="21336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51605D6C-57F2-4B37-A808-90C9B8ADA8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9297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3C0C41B6-D749-4FF1-922C-1F477EEFB529}"/>
              </a:ext>
            </a:extLst>
          </p:cNvPr>
          <p:cNvCxnSpPr/>
          <p:nvPr userDrawn="1"/>
        </p:nvCxnSpPr>
        <p:spPr>
          <a:xfrm>
            <a:off x="468313" y="6308725"/>
            <a:ext cx="74882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12">
            <a:extLst>
              <a:ext uri="{FF2B5EF4-FFF2-40B4-BE49-F238E27FC236}">
                <a16:creationId xmlns:a16="http://schemas.microsoft.com/office/drawing/2014/main" id="{80F8D746-BE6F-4FCB-8503-67D45FB654B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87500" y="6437313"/>
            <a:ext cx="0" cy="25241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4" name="Picture 13" descr="图片2">
            <a:extLst>
              <a:ext uri="{FF2B5EF4-FFF2-40B4-BE49-F238E27FC236}">
                <a16:creationId xmlns:a16="http://schemas.microsoft.com/office/drawing/2014/main" id="{558A5076-D0B1-4BA0-A6DD-CA64CFA48E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53175"/>
            <a:ext cx="11160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58A0FF3F-7E8C-4776-914C-DE257E30359F}"/>
              </a:ext>
            </a:extLst>
          </p:cNvPr>
          <p:cNvSpPr txBox="1"/>
          <p:nvPr userDrawn="1"/>
        </p:nvSpPr>
        <p:spPr>
          <a:xfrm>
            <a:off x="1614488" y="6375400"/>
            <a:ext cx="27416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Tahoma" pitchFamily="34" charset="0"/>
                <a:ea typeface="微软雅黑" pitchFamily="34" charset="-122"/>
                <a:cs typeface="Tahoma" pitchFamily="34" charset="0"/>
                <a:hlinkClick r:id="rId3"/>
              </a:rPr>
              <a:t>www.70man.com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出品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F49179-DDA8-4D49-9FC7-34C027E53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18117174-03A3-4BA4-BA8D-23FEBE8C80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4399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A4DFE73-5571-4D62-A5FE-A072EFD7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7839-9708-44E8-AC2F-DDA6E1479F83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0BDFC5F-AE2A-4430-A654-8889B87B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278AE90-9070-4FCA-837F-2DF09DBE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BB98E-B250-4BC9-B2B1-D9812FF3E4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61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E459F93-1D45-4B20-BB25-BD5992BF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7DDB-8650-41E2-A137-F9F9FC7F223C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3195E5D-25AC-4AF0-977E-DDE0D6A6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6FFCED9-B24A-4DB2-86BD-673DDC8C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B7B12-73CC-444C-86EB-9D52E66BAF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02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C2DE2570-52D7-4C9E-8997-C44B38C6D6A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美 科 设 计</a:t>
            </a:r>
            <a:endParaRPr lang="de-DE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930650"/>
            <a:ext cx="7485063" cy="960438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de-DE" noProof="0" dirty="0"/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4926013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76005031"/>
      </p:ext>
    </p:extLst>
  </p:cSld>
  <p:clrMapOvr>
    <a:masterClrMapping/>
  </p:clrMapOvr>
  <p:transition spd="med">
    <p:fade/>
  </p:transition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958423-AF0A-430F-8B9A-53C9925A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B671A-9BF4-4342-B5A2-6658F9693CDA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1C83BF-C65C-41F6-865E-C36E5415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4E3402-5C99-488B-A2A6-663BE78B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A15B9-4C90-4D4C-BA39-435E42E760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032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A612D5-E77F-4060-96E9-5979E56C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17E0-E193-4262-8579-32AAA922D848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657DB0-15E1-4747-B670-8F95C097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7C3008-CE64-4751-8F5A-D875674A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8EDB-B022-4B05-956D-C131D4EEF5F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7039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新建文件夹 (9)\14.jpg">
            <a:extLst>
              <a:ext uri="{FF2B5EF4-FFF2-40B4-BE49-F238E27FC236}">
                <a16:creationId xmlns:a16="http://schemas.microsoft.com/office/drawing/2014/main" id="{63108008-A682-41A4-8B30-C4D7970F95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8352928" cy="1152128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3137" y="3861048"/>
            <a:ext cx="8357726" cy="43204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7C89C42-1523-4942-889A-0C13BCF9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5BC78A-5E1E-4BDE-9DC6-11902151CDB0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56B214-1541-4D32-B6DA-4D84D74BC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F5654-20D1-41A2-8EA8-A445020E74A2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7F03DF97-0BC0-40BE-BBE9-93CDC2CAFE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785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04880-B6B3-456D-8AAC-67EF7010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7A8DB6-5D55-4BB4-80BA-324F26A6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99D628-CC0C-4C18-81EF-AE21B3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BAE5-7E6C-403B-9EB3-2A52494489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7929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8F23F7-9605-4B82-AA5E-AB0C28F0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36DD0D-9107-4F75-8C12-A3EF1C9E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8191C0-2490-4107-9B0F-57A57AB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DDD0-5549-4962-BED9-E87AF9B1D0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4476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395DA78-A65D-4A8E-9BB3-A4F76DE6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39A8994-4C1F-43CD-A3CE-715171B9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E06A079-F5CE-4561-A9CB-929C2707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C568-415B-469F-96AD-652D57A423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7717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3D67BA8-DDA3-4785-9B56-7137E80D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FD9C3FA2-FE89-4B63-88ED-9C3E4F8B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DED87BD0-FEC9-47E0-99CF-6E784A22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A6FCF-D5DC-49B2-B2BB-A9F3B7AA6D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7190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4251FFA-2F72-4208-9245-4DA0B560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121EDD9-AEC7-44C6-98AF-B2536B29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E54A32B-70CA-476D-9691-0A4E15B9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EB4B3-623F-4419-8FEF-A1FBE8410C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3978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B54B60D-51D2-4C3D-B3F7-DFD7D8F5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ADA51744-EEB2-499A-BFD4-C3017FB6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A594D4C0-AD2C-45CF-A987-BD153EC9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C5649-67F5-415F-B3FB-49E3C976F9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3908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07DF0FD-AB69-4945-BDE1-63C67667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A9C32DB-B527-4695-95B4-C3875BCE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54B4415-222C-45A3-9042-FD34FD9D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844E6-AA4F-4CFE-9CA8-D145185B87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01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5" y="214313"/>
            <a:ext cx="5540375" cy="6000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A28E2A3-58CE-46AA-A776-636B54A231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29128489-93A0-425C-A334-9755CD61179D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9370192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FD7552B-944F-44F7-9B5F-8DF2D292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C3FD72C-805B-4661-9532-0696477E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199490E-B927-482E-9494-AE19C02C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677E0-53F8-4398-8688-099452EB20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007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E2612-62DF-4C50-9554-D68D121F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A5F5CD-6F0C-4913-9E66-CFF51E8A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5D7C54-3C6E-4E48-9480-88C01AAB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94F4D-80A7-468C-A74A-95078C0A28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3683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52093-3F8F-42FF-94FA-CD77EB53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47A4-65C4-486D-8065-E719A520A877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A12750D-7D39-49BD-800A-48145CD71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E5ABA1-E106-4134-8427-5F77009BB0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9157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新建文件夹 (9)\11.jpg">
            <a:extLst>
              <a:ext uri="{FF2B5EF4-FFF2-40B4-BE49-F238E27FC236}">
                <a16:creationId xmlns:a16="http://schemas.microsoft.com/office/drawing/2014/main" id="{226312C0-0C51-4D3F-BE05-D8ECA6B3CC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2"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52928" cy="115212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3137" y="2708920"/>
            <a:ext cx="8357726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452EC8E-F8E9-4549-8A79-FC55198C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5BC78A-5E1E-4BDE-9DC6-11902151CDB0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55A52C-43D3-42C6-BD2E-15865BD7A2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230774-C45D-43A6-8CE8-587E2AFC60FC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E307A9B1-8816-4D5D-8465-3E291AF122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40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8D74CB-DF02-4521-AF75-EE088DEF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ADB24F-833C-46F7-9DC2-16E349ED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BEBD74-84A8-48BB-8CF8-D991D64F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D1668-78E9-406D-BA7D-AE0D7EA63A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6440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8006A-78F2-4A3E-88A3-D2EE8385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F84FD-8ECA-49D7-BE94-850D92C8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D958DC-2594-417F-B441-303A5A2B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B959D-6B8C-43B5-B034-85F93AA275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1733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1D3182C-EC28-46B0-8D82-471A6014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910B586-A8C6-4ABE-B3FA-5C8E4291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3A022E9-8545-43BD-ACFA-13E91A42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8D49-B146-463A-A7AE-2D155A2EB1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9168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2BCF46D-072A-448E-9B2B-96F15AE0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F4F002C8-F167-4DED-9A0C-C06301C5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7EFBF9E-8E9A-4104-AAA9-8AD7D2DD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239F4-08A5-4BB7-B97A-3A5DF93FCF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3720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E0080AB-9880-44F8-9A70-70D2C240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EAFA54F-ED6C-4B9C-990A-28B4A51E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B516F6D-DD9D-4073-9A62-38B4E001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19478-9208-45A4-A0AF-97D8145566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9970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58E101BD-059E-4A11-AF1B-377AD106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B51177AE-A38F-4F21-A18F-B8C7D534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8C7F50CE-D3EF-48FD-8314-C8BD6A36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ED7BC-4DC7-4390-B24F-4BA416B59E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20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AC368E8-C99B-4506-BCE3-E094196887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35C4B5ED-A737-4B3C-9B48-7683134FD955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26278612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9FD031D-D1DE-478B-A450-DF203BFA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9A96A84-5D49-44BD-9466-BA2A3D4D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7511C63-27E6-4E9A-817F-B1CB3E05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89186-6495-4486-8B1B-DC061D45458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61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59DE67A-DE41-4573-873C-EB376E2F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2EAAA1E-F338-4D35-B758-63AD19CE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DF605FC-DC5B-4565-B613-8BAA79A8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0D5FB-F6FC-4D4F-B516-606119B3E1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5784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147C41-8D92-4C56-B616-F6B27F83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4D1633-380A-48D0-8E23-4D628322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D133FE-D983-4DC6-A557-3EE93F41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88820-E23B-4EFB-97AD-AB9EF27203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2432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46E7D-A697-474E-8D99-C97C35DF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47A4-65C4-486D-8065-E719A520A877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14CF0-5E32-41D4-96BA-0FB6A633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小田 </a:t>
            </a:r>
            <a:r>
              <a:rPr lang="en-US" altLang="zh-CN"/>
              <a:t>@ www.ilot.org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33F0EF-C943-4BFF-9495-42E49AC6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EC25F-3CAD-4172-80D8-B867C2D9BE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1084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新建文件夹 (9)\13.jpg">
            <a:extLst>
              <a:ext uri="{FF2B5EF4-FFF2-40B4-BE49-F238E27FC236}">
                <a16:creationId xmlns:a16="http://schemas.microsoft.com/office/drawing/2014/main" id="{825E8F0F-F092-45BA-84EF-511F67D697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352928" cy="115212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3137" y="3501008"/>
            <a:ext cx="8357726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7E90FBA-DC25-4F0A-9549-1C154158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5BC78A-5E1E-4BDE-9DC6-11902151CDB0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A9BAD96-D036-411A-A00C-F6AB79E0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8AB5F6-DFED-43A9-BA0E-615DBA61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0FF49-4F62-40AD-A67E-48B460847D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598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F82DEA-F309-404B-B91F-4329A263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C4C0F7-31EB-43B4-8368-2A726EEF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0D203A-1D81-4D8D-8D1B-5D227C62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28D13-B5C0-4E22-A292-D2880145CD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6189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00375B-2141-4A72-A4CF-358D2417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1CDE2F-8EF4-4523-A075-7435801F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CF25CE-CBD1-4196-AB98-B1930DC8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B8C63-7724-4DD9-8A54-01AFDE212C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084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EBFA060-71A8-44C5-A20B-A50A8876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4C4BAAA-4F34-424D-8B4C-7D6D24A7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0D870A2-6935-4C8D-A4B6-2ADE2D30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2ED11-5E0C-4CCA-BFCF-2F2231AC074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3193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DAB1EC6-E1F8-4884-81A9-9AD4AF9E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932A4138-FC20-4581-B6CE-3F83D125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C1FB9CC-54DE-42CE-9BA3-BB98E914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DFEB6-49A1-4819-B270-9C49D17AF6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10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5174484-8DB7-40EF-B21B-B75BFB97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DC8AAB9D-8532-4497-9DAC-46710FE0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4A7F354-0AF3-47CC-9F47-DF6E2E9C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302F5-E202-4584-96DF-C3B1333559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43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5" y="214313"/>
            <a:ext cx="5540375" cy="6000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BC713A1-D978-4E30-BF21-274226A2EF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15034572-1CA5-472B-8A1D-3A1EB692C3DE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20111158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8A89B9B-27DA-4DC8-AB59-292307E4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FF0162E-FE0B-4689-B1B1-F7094BCE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3318EE2-08DB-4D1B-8E78-E7142BF5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2A352-1A34-4F73-9173-A220972596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8310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C4E626D-9E0D-4D0A-8167-6F4FF0CA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51ED28-A6B8-43C2-8240-69BABAA8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D45E09F-E3B7-4771-8BA1-8D2B2D6B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33891-9E40-4EF9-A5DA-D063223D29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4192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5C10647-7787-4EB1-A233-E53579B9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E86CE34-F85C-415D-A4BF-1B22EB46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2A5BE09-2AC7-416F-B70E-BE21179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DEAD7-B034-4368-AE2D-03E8E12424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9811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CCB06C-2E17-459C-AF48-B50ACBF6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75F403-606B-4E2D-A71C-56946D2D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9185B5-F427-4966-8B02-AB544EBA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4BD96-F233-49BA-B297-4B02E3B396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8513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792E8-42D9-4743-95CE-904427BF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0BA3D-4C63-459D-95AB-4B462C08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8506B4-AA32-437C-9AE2-A5BFF336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B0BB3-3924-40C0-8C81-9A3800AE7A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1555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571875" y="1643063"/>
            <a:ext cx="5214938" cy="1357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78732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4071934" y="428604"/>
            <a:ext cx="4143368" cy="557216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/>
        </p:spPr>
        <p:txBody>
          <a:bodyPr/>
          <a:lstStyle/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>
          <a:xfrm>
            <a:off x="1000125" y="3286124"/>
            <a:ext cx="3000375" cy="12858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1000100" y="2286000"/>
            <a:ext cx="30004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216293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929190" y="642918"/>
            <a:ext cx="3714749" cy="500066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2500298" y="642918"/>
            <a:ext cx="2071702" cy="164307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2"/>
          </p:nvPr>
        </p:nvSpPr>
        <p:spPr>
          <a:xfrm>
            <a:off x="357158" y="642918"/>
            <a:ext cx="2071702" cy="164307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357188" y="3143247"/>
            <a:ext cx="4214812" cy="12144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357188" y="2357438"/>
            <a:ext cx="4143375" cy="642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795400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00034" y="857232"/>
            <a:ext cx="2643179" cy="235743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286116" y="857232"/>
            <a:ext cx="2643179" cy="235743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072198" y="857232"/>
            <a:ext cx="2643179" cy="235743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500063" y="4000504"/>
            <a:ext cx="8215312" cy="135732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500063" y="3286125"/>
            <a:ext cx="5857875" cy="642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308335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786188" y="1643063"/>
            <a:ext cx="4714875" cy="1357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409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90A457C-ECEF-494D-BE73-D04F0A279F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14D74345-057C-456F-8810-E5B800D4C1CF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93119682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86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5" y="214313"/>
            <a:ext cx="5540375" cy="6000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BBC0445-1491-49EB-B525-75CDDB3D4E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E930995D-E6E7-411D-9DB4-C9BF16E466F4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8649063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45E25DF2-AF7C-49EC-ACD3-D0E8767A87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976B8F4C-FCCA-4BA9-8EC3-3EDF9BF8CC20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99839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8DAEC3D-A6CA-4E48-817D-5DF57BEC2D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DFFABBDC-9895-42C8-8A43-31E09549298E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001184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B119E03-D8A3-402F-9970-F0FF854CE5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87B2268B-9B6D-4A05-A899-8CF3D100CB14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5627240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5427C82-53BD-4617-AA23-983BA5DB22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FFBF4C49-2CA7-43D8-A87E-2B568789A016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3732730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5" y="214313"/>
            <a:ext cx="5540375" cy="6000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E85E5A3-BEA0-4116-B2F5-BD2EFEEB76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A1D69D8F-B232-458B-9B66-982EB39C3D98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1637234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8775" y="214313"/>
            <a:ext cx="2130425" cy="5791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4325" y="214313"/>
            <a:ext cx="6242050" cy="5791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BA0C5D3-4658-4AD4-B63C-14ED622A60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605210AB-5CA9-488E-B94D-ABDF9D84122F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73519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4D39BA8-E283-48A3-BF6E-99A0648072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zh-CN" sz="1600" b="1">
                <a:latin typeface="Arial" charset="0"/>
                <a:ea typeface="宋体" charset="-122"/>
              </a:rPr>
              <a:t>YOUR LOGO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930650"/>
            <a:ext cx="7485063" cy="960438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4926013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0100936"/>
      </p:ext>
    </p:extLst>
  </p:cSld>
  <p:clrMapOvr>
    <a:masterClrMapping/>
  </p:clrMapOvr>
  <p:transition spd="med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1961421-87E5-4614-AF5E-26DF8A7BA7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B074FD8-BEDE-4441-8348-77E5962F49F9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8609497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E14883C-F6AA-4CB4-AA50-CF06FC22F3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D0FC8619-AB10-4295-BC2E-5D9BF90BCF1E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9978586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5EA60CC-4615-4045-81D5-52319ED711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34D2B814-7CC9-4876-AD79-1C89683D20B8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0906573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7DA300C-44D5-416E-A1F8-EBA2A3977E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CC08D568-0094-4197-875C-175BC7B4E94E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6473859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13DDF86-F77C-49D2-9072-77763EBE74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16523A5F-22B9-4538-8E62-AA11DA8A8D05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5117106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684C73D-5198-4562-9B2A-BA0EAB566A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226F4E91-542B-4430-B8ED-4A7B0A997266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584090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952711F-578E-442C-8CCC-A653ADBCAE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270D537A-1715-43B1-862F-C9DD9C75BE4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9074500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771EFD7-12AB-49E3-9EF4-37BC3E08C0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B5A5EFF5-915E-44B6-A22A-5D85AAD1CAAD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301272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7005CA6-91EC-4925-AA68-C2BF18B76C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72D32D56-20E0-4794-86CC-FDD70174BE85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850674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DDDD215-B80D-46E4-8879-DE8359B548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C5699306-9973-4BA7-A0FC-E8E94EE3F79F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893817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8775" y="214313"/>
            <a:ext cx="2130425" cy="5791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4325" y="214313"/>
            <a:ext cx="6242050" cy="5791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DCA2F20-0AA0-45A4-AF33-CFF2EC25C6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821A4B79-A66E-4D68-B7B9-E228E617772A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917447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9B9BF4-167C-4F5A-940F-C17A0453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433763"/>
            <a:ext cx="9151938" cy="257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940175"/>
            <a:ext cx="7485063" cy="9604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4935538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53114805"/>
      </p:ext>
    </p:extLst>
  </p:cSld>
  <p:clrMapOvr>
    <a:masterClrMapping/>
  </p:clrMapOvr>
  <p:transition spd="med">
    <p:fade/>
  </p:transition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F417698-7F5F-4C26-889D-7925EBC599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EAFDBBFF-C0F7-44CE-B99A-DA9E64BD8FC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2584491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51B99A7-6B69-48EB-8431-97D628908F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CBBA8BD1-3386-42BD-AF4C-4AF02F9F05A3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0870698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622EE82-E46F-40DA-94E9-2762387D90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689F89EC-6DBD-4AA6-A847-2CDC70220AEC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283182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4C404B-A70C-47BF-8467-5C88EC378B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75273EC8-5AE2-4903-9F98-9F815F8F93C4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2813279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2F8BE1B-4798-4859-8E70-EDC87F3774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919D8A3E-AD8D-4250-BB69-705CBB39FB8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980696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CB44AAD-7647-4826-AD57-C1D99B9BFA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B7B428F5-56B4-4C90-A4C4-C04B03852F62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3510035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FD0A9CD9-0757-49B7-A650-26A8F78CAB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98893AEE-DC87-4FF9-981A-55135C227632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5885710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D83AB6D-00C7-499D-BCC5-3EE317879C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68CF6632-9827-4CFF-84E3-08C68070BCFC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7006595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BA960E8-D44C-4F31-9A12-5D7E1D54A9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FFDAD545-1E29-4C18-8C8F-6CDB9C9EC828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26424377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4870875-0DFB-435C-A3D7-5641C4F10A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C5765FD3-BCCD-412D-873C-4D5951F4E102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1043330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273050"/>
            <a:ext cx="2132013" cy="57324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4325" y="273050"/>
            <a:ext cx="6248400" cy="57324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47285D7-8CE7-43D2-A7BC-B0541E572C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4B073724-44D3-4A02-A024-961A58A3AB87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12964452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06538" y="2139950"/>
            <a:ext cx="7315200" cy="1323975"/>
          </a:xfrm>
        </p:spPr>
        <p:txBody>
          <a:bodyPr lIns="91440" rIns="91440" anchor="b"/>
          <a:lstStyle>
            <a:lvl1pPr>
              <a:lnSpc>
                <a:spcPct val="115000"/>
              </a:lnSpc>
              <a:defRPr sz="4000" i="1"/>
            </a:lvl1pPr>
          </a:lstStyle>
          <a:p>
            <a:pPr lvl="0"/>
            <a:r>
              <a:rPr lang="en-US" noProof="0"/>
              <a:t>Click to edit Master title style</a:t>
            </a:r>
            <a:endParaRPr lang="de-DE" altLang="zh-CN" noProof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6538" y="3705225"/>
            <a:ext cx="7323137" cy="904875"/>
          </a:xfrm>
        </p:spPr>
        <p:txBody>
          <a:bodyPr lIns="91440" rIns="9144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20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424208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EB51A7-3651-4B01-870A-835B1D343E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592027EE-D9CC-471B-85B0-D5A9E2C5A6B9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20688445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FDD282-71EF-4DDE-931A-8644E3F48E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88866D43-0B23-493F-8D0B-DE28A7023393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59499899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9088" y="1374775"/>
            <a:ext cx="4186237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725" y="1374775"/>
            <a:ext cx="4186238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95D36-E625-4CAB-89F0-E0AB569CC7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BE1C147A-9B64-4EB4-96EA-F261DB62CDB5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37535050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369E67C-4D8F-4A63-9272-5F851DA58A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DC3AF6BC-9789-4361-B8E0-3E484E405E2E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4339579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F8AF3B5-F7DD-43C9-9599-8DF2659048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A39466FF-26FC-408A-81F9-C6AF0EB52839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25747523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9E9119-6C48-4607-9F82-CDDA7693C3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E7015184-C5FB-425B-B862-5750E60A8448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07961941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4B2458C-D56B-438D-8A19-8C918FE1CB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C7A30B01-DFCF-40A0-987A-337E6EFB242E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46774423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6BB87B-4BFB-4E5A-97FB-E8CBCF5B82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3EA9FFD2-8B0F-47EC-89F0-2293F4187185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68253204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AE0C56-9BB3-44D7-8761-39D34D2FF5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4945683B-2BCE-4D6F-9B5E-33B5DA8F4CF6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791679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508155-2250-4A6F-ADE7-C1591C6AE2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C86C2FFF-0A4A-4BAE-B24D-84C8F77A2490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51337424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250825"/>
            <a:ext cx="2132013" cy="50006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4325" y="250825"/>
            <a:ext cx="6245225" cy="50006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7B8457-FA8D-4CA7-B6CC-9CF60A8603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62C61575-2CD7-4A29-8475-605326C04F64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922436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图片12.jpg">
            <a:extLst>
              <a:ext uri="{FF2B5EF4-FFF2-40B4-BE49-F238E27FC236}">
                <a16:creationId xmlns:a16="http://schemas.microsoft.com/office/drawing/2014/main" id="{92817FCC-0DF0-489D-A7F4-3FCAC1CC0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7CABF0A-480A-4931-898D-111C5BC4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433763"/>
            <a:ext cx="9151938" cy="257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7772A8FA-AF51-4346-938A-B24439CE00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zh-CN" sz="1600" b="1">
                <a:latin typeface="Arial" charset="0"/>
                <a:ea typeface="宋体" charset="-122"/>
              </a:rPr>
              <a:t>YOUR LOGO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930650"/>
            <a:ext cx="7485063" cy="960438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4926013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6066903"/>
      </p:ext>
    </p:extLst>
  </p:cSld>
  <p:clrMapOvr>
    <a:masterClrMapping/>
  </p:clrMapOvr>
  <p:transition spd="med">
    <p:fade/>
  </p:transition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A3C81A9-A13B-4C4B-8E98-B20EF04038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DC308D4-20E7-4246-AE4F-BE3CFD5CAA72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80094410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3397ABA-7AE9-41D0-89CB-6E76809402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98DAEC7E-D388-4CFF-B906-6BAA0B88254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24606305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88C75E9-CAE7-4A66-A276-5B93AB044F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3773CD4-BBAA-4BB9-B361-BA97E0090B8C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6202345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8053B7B-A8B6-4C14-8813-C50B32D70B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9F06AA1-E595-40A2-97AC-79F26C83BDC8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34895634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6517378-31FA-43B4-8437-A930F7B8CB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4D283668-3A40-456F-8202-B44B4E9F6B1E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79188664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C129DA3-B268-462B-B293-1BE9D198D3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ECA0DCD-0A82-4FD3-A1D5-5823ADF360E6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15243847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E319188-7F1F-48EE-AB01-D1CFB76108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E7D0426D-0033-463A-9962-CBA7A8DBEF3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50050688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7654BF1-AE47-4FAD-8383-BFC95A3603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404AF43B-9876-443C-9428-A3D4387906D5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5210166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8B61B1C-51AF-4EAE-AD1E-86FAD566AD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D37E053E-0475-403C-89C9-F8FA8FFECA9F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41186444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02B9511-7556-430F-9BF1-1C768DD8FC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DF87932-1C31-441B-953A-FA53EB3F8D1E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39120184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8775" y="119063"/>
            <a:ext cx="2130425" cy="58864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4325" y="119063"/>
            <a:ext cx="6242050" cy="5886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FD7B505-07DE-4459-B6EE-C35DBDA248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8D1FB258-4AAF-44FE-B2EF-B143EC670E76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96570100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7A309C1F-9928-4F16-96ED-94A872C03F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sz="1000" noProof="1">
              <a:latin typeface="Arial" charset="0"/>
              <a:ea typeface="+mn-ea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0B69519-3EF1-4C7E-B848-4A2279A1EF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>
                <a:latin typeface="Arial" charset="0"/>
                <a:ea typeface="+mn-ea"/>
              </a:rPr>
              <a:t>YOUR LOGO</a:t>
            </a:r>
          </a:p>
        </p:txBody>
      </p:sp>
      <p:sp>
        <p:nvSpPr>
          <p:cNvPr id="3175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28675" y="4478338"/>
            <a:ext cx="7485063" cy="960437"/>
          </a:xfrm>
        </p:spPr>
        <p:txBody>
          <a:bodyPr anchor="t"/>
          <a:lstStyle>
            <a:lvl1pPr>
              <a:defRPr sz="3200" smtClean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175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28675" y="5661025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 smtClean="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F3D9EC6-7D47-4E75-AE79-4B5B70A95E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B43E604B-01E7-460D-AA17-9308160D9659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67931433"/>
      </p:ext>
    </p:extLst>
  </p:cSld>
  <p:clrMapOvr>
    <a:masterClrMapping/>
  </p:clrMapOvr>
  <p:transition spd="med">
    <p:fade/>
  </p:transition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6E6343B-AA08-4BA1-B3EF-1A2EB79B33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DC27BCB8-6165-41FF-BABB-59160A84C4CC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49017411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69AD74F-A362-4B56-8AB3-DD4F3121B1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F8B63929-66A8-4B8E-A91D-C790E562E25F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1161196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B0162A8C-D73E-4505-B716-5C1196D02C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25C1F548-8F51-4E52-AE77-7202F1C94F63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67767049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E20C9D5-4111-4A3C-9274-D4592A0317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AD324AFB-9F6E-4B39-954F-0E2479F4B7BF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37322214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3ED1181-F027-4858-A474-CEA0B9AE40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91DB8FDF-3753-46D5-973E-6DBE3E1B0E58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55359436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6B382EF-B81A-4311-A28B-774A841F72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3B45752-1D11-4C1F-A5F2-F8B6671CEC77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70007000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5535D81-2648-4261-A36C-DA465C9078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E50C67C7-EA70-4B74-8AF3-334B7A28D829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82154103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77292D1-2BDA-41B0-AF5A-1ED4EBA1A4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81D98442-6972-49CD-AD23-022E025A6D40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71210203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FA155B5-314B-44B9-BB2F-7893B6D71A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8922EA88-9649-4C4C-99C8-D292ACCE51C2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84709409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57BF912-5A8E-46A2-AA2A-33C7282F8D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1EF30B85-CAFE-491C-B576-E519AAE8585B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87288085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8775" y="119063"/>
            <a:ext cx="2130425" cy="5886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4325" y="119063"/>
            <a:ext cx="6242050" cy="58864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CEA93BB-F501-41A9-9B95-FAA2D4A1C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60ED5B0A-4552-41E1-8F3C-E9A91D329287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5160548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8C11F2D-0344-4FAB-BDF6-8A2AD88386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sz="1000" noProof="1">
              <a:latin typeface="Arial" charset="0"/>
              <a:ea typeface="+mn-ea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B6FFA22-2201-4164-A520-5B87BEF0A8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>
                <a:latin typeface="Arial" charset="0"/>
                <a:ea typeface="+mn-ea"/>
              </a:rPr>
              <a:t>YOUR LOGO</a:t>
            </a:r>
          </a:p>
        </p:txBody>
      </p:sp>
      <p:sp>
        <p:nvSpPr>
          <p:cNvPr id="3175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883025"/>
            <a:ext cx="7485063" cy="960438"/>
          </a:xfrm>
        </p:spPr>
        <p:txBody>
          <a:bodyPr anchor="t"/>
          <a:lstStyle>
            <a:lvl1pPr>
              <a:defRPr sz="3200" smtClean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175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5037138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 smtClean="0">
                <a:solidFill>
                  <a:srgbClr val="000000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E518224-91B5-4385-B775-B6A10004C2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13DF6C3-6676-43AD-8E48-C2DE5FC3D07A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21187701"/>
      </p:ext>
    </p:extLst>
  </p:cSld>
  <p:clrMapOvr>
    <a:masterClrMapping/>
  </p:clrMapOvr>
  <p:transition spd="med">
    <p:fade/>
  </p:transition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687181A-90CF-4FA6-BCC8-9341AC708F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3C228F52-0AB9-4E7D-BFD5-BB165D0EB8FC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73213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4CC3965-A5BD-4900-AA37-CB9458A0FA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3DCD978C-5890-4967-A640-CEC14572E44B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65537596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B950864-18AC-4BFC-994E-D87F0E19B4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24A2B84-2DEE-4BD6-9C95-9C35170D6BDB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52924338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4452E52-C1F0-4AC1-9EB8-539656EDB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D26D911D-1EB9-4171-BFE3-A52B0D41E88B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46756274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32F2742-B77B-4BF3-A26A-CFEB7B8EBB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E1690979-29A4-4338-A174-8850A2D0575C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8955604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9077C06-7586-4BAE-B489-A26656799D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F5DA91C-6ABE-4F36-8C6D-142BE14024B7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1968692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68E05F-11A0-4D6A-B285-1576F2642C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5DA48B73-ED49-42B8-9ED2-4FEEE092C8CE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60072113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CE37739-FA08-40C9-BCE7-D0DB9E05EB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2C10A97C-353C-47F9-8D66-2064E8BC617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71742682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1EB3F1C-96FB-445B-A1C2-DD6B96F6B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B850100D-5082-4BFD-A79F-08880C081D95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2308149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64181F5-1A58-4F64-A4CE-6D01E76ADB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C27B7A31-7259-4ABD-B85D-D373E5F7856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8633198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8775" y="119063"/>
            <a:ext cx="2130425" cy="5886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4325" y="119063"/>
            <a:ext cx="6242050" cy="58864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C4301D3-6EBB-48D2-B743-6A91871847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AABB3F37-3D87-489C-AB97-B7E77534C1E5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260969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1663" y="4548188"/>
            <a:ext cx="7940675" cy="1081087"/>
          </a:xfrm>
        </p:spPr>
        <p:txBody>
          <a:bodyPr anchor="b"/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01663" y="5702300"/>
            <a:ext cx="7967662" cy="6985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D98545-2E75-4B9A-B918-9C3EF2B84C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8000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022173F-F953-4CF0-9E78-C26000E440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1F546DC5-9096-445F-8546-A34DD9A549C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06536182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2B6503-BB10-4C55-8929-D536B46E8A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735043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E60E7F-E4ED-4722-BFD2-644C4DEB35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054477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9DCEF-AD0C-4ECA-BCC7-5AB01367A2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855989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442C3D6-4EFB-4B69-B3AA-BC64FDD562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529364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C6AB17-0D2B-4A78-AC01-57ADEC827D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442165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82679CA-6878-4ABB-B2DB-E1591A6DC1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893902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D903FD-4B3D-4A70-8E7C-AA41F1517C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86747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2EF15B-A5D4-4226-A9DD-4E1D829C92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140359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E4F77C-78D6-488B-86BB-478FA6E423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9214971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31750"/>
            <a:ext cx="2130425" cy="5770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31750"/>
            <a:ext cx="6242050" cy="5770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A61272-5735-4A6F-BF2C-28B7E1F22C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224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157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FAB036C3-AAAA-4997-88C6-C5D257CBA7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1000">
              <a:latin typeface="Arial" charset="0"/>
              <a:ea typeface="宋体" charset="-122"/>
            </a:endParaRPr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0A24D026-84E7-429E-8198-5AD0680D7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214313"/>
            <a:ext cx="554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标题</a:t>
            </a:r>
            <a:endParaRPr lang="de-DE" altLang="zh-CN"/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id="{CA4278C2-60BB-4F06-9866-9631A01118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4C5CC923-B5FB-4F87-8E25-C8A0A507BE19}" type="slidenum">
              <a:rPr lang="de-DE" altLang="zh-CN"/>
              <a:pPr/>
              <a:t>‹#›</a:t>
            </a:fld>
            <a:endParaRPr lang="de-DE" altLang="zh-CN"/>
          </a:p>
        </p:txBody>
      </p:sp>
      <p:sp>
        <p:nvSpPr>
          <p:cNvPr id="1029" name="Rectangle 12">
            <a:extLst>
              <a:ext uri="{FF2B5EF4-FFF2-40B4-BE49-F238E27FC236}">
                <a16:creationId xmlns:a16="http://schemas.microsoft.com/office/drawing/2014/main" id="{FD0AC804-9383-49D3-BB73-09632620D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正文区</a:t>
            </a:r>
            <a:endParaRPr lang="de-DE" altLang="zh-CN"/>
          </a:p>
          <a:p>
            <a:pPr lvl="2"/>
            <a:r>
              <a:rPr lang="zh-CN" altLang="en-US"/>
              <a:t>梵帝尼 精品资源库</a:t>
            </a:r>
            <a:endParaRPr lang="en-US" altLang="zh-CN"/>
          </a:p>
          <a:p>
            <a:pPr lvl="2"/>
            <a:r>
              <a:rPr lang="de-DE" altLang="zh-CN"/>
              <a:t>PPT</a:t>
            </a:r>
            <a:r>
              <a:rPr lang="zh-CN" altLang="en-US"/>
              <a:t>达人必备</a:t>
            </a:r>
            <a:endParaRPr lang="de-DE" altLang="zh-CN"/>
          </a:p>
          <a:p>
            <a:pPr lvl="3"/>
            <a:r>
              <a:rPr lang="de-DE" altLang="zh-CN"/>
              <a:t>2011</a:t>
            </a:r>
            <a:r>
              <a:rPr lang="zh-CN" altLang="en-US"/>
              <a:t>年</a:t>
            </a:r>
            <a:r>
              <a:rPr lang="en-US" altLang="zh-CN"/>
              <a:t>5</a:t>
            </a:r>
            <a:r>
              <a:rPr lang="zh-CN" altLang="en-US"/>
              <a:t>月更新主题模板</a:t>
            </a:r>
            <a:endParaRPr lang="en-US" altLang="zh-CN"/>
          </a:p>
          <a:p>
            <a:pPr lvl="3"/>
            <a:r>
              <a:rPr lang="en-US" altLang="zh-CN"/>
              <a:t>http://wakoa.taobao.com</a:t>
            </a:r>
            <a:endParaRPr lang="de-DE" altLang="zh-CN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A6FE50D8-1CC8-4AE2-9A32-584469B0C5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梵  帝  尼</a:t>
            </a:r>
            <a:endParaRPr lang="de-DE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微软雅黑" pitchFamily="34" charset="-122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7" descr="bg.jpg">
            <a:extLst>
              <a:ext uri="{FF2B5EF4-FFF2-40B4-BE49-F238E27FC236}">
                <a16:creationId xmlns:a16="http://schemas.microsoft.com/office/drawing/2014/main" id="{3EBC06BE-754D-42B5-A53D-2077D838A6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0FD660-0484-4644-93EF-65DE02B7F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8B416B-BAE8-4033-9CE9-D4C26720F366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12F743-1973-4381-85B5-89EC979BB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7E815D-1E16-49A9-B230-C8FF5909B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panose="02030602050306030303" pitchFamily="18" charset="0"/>
                <a:ea typeface="微软雅黑" panose="020B0503020204020204" pitchFamily="34" charset="-122"/>
              </a:defRPr>
            </a:lvl1pPr>
          </a:lstStyle>
          <a:p>
            <a:fld id="{19DFB891-8812-4EE5-BED8-BBC0EBEA9628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246" name="文本占位符 2">
            <a:extLst>
              <a:ext uri="{FF2B5EF4-FFF2-40B4-BE49-F238E27FC236}">
                <a16:creationId xmlns:a16="http://schemas.microsoft.com/office/drawing/2014/main" id="{7A250DD6-70A7-4E32-AC80-B0EB84DE9A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7" name="标题占位符 1">
            <a:extLst>
              <a:ext uri="{FF2B5EF4-FFF2-40B4-BE49-F238E27FC236}">
                <a16:creationId xmlns:a16="http://schemas.microsoft.com/office/drawing/2014/main" id="{582E6C1E-8F78-4C4A-88B5-C511BB4DAC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288" y="203200"/>
            <a:ext cx="83534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11" r:id="rId3"/>
    <p:sldLayoutId id="2147484712" r:id="rId4"/>
    <p:sldLayoutId id="2147484713" r:id="rId5"/>
    <p:sldLayoutId id="2147484768" r:id="rId6"/>
    <p:sldLayoutId id="2147484769" r:id="rId7"/>
    <p:sldLayoutId id="2147484714" r:id="rId8"/>
    <p:sldLayoutId id="2147484715" r:id="rId9"/>
    <p:sldLayoutId id="2147484716" r:id="rId10"/>
    <p:sldLayoutId id="2147484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CB2BDC3-812E-46B9-A7B2-C7E2E8C7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C891F-6683-417D-A4F8-A137819DA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E79260-0549-4525-973E-5E61D841CA76}" type="datetimeFigureOut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BF2BDE-4981-4145-8BEA-B7CA436AC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E0EE7D-2E59-445C-A384-2FC02B519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panose="02030602050306030303" pitchFamily="18" charset="0"/>
                <a:ea typeface="微软雅黑" panose="020B0503020204020204" pitchFamily="34" charset="-122"/>
              </a:defRPr>
            </a:lvl1pPr>
          </a:lstStyle>
          <a:p>
            <a:fld id="{A817F65A-EFD6-44B1-96B2-FF68FF2DD543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1270" name="文本占位符 2">
            <a:extLst>
              <a:ext uri="{FF2B5EF4-FFF2-40B4-BE49-F238E27FC236}">
                <a16:creationId xmlns:a16="http://schemas.microsoft.com/office/drawing/2014/main" id="{362E4E4C-A777-4560-82C0-E7CC415DE3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271" name="标题占位符 1">
            <a:extLst>
              <a:ext uri="{FF2B5EF4-FFF2-40B4-BE49-F238E27FC236}">
                <a16:creationId xmlns:a16="http://schemas.microsoft.com/office/drawing/2014/main" id="{29344918-B2B5-48B1-B17A-9BDA2908AB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288" y="203200"/>
            <a:ext cx="83534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18" r:id="rId3"/>
    <p:sldLayoutId id="2147484719" r:id="rId4"/>
    <p:sldLayoutId id="2147484720" r:id="rId5"/>
    <p:sldLayoutId id="2147484772" r:id="rId6"/>
    <p:sldLayoutId id="2147484773" r:id="rId7"/>
    <p:sldLayoutId id="2147484721" r:id="rId8"/>
    <p:sldLayoutId id="2147484722" r:id="rId9"/>
    <p:sldLayoutId id="2147484723" r:id="rId10"/>
    <p:sldLayoutId id="2147484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Administrator\Desktop\新建文件夹 (9)\10.jpg">
            <a:extLst>
              <a:ext uri="{FF2B5EF4-FFF2-40B4-BE49-F238E27FC236}">
                <a16:creationId xmlns:a16="http://schemas.microsoft.com/office/drawing/2014/main" id="{271F5981-41A3-4EA3-B791-0FFD2B7A0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标题占位符 1">
            <a:extLst>
              <a:ext uri="{FF2B5EF4-FFF2-40B4-BE49-F238E27FC236}">
                <a16:creationId xmlns:a16="http://schemas.microsoft.com/office/drawing/2014/main" id="{220C0DA0-97C3-46D8-9634-38E6A5F5C6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2292" name="文本占位符 2">
            <a:extLst>
              <a:ext uri="{FF2B5EF4-FFF2-40B4-BE49-F238E27FC236}">
                <a16:creationId xmlns:a16="http://schemas.microsoft.com/office/drawing/2014/main" id="{EBF1F7AF-FC40-43A1-BB66-83F329BF29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9CBE4-A283-4A8F-9880-DA504AFD4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D4F4FB-59E4-4958-9B2F-380D4FF52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0275BF-E31A-4738-B08B-93BA92157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ea typeface="微软雅黑" panose="020B0503020204020204" pitchFamily="34" charset="-122"/>
              </a:defRPr>
            </a:lvl1pPr>
          </a:lstStyle>
          <a:p>
            <a:fld id="{1DBB0AA2-3492-487F-97B6-D1824F8AC10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7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新建文件夹 (9)\12.jpg">
            <a:extLst>
              <a:ext uri="{FF2B5EF4-FFF2-40B4-BE49-F238E27FC236}">
                <a16:creationId xmlns:a16="http://schemas.microsoft.com/office/drawing/2014/main" id="{79E24472-549B-43A0-8CDD-95E7B6CE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标题占位符 1">
            <a:extLst>
              <a:ext uri="{FF2B5EF4-FFF2-40B4-BE49-F238E27FC236}">
                <a16:creationId xmlns:a16="http://schemas.microsoft.com/office/drawing/2014/main" id="{E4E4397E-E60A-4ACB-B3CB-745091326D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6" name="文本占位符 2">
            <a:extLst>
              <a:ext uri="{FF2B5EF4-FFF2-40B4-BE49-F238E27FC236}">
                <a16:creationId xmlns:a16="http://schemas.microsoft.com/office/drawing/2014/main" id="{2F661D64-3482-46F5-9E93-A54617D304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EEAF86-16E5-4C21-AF16-CD4D16BD0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A9B4B1-6B09-43FC-B9D3-273009ECD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AF2EC2-67DD-446B-8282-D778C181F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ea typeface="微软雅黑" panose="020B0503020204020204" pitchFamily="34" charset="-122"/>
              </a:defRPr>
            </a:lvl1pPr>
          </a:lstStyle>
          <a:p>
            <a:fld id="{A7985665-3C4C-4B3A-BFB1-B915A698E6F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7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新建文件夹 (9)\16.jpg">
            <a:extLst>
              <a:ext uri="{FF2B5EF4-FFF2-40B4-BE49-F238E27FC236}">
                <a16:creationId xmlns:a16="http://schemas.microsoft.com/office/drawing/2014/main" id="{A836D9D4-779D-4EFD-BCF2-D49C7602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标题占位符 1">
            <a:extLst>
              <a:ext uri="{FF2B5EF4-FFF2-40B4-BE49-F238E27FC236}">
                <a16:creationId xmlns:a16="http://schemas.microsoft.com/office/drawing/2014/main" id="{599F6319-464C-41E8-8536-85082D4E8D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4340" name="文本占位符 2">
            <a:extLst>
              <a:ext uri="{FF2B5EF4-FFF2-40B4-BE49-F238E27FC236}">
                <a16:creationId xmlns:a16="http://schemas.microsoft.com/office/drawing/2014/main" id="{BDB48074-6466-46DD-9FE2-34BE60A98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EF5426-3F6D-42AB-9A8C-8F4E900B6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E2F4BC4-1F7C-4A48-9EC8-3B02522FFFDC}" type="datetime1">
              <a:rPr lang="zh-CN" altLang="en-US"/>
              <a:pPr>
                <a:defRPr/>
              </a:pPr>
              <a:t>2019/6/6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3115AE-3F9B-4169-8A01-1E25FA675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0EB709-C58A-417C-A218-EF9A0D6C5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ea typeface="微软雅黑" panose="020B0503020204020204" pitchFamily="34" charset="-122"/>
              </a:defRPr>
            </a:lvl1pPr>
          </a:lstStyle>
          <a:p>
            <a:fld id="{1E222D96-9149-449D-A373-A9AC43E240E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53" r:id="rId2"/>
    <p:sldLayoutId id="2147484754" r:id="rId3"/>
    <p:sldLayoutId id="2147484755" r:id="rId4"/>
    <p:sldLayoutId id="2147484780" r:id="rId5"/>
    <p:sldLayoutId id="214748475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55040709-29DB-403D-B03B-454BB5B974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1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id="{910D4270-C02B-468B-ADBE-AF3CABEA2A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DF28CF74-E837-4DF4-904B-D0B53F123652}" type="slidenum">
              <a:rPr lang="de-DE" altLang="zh-CN"/>
              <a:pPr/>
              <a:t>‹#›</a:t>
            </a:fld>
            <a:endParaRPr lang="de-DE" altLang="zh-CN"/>
          </a:p>
        </p:txBody>
      </p:sp>
      <p:sp>
        <p:nvSpPr>
          <p:cNvPr id="2052" name="Rectangle 12">
            <a:extLst>
              <a:ext uri="{FF2B5EF4-FFF2-40B4-BE49-F238E27FC236}">
                <a16:creationId xmlns:a16="http://schemas.microsoft.com/office/drawing/2014/main" id="{F5301598-4EEF-4E2C-9341-12C9379D4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正文区</a:t>
            </a:r>
            <a:endParaRPr lang="de-DE" altLang="zh-CN"/>
          </a:p>
          <a:p>
            <a:pPr lvl="1"/>
            <a:r>
              <a:rPr lang="zh-CN" altLang="en-US"/>
              <a:t>美科设计</a:t>
            </a:r>
            <a:endParaRPr lang="de-DE" altLang="zh-CN"/>
          </a:p>
          <a:p>
            <a:pPr lvl="2"/>
            <a:r>
              <a:rPr lang="de-DE" altLang="zh-CN"/>
              <a:t>PPT</a:t>
            </a:r>
            <a:r>
              <a:rPr lang="zh-CN" altLang="en-US"/>
              <a:t>达人必备</a:t>
            </a:r>
            <a:endParaRPr lang="de-DE" altLang="zh-CN"/>
          </a:p>
          <a:p>
            <a:pPr lvl="3"/>
            <a:r>
              <a:rPr lang="de-DE" altLang="zh-CN"/>
              <a:t>2011</a:t>
            </a:r>
            <a:r>
              <a:rPr lang="zh-CN" altLang="en-US"/>
              <a:t>年</a:t>
            </a:r>
            <a:r>
              <a:rPr lang="en-US" altLang="zh-CN"/>
              <a:t>5</a:t>
            </a:r>
            <a:r>
              <a:rPr lang="zh-CN" altLang="en-US"/>
              <a:t>月更新主题模板</a:t>
            </a:r>
            <a:endParaRPr lang="en-US" altLang="zh-CN"/>
          </a:p>
          <a:p>
            <a:pPr lvl="3"/>
            <a:r>
              <a:rPr lang="en-US" altLang="zh-CN"/>
              <a:t>http://maaky.taobao.com</a:t>
            </a:r>
            <a:endParaRPr lang="de-DE" altLang="zh-CN"/>
          </a:p>
        </p:txBody>
      </p:sp>
      <p:sp>
        <p:nvSpPr>
          <p:cNvPr id="2053" name="Rectangle 7">
            <a:extLst>
              <a:ext uri="{FF2B5EF4-FFF2-40B4-BE49-F238E27FC236}">
                <a16:creationId xmlns:a16="http://schemas.microsoft.com/office/drawing/2014/main" id="{9599FC77-73E2-4F30-8889-1DCF407D6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214313"/>
            <a:ext cx="554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标题</a:t>
            </a:r>
            <a:endParaRPr lang="de-DE" altLang="zh-CN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C74BD2F-0FF7-493F-AA0F-B491EFD911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梵  帝  尼</a:t>
            </a:r>
            <a:endParaRPr lang="de-DE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微软雅黑" pitchFamily="34" charset="-122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710ABE3A-F9BC-450B-905A-1ED78479C5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1000">
              <a:latin typeface="Arial" charset="0"/>
              <a:ea typeface="宋体" charset="-122"/>
            </a:endParaRPr>
          </a:p>
        </p:txBody>
      </p:sp>
      <p:sp>
        <p:nvSpPr>
          <p:cNvPr id="3075" name="Rectangle 7">
            <a:extLst>
              <a:ext uri="{FF2B5EF4-FFF2-40B4-BE49-F238E27FC236}">
                <a16:creationId xmlns:a16="http://schemas.microsoft.com/office/drawing/2014/main" id="{806D8B17-3AEF-4B64-862B-03EDE2443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214313"/>
            <a:ext cx="554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id="{7B31452C-9D25-4EA9-BEDC-F31B33135E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45172584-D049-4CD8-BEE4-3F6197059320}" type="slidenum">
              <a:rPr lang="de-DE" altLang="zh-CN"/>
              <a:pPr/>
              <a:t>‹#›</a:t>
            </a:fld>
            <a:endParaRPr lang="de-DE" altLang="zh-CN"/>
          </a:p>
        </p:txBody>
      </p:sp>
      <p:sp>
        <p:nvSpPr>
          <p:cNvPr id="3077" name="Rectangle 12">
            <a:extLst>
              <a:ext uri="{FF2B5EF4-FFF2-40B4-BE49-F238E27FC236}">
                <a16:creationId xmlns:a16="http://schemas.microsoft.com/office/drawing/2014/main" id="{C16BF072-7AF7-42FE-B484-7F5668E8F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die Formate des Vorlagentextes zu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3EA4A23B-3194-49D7-8E00-4811B16FDA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zh-CN" sz="1600" b="1">
                <a:latin typeface="Arial" charset="0"/>
                <a:ea typeface="宋体" charset="-122"/>
              </a:rPr>
              <a:t>YOUR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C957841C-0E4D-452A-84ED-D2188AABB6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1000">
              <a:latin typeface="Arial" charset="0"/>
              <a:ea typeface="宋体" charset="-122"/>
            </a:endParaRP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D380409D-0D02-419E-9C31-042F4A9B7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273050"/>
            <a:ext cx="85328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id="{9178D344-C7E8-4220-BF59-E0D1BCC0B7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0B9E28D3-D912-47CC-AD5A-77FE2E28FB8C}" type="slidenum">
              <a:rPr lang="de-DE" altLang="zh-CN"/>
              <a:pPr/>
              <a:t>‹#›</a:t>
            </a:fld>
            <a:endParaRPr lang="de-DE" altLang="zh-CN"/>
          </a:p>
        </p:txBody>
      </p:sp>
      <p:sp>
        <p:nvSpPr>
          <p:cNvPr id="4101" name="Rectangle 12">
            <a:extLst>
              <a:ext uri="{FF2B5EF4-FFF2-40B4-BE49-F238E27FC236}">
                <a16:creationId xmlns:a16="http://schemas.microsoft.com/office/drawing/2014/main" id="{D6CC5663-3512-486C-A9F8-DFC875582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die Formate des Vorlagentextes zu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1E3C114-7632-4DCF-922B-3DCCDED3A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50825"/>
            <a:ext cx="8515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de-DE" altLang="zh-CN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21A634E-A0C6-4D59-90E0-B4C51D56E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374775"/>
            <a:ext cx="85248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  <a:p>
            <a:pPr lvl="4"/>
            <a:endParaRPr lang="de-DE" altLang="zh-CN"/>
          </a:p>
        </p:txBody>
      </p:sp>
      <p:sp>
        <p:nvSpPr>
          <p:cNvPr id="1044485" name="Rectangle 5">
            <a:extLst>
              <a:ext uri="{FF2B5EF4-FFF2-40B4-BE49-F238E27FC236}">
                <a16:creationId xmlns:a16="http://schemas.microsoft.com/office/drawing/2014/main" id="{B982A6AF-650C-4DC9-AE40-0B46C1A563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750" y="6167438"/>
            <a:ext cx="30480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F4F4F"/>
                </a:solidFill>
              </a:defRPr>
            </a:lvl1pPr>
          </a:lstStyle>
          <a:p>
            <a:r>
              <a:rPr lang="de-DE" altLang="zh-CN"/>
              <a:t>Here comes your footer  </a:t>
            </a:r>
            <a:r>
              <a:rPr lang="de-DE" altLang="zh-CN">
                <a:sym typeface="Wingdings" panose="05000000000000000000" pitchFamily="2" charset="2"/>
              </a:rPr>
              <a:t></a:t>
            </a:r>
            <a:r>
              <a:rPr lang="de-DE" altLang="zh-CN"/>
              <a:t>  Page </a:t>
            </a:r>
            <a:fld id="{9DFECEB3-C32F-4680-9B2C-57220C357308}" type="slidenum">
              <a:rPr lang="de-DE" altLang="zh-CN"/>
              <a:pPr/>
              <a:t>‹#›</a:t>
            </a:fld>
            <a:endParaRPr lang="de-DE" altLang="zh-CN"/>
          </a:p>
        </p:txBody>
      </p:sp>
      <p:pic>
        <p:nvPicPr>
          <p:cNvPr id="5125" name="图片 4" descr="png-0068.png">
            <a:extLst>
              <a:ext uri="{FF2B5EF4-FFF2-40B4-BE49-F238E27FC236}">
                <a16:creationId xmlns:a16="http://schemas.microsoft.com/office/drawing/2014/main" id="{EDB2A1E3-0D25-4A8F-836E-E55571109F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ransition spd="med"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 sz="2800">
          <a:solidFill>
            <a:srgbClr val="FFFFFF"/>
          </a:solidFill>
          <a:latin typeface="+mn-lt"/>
        </a:defRPr>
      </a:lvl2pPr>
      <a:lvl3pPr marL="561975" indent="-1793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 sz="2400">
          <a:solidFill>
            <a:srgbClr val="FFFFFF"/>
          </a:solidFill>
          <a:latin typeface="+mn-lt"/>
        </a:defRPr>
      </a:lvl3pPr>
      <a:lvl4pPr marL="752475" indent="-1889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 sz="2000">
          <a:solidFill>
            <a:srgbClr val="FFFFFF"/>
          </a:solidFill>
          <a:latin typeface="+mn-lt"/>
        </a:defRPr>
      </a:lvl4pPr>
      <a:lvl5pPr marL="962025" indent="-2079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rgbClr val="FFFFFF"/>
          </a:solidFill>
          <a:latin typeface="+mn-lt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48B920E0-1B30-4D4D-9772-2D2CA5ECDA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altLang="zh-CN" sz="1000">
              <a:latin typeface="Arial" charset="0"/>
              <a:ea typeface="宋体" charset="-122"/>
            </a:endParaRP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A30408F1-94E7-456A-891F-4ED7E6B9D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19063"/>
            <a:ext cx="554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id="{EE6CA48A-BE09-4594-B5AF-C2819C3EDC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64BA491D-DF88-4C66-A6DB-B04B9611FE73}" type="slidenum">
              <a:rPr lang="de-DE" altLang="zh-CN"/>
              <a:pPr/>
              <a:t>‹#›</a:t>
            </a:fld>
            <a:endParaRPr lang="de-DE" altLang="zh-CN"/>
          </a:p>
        </p:txBody>
      </p:sp>
      <p:sp>
        <p:nvSpPr>
          <p:cNvPr id="6149" name="Rectangle 12">
            <a:extLst>
              <a:ext uri="{FF2B5EF4-FFF2-40B4-BE49-F238E27FC236}">
                <a16:creationId xmlns:a16="http://schemas.microsoft.com/office/drawing/2014/main" id="{1B73AD81-DB74-4351-8870-F82A121CD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die Formate des Vorlagentextes zu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2BCAE976-4A7F-4185-8FDE-188722ECD7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zh-CN" sz="1600" b="1">
                <a:latin typeface="Arial" charset="0"/>
                <a:ea typeface="宋体" charset="-122"/>
              </a:rPr>
              <a:t>YOUR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>
            <a:extLst>
              <a:ext uri="{FF2B5EF4-FFF2-40B4-BE49-F238E27FC236}">
                <a16:creationId xmlns:a16="http://schemas.microsoft.com/office/drawing/2014/main" id="{E7CC0DBA-CCFE-48A3-A1D6-5E7B707DDA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sz="1000" noProof="1">
              <a:latin typeface="Arial" charset="0"/>
              <a:ea typeface="+mn-ea"/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ECBB728B-7A48-498C-AE72-FE24572BC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id="{C5B851D1-A47B-44B1-BD63-BF5D61CC4E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4D430464-262C-4F7A-938F-E3CC9ED7AE77}" type="slidenum">
              <a:rPr lang="de-DE" altLang="zh-CN"/>
              <a:pPr/>
              <a:t>‹#›</a:t>
            </a:fld>
            <a:endParaRPr lang="de-DE" altLang="zh-CN"/>
          </a:p>
        </p:txBody>
      </p:sp>
      <p:sp>
        <p:nvSpPr>
          <p:cNvPr id="7173" name="Rectangle 12">
            <a:extLst>
              <a:ext uri="{FF2B5EF4-FFF2-40B4-BE49-F238E27FC236}">
                <a16:creationId xmlns:a16="http://schemas.microsoft.com/office/drawing/2014/main" id="{3B3EC4CB-A7FF-479E-B7C5-5582BFF48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die Formate des Vorlagentextes zu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2E2E37A1-2709-4EA4-A0CF-F7F33CE4D3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>
                <a:latin typeface="Arial" charset="0"/>
                <a:ea typeface="+mn-ea"/>
              </a:rPr>
              <a:t>YOUR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>
            <a:extLst>
              <a:ext uri="{FF2B5EF4-FFF2-40B4-BE49-F238E27FC236}">
                <a16:creationId xmlns:a16="http://schemas.microsoft.com/office/drawing/2014/main" id="{1AC00448-DC6C-4A06-AEB4-9CFFCD7EC8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sz="1000" noProof="1">
              <a:latin typeface="Arial" charset="0"/>
              <a:ea typeface="+mn-ea"/>
            </a:endParaRP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71D4E6C7-1AF8-4F1F-A8BC-EA801626F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19063"/>
            <a:ext cx="554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id="{2DD8FB99-E060-40FE-9607-C4E48186DA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altLang="zh-CN"/>
              <a:t>Page </a:t>
            </a:r>
            <a:r>
              <a:rPr lang="de-DE" altLang="zh-CN">
                <a:sym typeface="Wingdings" panose="05000000000000000000" pitchFamily="2" charset="2"/>
              </a:rPr>
              <a:t></a:t>
            </a:r>
            <a:r>
              <a:rPr lang="de-DE" altLang="zh-CN"/>
              <a:t> </a:t>
            </a:r>
            <a:fld id="{4CBDA1B1-788E-40B0-AFE7-662E19F8E6C3}" type="slidenum">
              <a:rPr lang="de-DE" altLang="zh-CN"/>
              <a:pPr/>
              <a:t>‹#›</a:t>
            </a:fld>
            <a:endParaRPr lang="de-DE" altLang="zh-CN"/>
          </a:p>
        </p:txBody>
      </p:sp>
      <p:sp>
        <p:nvSpPr>
          <p:cNvPr id="8197" name="Rectangle 12">
            <a:extLst>
              <a:ext uri="{FF2B5EF4-FFF2-40B4-BE49-F238E27FC236}">
                <a16:creationId xmlns:a16="http://schemas.microsoft.com/office/drawing/2014/main" id="{1D6B35E8-A7BA-4A06-B83B-40DDE79DA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die Formate des Vorlagentextes zu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B06FDC61-605F-431B-857D-1A669EE182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>
                <a:latin typeface="Arial" charset="0"/>
                <a:ea typeface="+mn-ea"/>
              </a:rPr>
              <a:t>YOUR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610A7AB-FB1C-4E32-AFC5-6937FA48B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>
            <a:extLst>
              <a:ext uri="{FF2B5EF4-FFF2-40B4-BE49-F238E27FC236}">
                <a16:creationId xmlns:a16="http://schemas.microsoft.com/office/drawing/2014/main" id="{5C11BEFC-05D7-46CC-A7BC-E1C7BFEEC0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2EC6FFF5-1C24-47B2-A35D-BC4176EF5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31750"/>
            <a:ext cx="85201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D98B59-748A-4E23-8CE3-EA8C7D2366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000"/>
              <a:t>Page </a:t>
            </a:r>
            <a:r>
              <a:rPr lang="de-DE" altLang="zh-CN" sz="1000">
                <a:sym typeface="Wingdings" panose="05000000000000000000" pitchFamily="2" charset="2"/>
              </a:rPr>
              <a:t></a:t>
            </a:r>
            <a:r>
              <a:rPr lang="de-DE" altLang="zh-CN" sz="1000"/>
              <a:t> </a:t>
            </a:r>
            <a:fld id="{F0E6159A-494C-4E65-8E68-BBD98E965E16}" type="slidenum">
              <a:rPr lang="de-DE" altLang="zh-CN" sz="1000"/>
              <a:pPr eaLnBrk="1" hangingPunct="1"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>
            <a:extLst>
              <a:ext uri="{FF2B5EF4-FFF2-40B4-BE49-F238E27FC236}">
                <a16:creationId xmlns:a16="http://schemas.microsoft.com/office/drawing/2014/main" id="{FA4AC3CD-AE97-4603-97F8-CD3EC6CD68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9D54E0-A07B-42BE-BDEB-808C44DE521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9468" y="3760932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kern="0" noProof="1"/>
              <a:t>Refined</a:t>
            </a:r>
            <a:r>
              <a:rPr lang="en-US" altLang="zh-CN" sz="3600" kern="0" noProof="1"/>
              <a:t>14</a:t>
            </a:r>
            <a:r>
              <a:rPr lang="zh-CN" altLang="en-US" sz="3600" kern="0" noProof="1"/>
              <a:t>Report</a:t>
            </a:r>
            <a:r>
              <a:rPr lang="en-US" altLang="zh-CN" sz="3600" kern="0" noProof="1"/>
              <a:t>Powerpoint</a:t>
            </a:r>
            <a:r>
              <a:rPr lang="zh-CN" altLang="en-US" sz="3600" kern="0" noProof="1"/>
              <a:t>Topic templates</a:t>
            </a:r>
            <a:endParaRPr lang="zh-CN" altLang="zh-CN" sz="3600" kern="0" noProof="1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CA73E74-4773-4F90-AC08-20D04DF53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lIns="91440" rIns="91440" anchor="t"/>
          <a:lstStyle/>
          <a:p>
            <a:r>
              <a: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zh-CN" sz="3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7" name="页脚占位符 2">
            <a:extLst>
              <a:ext uri="{FF2B5EF4-FFF2-40B4-BE49-F238E27FC236}">
                <a16:creationId xmlns:a16="http://schemas.microsoft.com/office/drawing/2014/main" id="{25F09C95-E9C4-441F-AD32-C720303314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000"/>
              <a:t>Page </a:t>
            </a:r>
            <a:r>
              <a:rPr lang="de-DE" altLang="zh-CN" sz="1000">
                <a:sym typeface="Wingdings" panose="05000000000000000000" pitchFamily="2" charset="2"/>
              </a:rPr>
              <a:t></a:t>
            </a:r>
            <a:r>
              <a:rPr lang="de-DE" altLang="zh-CN" sz="1000"/>
              <a:t> </a:t>
            </a:r>
            <a:fld id="{325A63A4-97E9-4C3B-854C-C2D5AA244114}" type="slidenum">
              <a:rPr lang="de-DE" altLang="zh-CN" sz="1000"/>
              <a:pPr eaLnBrk="1" hangingPunct="1"/>
              <a:t>10</a:t>
            </a:fld>
            <a:endParaRPr lang="de-DE" altLang="zh-CN" sz="1000"/>
          </a:p>
        </p:txBody>
      </p:sp>
      <p:sp>
        <p:nvSpPr>
          <p:cNvPr id="52228" name="内容占位符 4">
            <a:extLst>
              <a:ext uri="{FF2B5EF4-FFF2-40B4-BE49-F238E27FC236}">
                <a16:creationId xmlns:a16="http://schemas.microsoft.com/office/drawing/2014/main" id="{7AD24E29-99F2-49A7-9AAC-DF64C704C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altLang="zh-CN" b="0" noProof="1"/>
              <a:t>The text demonstrates how your own text would look </a:t>
            </a:r>
            <a:br>
              <a:rPr lang="de-DE" altLang="zh-CN" b="0">
                <a:ea typeface="宋体" panose="02010600030101010101" pitchFamily="2" charset="-122"/>
              </a:rPr>
            </a:br>
            <a:r>
              <a:rPr lang="de-DE" altLang="zh-CN" b="0" noProof="1"/>
              <a:t>You replace the placeholder with your own text.</a:t>
            </a:r>
          </a:p>
          <a:p>
            <a:pPr>
              <a:buClr>
                <a:schemeClr val="accent2"/>
              </a:buClr>
            </a:pPr>
            <a:r>
              <a:rPr lang="de-DE" altLang="zh-CN" b="0" noProof="1"/>
              <a:t>This is a placeholder text. </a:t>
            </a:r>
          </a:p>
          <a:p>
            <a:pPr>
              <a:buClr>
                <a:schemeClr val="accent2"/>
              </a:buClr>
            </a:pPr>
            <a:r>
              <a:rPr lang="de-DE" altLang="zh-CN" b="0" noProof="1"/>
              <a:t>This text can is replaced with your own text. </a:t>
            </a:r>
          </a:p>
          <a:p>
            <a:pPr>
              <a:buClr>
                <a:schemeClr val="accent2"/>
              </a:buClr>
            </a:pPr>
            <a:r>
              <a:rPr lang="de-DE" altLang="zh-CN" b="0" noProof="1"/>
              <a:t>If you don t want to the style and size of the fonts as used </a:t>
            </a:r>
            <a:br>
              <a:rPr lang="de-DE" altLang="zh-CN" b="0">
                <a:ea typeface="宋体" panose="02010600030101010101" pitchFamily="2" charset="-122"/>
              </a:rPr>
            </a:br>
            <a:r>
              <a:rPr lang="de-DE" altLang="zh-CN" b="0" noProof="1"/>
              <a:t>In this placeholder it's possible to replace it by selecting different options.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For replacing the placeholder text you need to click on the placeholder text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And insert your own text.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The text s insert would retain the same style and format as the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Placeholder text.</a:t>
            </a:r>
          </a:p>
          <a:p>
            <a:endParaRPr lang="zh-CN" altLang="en-US" sz="10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87F7F5-C6C3-44B7-8A54-93790C857A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63600" y="4926013"/>
            <a:ext cx="7510463" cy="800100"/>
          </a:xfrm>
        </p:spPr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390E96-B57C-42E2-B8BC-9B7F51FFD6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9468" y="3834823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kern="0" noProof="1">
                <a:solidFill>
                  <a:schemeClr val="tx1"/>
                </a:solidFill>
              </a:rPr>
              <a:t>Refined</a:t>
            </a:r>
            <a:r>
              <a:rPr lang="en-US" altLang="zh-CN" sz="3600" kern="0" noProof="1">
                <a:solidFill>
                  <a:schemeClr val="tx1"/>
                </a:solidFill>
              </a:rPr>
              <a:t>14</a:t>
            </a:r>
            <a:r>
              <a:rPr lang="zh-CN" altLang="en-US" sz="3600" kern="0" noProof="1">
                <a:solidFill>
                  <a:schemeClr val="tx1"/>
                </a:solidFill>
              </a:rPr>
              <a:t>Report</a:t>
            </a:r>
            <a:r>
              <a:rPr lang="en-US" altLang="zh-CN" sz="3600" kern="0" noProof="1">
                <a:solidFill>
                  <a:schemeClr val="tx1"/>
                </a:solidFill>
              </a:rPr>
              <a:t>Powerpoint</a:t>
            </a:r>
            <a:r>
              <a:rPr lang="zh-CN" altLang="en-US" sz="3600" kern="0" noProof="1">
                <a:solidFill>
                  <a:schemeClr val="tx1"/>
                </a:solidFill>
              </a:rPr>
              <a:t>Topic templates</a:t>
            </a:r>
            <a:endParaRPr lang="zh-CN" altLang="zh-CN" sz="3600" kern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70FF34C-E3DD-42AC-B03F-044A21739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lIns="91440" rIns="91440" anchor="t"/>
          <a:lstStyle/>
          <a:p>
            <a:r>
              <a: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zh-CN" sz="3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5" name="页脚占位符 2">
            <a:extLst>
              <a:ext uri="{FF2B5EF4-FFF2-40B4-BE49-F238E27FC236}">
                <a16:creationId xmlns:a16="http://schemas.microsoft.com/office/drawing/2014/main" id="{364FD7FE-35D1-474D-9FC4-114CBD8F2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000"/>
              <a:t>Page </a:t>
            </a:r>
            <a:r>
              <a:rPr lang="de-DE" altLang="zh-CN" sz="1000">
                <a:sym typeface="Wingdings" panose="05000000000000000000" pitchFamily="2" charset="2"/>
              </a:rPr>
              <a:t></a:t>
            </a:r>
            <a:r>
              <a:rPr lang="de-DE" altLang="zh-CN" sz="1000"/>
              <a:t> </a:t>
            </a:r>
            <a:fld id="{C3F6261C-EE90-4342-A72F-497107CD6B54}" type="slidenum">
              <a:rPr lang="de-DE" altLang="zh-CN" sz="1000"/>
              <a:pPr eaLnBrk="1" hangingPunct="1"/>
              <a:t>12</a:t>
            </a:fld>
            <a:endParaRPr lang="de-DE" altLang="zh-CN" sz="1000"/>
          </a:p>
        </p:txBody>
      </p:sp>
      <p:sp>
        <p:nvSpPr>
          <p:cNvPr id="54276" name="内容占位符 4">
            <a:extLst>
              <a:ext uri="{FF2B5EF4-FFF2-40B4-BE49-F238E27FC236}">
                <a16:creationId xmlns:a16="http://schemas.microsoft.com/office/drawing/2014/main" id="{AA813E7C-8F05-4C84-B8F2-80A45EEE9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altLang="zh-CN" b="0" noProof="1"/>
              <a:t>The text demonstrates how your own text would look </a:t>
            </a:r>
            <a:br>
              <a:rPr lang="de-DE" altLang="zh-CN" b="0">
                <a:ea typeface="宋体" panose="02010600030101010101" pitchFamily="2" charset="-122"/>
              </a:rPr>
            </a:br>
            <a:r>
              <a:rPr lang="de-DE" altLang="zh-CN" b="0" noProof="1"/>
              <a:t>You replace the placeholder with your own text.</a:t>
            </a:r>
          </a:p>
          <a:p>
            <a:pPr>
              <a:buClr>
                <a:schemeClr val="accent2"/>
              </a:buClr>
            </a:pPr>
            <a:r>
              <a:rPr lang="de-DE" altLang="zh-CN" b="0" noProof="1"/>
              <a:t>This is a placeholder text. </a:t>
            </a:r>
          </a:p>
          <a:p>
            <a:pPr>
              <a:buClr>
                <a:schemeClr val="accent2"/>
              </a:buClr>
            </a:pPr>
            <a:r>
              <a:rPr lang="de-DE" altLang="zh-CN" b="0" noProof="1"/>
              <a:t>This text can is replaced with your own text. </a:t>
            </a:r>
          </a:p>
          <a:p>
            <a:pPr>
              <a:buClr>
                <a:schemeClr val="accent2"/>
              </a:buClr>
            </a:pPr>
            <a:r>
              <a:rPr lang="de-DE" altLang="zh-CN" b="0" noProof="1"/>
              <a:t>If you don t want to the style and size of the fonts as used </a:t>
            </a:r>
            <a:br>
              <a:rPr lang="de-DE" altLang="zh-CN" b="0">
                <a:ea typeface="宋体" panose="02010600030101010101" pitchFamily="2" charset="-122"/>
              </a:rPr>
            </a:br>
            <a:r>
              <a:rPr lang="de-DE" altLang="zh-CN" b="0" noProof="1"/>
              <a:t>In this placeholder it's possible to replace it by selecting different options.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For replacing the placeholder text you need to click on the placeholder text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And insert your own text.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The text s insert would retain the same style and format as the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Placeholder text.</a:t>
            </a:r>
          </a:p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9AC5D3-4561-40BA-A08A-D8D3B39325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63600" y="5868121"/>
            <a:ext cx="7510463" cy="800100"/>
          </a:xfrm>
        </p:spPr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303336-C1D2-4B77-8C3E-F649EA8038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9468" y="4629149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kern="0" noProof="1">
                <a:solidFill>
                  <a:schemeClr val="tx1"/>
                </a:solidFill>
              </a:rPr>
              <a:t>Refined</a:t>
            </a:r>
            <a:r>
              <a:rPr lang="en-US" altLang="zh-CN" sz="3600" kern="0" noProof="1">
                <a:solidFill>
                  <a:schemeClr val="tx1"/>
                </a:solidFill>
              </a:rPr>
              <a:t>14</a:t>
            </a:r>
            <a:r>
              <a:rPr lang="zh-CN" altLang="en-US" sz="3600" kern="0" noProof="1">
                <a:solidFill>
                  <a:schemeClr val="tx1"/>
                </a:solidFill>
              </a:rPr>
              <a:t>Report</a:t>
            </a:r>
            <a:r>
              <a:rPr lang="en-US" altLang="zh-CN" sz="3600" kern="0" noProof="1">
                <a:solidFill>
                  <a:schemeClr val="tx1"/>
                </a:solidFill>
              </a:rPr>
              <a:t>Powerpoint</a:t>
            </a:r>
            <a:r>
              <a:rPr lang="zh-CN" altLang="en-US" sz="3600" kern="0" noProof="1">
                <a:solidFill>
                  <a:schemeClr val="tx1"/>
                </a:solidFill>
              </a:rPr>
              <a:t>Topic templates</a:t>
            </a:r>
            <a:endParaRPr lang="zh-CN" altLang="zh-CN" sz="3600" kern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B0E40F7-945A-4B64-A88D-C1DB25FB7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lIns="91440" rIns="91440" anchor="t"/>
          <a:lstStyle/>
          <a:p>
            <a:r>
              <a:rPr lang="zh-CN" altLang="en-US" sz="3600" noProof="1"/>
              <a:t>Title</a:t>
            </a:r>
            <a:endParaRPr lang="zh-CN" altLang="zh-CN" sz="3600" noProof="1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1E2FD8B-7EB5-4A77-8C1D-44AAEDE8F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1440" rIns="91440"/>
          <a:lstStyle/>
          <a:p>
            <a:pPr>
              <a:buClr>
                <a:schemeClr val="accent2"/>
              </a:buClr>
            </a:pPr>
            <a:r>
              <a:rPr lang="en-US" altLang="zh-CN" noProof="1"/>
              <a:t>The text demonstrates how your own text would look </a:t>
            </a:r>
            <a:br>
              <a:rPr lang="de-DE" altLang="zh-CN">
                <a:ea typeface="宋体" panose="02010600030101010101" pitchFamily="2" charset="-122"/>
              </a:rPr>
            </a:br>
            <a:r>
              <a:rPr lang="de-DE" altLang="zh-CN" noProof="1"/>
              <a:t>You replace the placeholder with your own text.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This is a placeholder text. 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This text can is replaced with your own text. 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If you don t want to the style and size of the fonts as used </a:t>
            </a:r>
            <a:br>
              <a:rPr lang="de-DE" altLang="zh-CN">
                <a:ea typeface="宋体" panose="02010600030101010101" pitchFamily="2" charset="-122"/>
              </a:rPr>
            </a:br>
            <a:r>
              <a:rPr lang="de-DE" altLang="zh-CN" noProof="1"/>
              <a:t>In this placeholder it's possible to replace it by selecting different options.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For replacing the placeholder text you need to click on the placeholder text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And insert your own text.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The text s insert would retain the same style and format as the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Placeholder text.</a:t>
            </a:r>
          </a:p>
        </p:txBody>
      </p:sp>
      <p:sp>
        <p:nvSpPr>
          <p:cNvPr id="56324" name="页脚占位符 2">
            <a:extLst>
              <a:ext uri="{FF2B5EF4-FFF2-40B4-BE49-F238E27FC236}">
                <a16:creationId xmlns:a16="http://schemas.microsoft.com/office/drawing/2014/main" id="{CFDDC1B8-A414-45B4-9602-6D033B6266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Page </a:t>
            </a:r>
            <a:r>
              <a:rPr lang="de-DE" altLang="zh-CN" sz="100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</a:t>
            </a:r>
            <a:r>
              <a:rPr lang="de-DE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fld id="{0AA3DC12-282B-4709-8715-A63AD202963A}" type="slidenum">
              <a:rPr lang="de-DE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pPr eaLnBrk="1" hangingPunct="1"/>
              <a:t>14</a:t>
            </a:fld>
            <a:endParaRPr lang="de-DE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515FA8-14D1-46E1-933E-F0402F37E1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8873" y="3134159"/>
            <a:ext cx="7510463" cy="800100"/>
          </a:xfrm>
        </p:spPr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7D7445-4B68-4B2C-AF64-C79B04BAE67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4273" y="1839769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kern="0" noProof="1"/>
              <a:t>Refined</a:t>
            </a:r>
            <a:r>
              <a:rPr lang="en-US" altLang="zh-CN" sz="3600" kern="0" noProof="1"/>
              <a:t>14</a:t>
            </a:r>
            <a:r>
              <a:rPr lang="zh-CN" altLang="en-US" sz="3600" kern="0" noProof="1"/>
              <a:t>Report</a:t>
            </a:r>
            <a:r>
              <a:rPr lang="en-US" altLang="zh-CN" sz="3600" kern="0" noProof="1"/>
              <a:t>Powerpoint</a:t>
            </a:r>
            <a:r>
              <a:rPr lang="zh-CN" altLang="en-US" sz="3600" kern="0" noProof="1"/>
              <a:t>Topic templates</a:t>
            </a:r>
            <a:endParaRPr lang="zh-CN" altLang="zh-CN" sz="3600" kern="0" noProof="1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1F3901EA-CE3E-4090-A702-0A7DDED3C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altLang="zh-CN" sz="2000" noProof="1"/>
              <a:t>The text demonstrates how your own text would look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You replace the placeholder with your own text.</a:t>
            </a:r>
          </a:p>
          <a:p>
            <a:pPr>
              <a:buClr>
                <a:schemeClr val="accent2"/>
              </a:buClr>
            </a:pPr>
            <a:r>
              <a:rPr lang="de-DE" altLang="zh-CN" sz="2000" noProof="1"/>
              <a:t>This is a placeholder text. </a:t>
            </a:r>
          </a:p>
          <a:p>
            <a:pPr>
              <a:buClr>
                <a:schemeClr val="accent2"/>
              </a:buClr>
            </a:pPr>
            <a:r>
              <a:rPr lang="de-DE" altLang="zh-CN" sz="2000" noProof="1"/>
              <a:t>This text can is replaced with your own text. </a:t>
            </a:r>
          </a:p>
          <a:p>
            <a:pPr>
              <a:buClr>
                <a:schemeClr val="accent2"/>
              </a:buClr>
            </a:pPr>
            <a:r>
              <a:rPr lang="de-DE" altLang="zh-CN" sz="2000" noProof="1"/>
              <a:t>If you don t want to the style and size of the fonts as used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In this placeholder it is </a:t>
            </a:r>
            <a:r>
              <a:rPr lang="de-DE" altLang="zh-CN" sz="1200" noProof="1"/>
              <a:t>Possible</a:t>
            </a:r>
            <a:r>
              <a:rPr lang="de-DE" altLang="zh-CN" sz="2000" noProof="1"/>
              <a:t> To replace it by selecting different options.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For replacing the placeholder text you need to click on the placeholder text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And insert your own text.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The text s insert would retain the same style and format as the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Placeholder text.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ADB148F-0942-4CA3-9153-63530CF06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14313"/>
            <a:ext cx="8207375" cy="622300"/>
          </a:xfrm>
        </p:spPr>
        <p:txBody>
          <a:bodyPr anchor="t"/>
          <a:lstStyle/>
          <a:p>
            <a:pPr>
              <a:defRPr/>
            </a:pPr>
            <a:r>
              <a:rPr lang="zh-CN" altLang="en-US" sz="3600" noProof="1"/>
              <a:t>Title</a:t>
            </a:r>
            <a:endParaRPr lang="en-US" altLang="zh-CN" sz="3600" noProof="1"/>
          </a:p>
        </p:txBody>
      </p:sp>
      <p:sp>
        <p:nvSpPr>
          <p:cNvPr id="4098" name="页脚占位符 2">
            <a:extLst>
              <a:ext uri="{FF2B5EF4-FFF2-40B4-BE49-F238E27FC236}">
                <a16:creationId xmlns:a16="http://schemas.microsoft.com/office/drawing/2014/main" id="{C42941A3-7D57-4357-B090-56C2F561E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8738"/>
            <a:ext cx="1343025" cy="2476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zh-CN" sz="1200">
                <a:solidFill>
                  <a:srgbClr val="898989"/>
                </a:solidFill>
                <a:latin typeface="Constantia" panose="02030602050306030303" pitchFamily="18" charset="0"/>
                <a:ea typeface="微软雅黑" panose="020B0503020204020204" pitchFamily="34" charset="-122"/>
              </a:rPr>
              <a:t>Page </a:t>
            </a:r>
            <a:r>
              <a:rPr lang="de-DE" altLang="zh-CN" sz="1200">
                <a:solidFill>
                  <a:srgbClr val="898989"/>
                </a:solidFill>
                <a:latin typeface="Constantia" panose="02030602050306030303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</a:t>
            </a:r>
            <a:r>
              <a:rPr lang="de-DE" altLang="zh-CN" sz="1200">
                <a:solidFill>
                  <a:srgbClr val="898989"/>
                </a:solidFill>
                <a:latin typeface="Constantia" panose="02030602050306030303" pitchFamily="18" charset="0"/>
                <a:ea typeface="微软雅黑" panose="020B0503020204020204" pitchFamily="34" charset="-122"/>
              </a:rPr>
              <a:t> </a:t>
            </a:r>
            <a:fld id="{271F4E0D-4F45-4423-BE93-E1FDEDF3FEBB}" type="slidenum">
              <a:rPr lang="de-DE" altLang="zh-CN" sz="1200" smtClean="0">
                <a:solidFill>
                  <a:srgbClr val="898989"/>
                </a:solidFill>
                <a:latin typeface="Constantia" panose="02030602050306030303" pitchFamily="18" charset="0"/>
                <a:ea typeface="微软雅黑" panose="020B0503020204020204" pitchFamily="34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altLang="zh-CN" sz="1200">
              <a:solidFill>
                <a:srgbClr val="898989"/>
              </a:solidFill>
              <a:latin typeface="Constantia" panose="02030602050306030303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02A9DD-3525-4048-AA32-DFBFC2215D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04068" y="3028950"/>
            <a:ext cx="7510463" cy="800100"/>
          </a:xfrm>
        </p:spPr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76B703-9BE3-4E9A-B47E-F517C6A76A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9468" y="1858231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kern="0" noProof="1"/>
              <a:t>Refined</a:t>
            </a:r>
            <a:r>
              <a:rPr lang="en-US" altLang="zh-CN" sz="3600" kern="0" noProof="1"/>
              <a:t>14</a:t>
            </a:r>
            <a:r>
              <a:rPr lang="zh-CN" altLang="en-US" sz="3600" kern="0" noProof="1"/>
              <a:t>Report</a:t>
            </a:r>
            <a:r>
              <a:rPr lang="en-US" altLang="zh-CN" sz="3600" kern="0" noProof="1"/>
              <a:t>Powerpoint</a:t>
            </a:r>
            <a:r>
              <a:rPr lang="zh-CN" altLang="en-US" sz="3600" kern="0" noProof="1"/>
              <a:t>Topic templates</a:t>
            </a:r>
            <a:endParaRPr lang="zh-CN" altLang="zh-CN" sz="3600" kern="0" noProof="1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16C964EB-2788-41A4-9EE8-544F403F72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altLang="zh-CN" sz="2000" noProof="1"/>
              <a:t>The text demonstrates how your own text would look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You replace the placeholder with your own text.</a:t>
            </a:r>
          </a:p>
          <a:p>
            <a:pPr>
              <a:buClr>
                <a:schemeClr val="accent2"/>
              </a:buClr>
            </a:pPr>
            <a:r>
              <a:rPr lang="de-DE" altLang="zh-CN" sz="2000" noProof="1"/>
              <a:t>This is a placeholder text. </a:t>
            </a:r>
          </a:p>
          <a:p>
            <a:pPr>
              <a:buClr>
                <a:schemeClr val="accent2"/>
              </a:buClr>
            </a:pPr>
            <a:r>
              <a:rPr lang="de-DE" altLang="zh-CN" sz="2000" noProof="1"/>
              <a:t>This text can is replaced with your own text. </a:t>
            </a:r>
          </a:p>
          <a:p>
            <a:pPr>
              <a:buClr>
                <a:schemeClr val="accent2"/>
              </a:buClr>
            </a:pPr>
            <a:r>
              <a:rPr lang="de-DE" altLang="zh-CN" sz="2000" noProof="1"/>
              <a:t>If you don t want to the style and size of the fonts as used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In this placeholder it's possible to replace it by selecting different options.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For replacing the placeholder text you need to click on the placeholder text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And insert your own text.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The text s insert would retain the same style and format as the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Placeholder text.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2160FEC-0C29-4307-8F07-B2844EB6E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5113"/>
            <a:ext cx="8207375" cy="550862"/>
          </a:xfrm>
        </p:spPr>
        <p:txBody>
          <a:bodyPr anchor="t"/>
          <a:lstStyle/>
          <a:p>
            <a:pPr>
              <a:defRPr/>
            </a:pPr>
            <a:r>
              <a:rPr lang="zh-CN" altLang="en-US" sz="3600" noProof="1"/>
              <a:t>Title</a:t>
            </a:r>
            <a:endParaRPr lang="en-US" altLang="zh-CN" sz="3600" noProof="1"/>
          </a:p>
        </p:txBody>
      </p:sp>
      <p:sp>
        <p:nvSpPr>
          <p:cNvPr id="4098" name="页脚占位符 2">
            <a:extLst>
              <a:ext uri="{FF2B5EF4-FFF2-40B4-BE49-F238E27FC236}">
                <a16:creationId xmlns:a16="http://schemas.microsoft.com/office/drawing/2014/main" id="{86C3EFD6-6A7B-4796-9D37-25B646268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8738"/>
            <a:ext cx="1343025" cy="2476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zh-CN" sz="1200">
                <a:solidFill>
                  <a:srgbClr val="898989"/>
                </a:solidFill>
                <a:latin typeface="Constantia" panose="02030602050306030303" pitchFamily="18" charset="0"/>
                <a:ea typeface="微软雅黑" panose="020B0503020204020204" pitchFamily="34" charset="-122"/>
              </a:rPr>
              <a:t>Page </a:t>
            </a:r>
            <a:r>
              <a:rPr lang="de-DE" altLang="zh-CN" sz="1200">
                <a:solidFill>
                  <a:srgbClr val="898989"/>
                </a:solidFill>
                <a:latin typeface="Constantia" panose="02030602050306030303" pitchFamily="18" charset="0"/>
                <a:ea typeface="微软雅黑" panose="020B0503020204020204" pitchFamily="34" charset="-122"/>
                <a:sym typeface="Wingdings" panose="05000000000000000000" pitchFamily="2" charset="2"/>
              </a:rPr>
              <a:t></a:t>
            </a:r>
            <a:r>
              <a:rPr lang="de-DE" altLang="zh-CN" sz="1200">
                <a:solidFill>
                  <a:srgbClr val="898989"/>
                </a:solidFill>
                <a:latin typeface="Constantia" panose="02030602050306030303" pitchFamily="18" charset="0"/>
                <a:ea typeface="微软雅黑" panose="020B0503020204020204" pitchFamily="34" charset="-122"/>
              </a:rPr>
              <a:t> </a:t>
            </a:r>
            <a:fld id="{197BA652-F247-443A-A83F-10042EBE6F6F}" type="slidenum">
              <a:rPr lang="de-DE" altLang="zh-CN" sz="1200" smtClean="0">
                <a:solidFill>
                  <a:srgbClr val="898989"/>
                </a:solidFill>
                <a:latin typeface="Constantia" panose="02030602050306030303" pitchFamily="18" charset="0"/>
                <a:ea typeface="微软雅黑" panose="020B0503020204020204" pitchFamily="34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altLang="zh-CN" sz="1200">
              <a:solidFill>
                <a:srgbClr val="898989"/>
              </a:solidFill>
              <a:latin typeface="Constantia" panose="02030602050306030303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557CB4-1005-463F-BE73-D9BC6FA141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8473" y="3956196"/>
            <a:ext cx="7510463" cy="800100"/>
          </a:xfrm>
        </p:spPr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8E95BE-F4B5-462A-A181-2F94B376A9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88473" y="2627893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zh-CN" altLang="en-US" sz="3600" kern="0" noProof="1"/>
              <a:t>Refined</a:t>
            </a:r>
            <a:r>
              <a:rPr lang="en-US" altLang="zh-CN" sz="3600" kern="0" noProof="1"/>
              <a:t>14</a:t>
            </a:r>
            <a:r>
              <a:rPr lang="zh-CN" altLang="en-US" sz="3600" kern="0" noProof="1"/>
              <a:t>Report</a:t>
            </a:r>
            <a:r>
              <a:rPr lang="en-US" altLang="zh-CN" sz="3600" kern="0" noProof="1"/>
              <a:t>Powerpoint</a:t>
            </a:r>
            <a:r>
              <a:rPr lang="zh-CN" altLang="en-US" sz="3600" kern="0" noProof="1"/>
              <a:t>Topic templates</a:t>
            </a:r>
            <a:endParaRPr lang="zh-CN" altLang="zh-CN" sz="3600" kern="0" noProof="1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01073C9-A9A6-4446-AC60-C6E2B64BA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lIns="91440" rIns="91440" anchor="t"/>
          <a:lstStyle/>
          <a:p>
            <a:r>
              <a: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zh-CN" sz="3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A34DAAB-90DF-4291-B592-8C728BEFC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1440" rIns="91440"/>
          <a:lstStyle/>
          <a:p>
            <a:pPr>
              <a:buClr>
                <a:schemeClr val="accent2"/>
              </a:buClr>
            </a:pPr>
            <a:r>
              <a:rPr lang="en-US" altLang="zh-CN" noProof="1"/>
              <a:t>The text demonstrates how your own text would look </a:t>
            </a:r>
            <a:br>
              <a:rPr lang="de-DE" altLang="zh-CN">
                <a:ea typeface="宋体" panose="02010600030101010101" pitchFamily="2" charset="-122"/>
              </a:rPr>
            </a:br>
            <a:r>
              <a:rPr lang="de-DE" altLang="zh-CN" noProof="1"/>
              <a:t>You replace the placeholder with your own text.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This is a placeholder text. 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This text can is replaced with your own text. 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If you don t want to the style and size of the fonts as used </a:t>
            </a:r>
            <a:br>
              <a:rPr lang="de-DE" altLang="zh-CN">
                <a:ea typeface="宋体" panose="02010600030101010101" pitchFamily="2" charset="-122"/>
              </a:rPr>
            </a:br>
            <a:r>
              <a:rPr lang="de-DE" altLang="zh-CN" noProof="1"/>
              <a:t>In this placeholder it's possible to replace it by selecting different options.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For replacing the placeholder text you need to click on the placeholder text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And insert your own text.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The text s insert would retain the same style and format as the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Placeholder text.</a:t>
            </a:r>
          </a:p>
        </p:txBody>
      </p:sp>
      <p:sp>
        <p:nvSpPr>
          <p:cNvPr id="44036" name="页脚占位符 2">
            <a:extLst>
              <a:ext uri="{FF2B5EF4-FFF2-40B4-BE49-F238E27FC236}">
                <a16:creationId xmlns:a16="http://schemas.microsoft.com/office/drawing/2014/main" id="{4C926AC4-50FD-4319-AFF0-BA3E7A169C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000"/>
              <a:t>Page </a:t>
            </a:r>
            <a:r>
              <a:rPr lang="de-DE" altLang="zh-CN" sz="1000">
                <a:sym typeface="Wingdings" panose="05000000000000000000" pitchFamily="2" charset="2"/>
              </a:rPr>
              <a:t></a:t>
            </a:r>
            <a:r>
              <a:rPr lang="de-DE" altLang="zh-CN" sz="1000"/>
              <a:t> </a:t>
            </a:r>
            <a:fld id="{D2DDE2C9-1D42-4940-80C5-90E60CACB7C3}" type="slidenum">
              <a:rPr lang="de-DE" altLang="zh-CN" sz="1000"/>
              <a:pPr eaLnBrk="1" hangingPunct="1"/>
              <a:t>2</a:t>
            </a:fld>
            <a:endParaRPr lang="de-DE" altLang="zh-CN" sz="100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E5045BC5-CE62-4E6A-81A1-EA5C7DE85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Title</a:t>
            </a:r>
            <a:endParaRPr lang="en-US" altLang="zh-CN" sz="3600" noProof="1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5005AA7-DAC8-48DD-9887-76DC11218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zh-CN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The text demonstrates how your own text would look </a:t>
            </a:r>
            <a:br>
              <a:rPr lang="de-DE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</a:br>
            <a:r>
              <a:rPr lang="de-DE" altLang="zh-CN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You replace the placeholder with your own text.</a:t>
            </a:r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defRPr/>
            </a:pPr>
            <a:r>
              <a:rPr lang="de-DE" altLang="zh-CN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This is a placeholder text. </a:t>
            </a:r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defRPr/>
            </a:pPr>
            <a:r>
              <a:rPr lang="de-DE" altLang="zh-CN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is replaced with your own text. </a:t>
            </a:r>
          </a:p>
          <a:p>
            <a:pPr eaLnBrk="1" fontAlgn="auto" hangingPunct="1">
              <a:spcAft>
                <a:spcPts val="0"/>
              </a:spcAft>
              <a:buClr>
                <a:schemeClr val="accent2"/>
              </a:buClr>
              <a:defRPr/>
            </a:pPr>
            <a:r>
              <a:rPr lang="de-DE" altLang="zh-CN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If you don t want to the style and size of the fonts as used </a:t>
            </a:r>
            <a:br>
              <a:rPr lang="de-DE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</a:br>
            <a:r>
              <a:rPr lang="de-DE" altLang="zh-CN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In this placeholder it's possible to replace it by selecting different options.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defRPr/>
            </a:pPr>
            <a:r>
              <a:rPr lang="de-DE" altLang="zh-CN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For replacing the placeholder text you need to click on the placeholder text </a:t>
            </a:r>
            <a:br>
              <a:rPr lang="de-DE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</a:br>
            <a:r>
              <a:rPr lang="de-DE" altLang="zh-CN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And insert your own text.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defRPr/>
            </a:pPr>
            <a:r>
              <a:rPr lang="de-DE" altLang="zh-CN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The text s insert would retain the same style and format as the </a:t>
            </a:r>
            <a:br>
              <a:rPr lang="de-DE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</a:br>
            <a:r>
              <a:rPr lang="de-DE" altLang="zh-CN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Placeholder text.</a:t>
            </a:r>
          </a:p>
        </p:txBody>
      </p:sp>
      <p:sp>
        <p:nvSpPr>
          <p:cNvPr id="4098" name="页脚占位符 2">
            <a:extLst>
              <a:ext uri="{FF2B5EF4-FFF2-40B4-BE49-F238E27FC236}">
                <a16:creationId xmlns:a16="http://schemas.microsoft.com/office/drawing/2014/main" id="{39CA381F-E975-4264-AE14-08A5D91F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200">
                <a:solidFill>
                  <a:srgbClr val="7F7F7F"/>
                </a:solidFill>
                <a:ea typeface="微软雅黑" panose="020B0503020204020204" pitchFamily="34" charset="-122"/>
              </a:rPr>
              <a:t>Page </a:t>
            </a:r>
            <a:r>
              <a:rPr lang="de-DE" altLang="zh-CN" sz="1200">
                <a:solidFill>
                  <a:srgbClr val="7F7F7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</a:t>
            </a:r>
            <a:r>
              <a:rPr lang="de-DE" altLang="zh-CN" sz="1200">
                <a:solidFill>
                  <a:srgbClr val="7F7F7F"/>
                </a:solidFill>
                <a:ea typeface="微软雅黑" panose="020B0503020204020204" pitchFamily="34" charset="-122"/>
              </a:rPr>
              <a:t> </a:t>
            </a:r>
            <a:fld id="{0305AD57-57FE-4D05-8556-C373D2D7E97A}" type="slidenum">
              <a:rPr lang="de-DE" altLang="zh-CN" sz="1200" smtClean="0">
                <a:solidFill>
                  <a:srgbClr val="7F7F7F"/>
                </a:solidFill>
                <a:ea typeface="微软雅黑" panose="020B0503020204020204" pitchFamily="34" charset="-122"/>
              </a:rPr>
              <a:pPr eaLnBrk="1" hangingPunct="1"/>
              <a:t>20</a:t>
            </a:fld>
            <a:endParaRPr lang="de-DE" altLang="zh-CN" sz="1200">
              <a:solidFill>
                <a:srgbClr val="7F7F7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6A9E63-11C2-4406-AA92-00C3C8FA0A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1319" y="3274292"/>
            <a:ext cx="7510463" cy="800100"/>
          </a:xfrm>
        </p:spPr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979711-C25C-4D0A-BDBC-F9157FE5A7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6719" y="2283114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2800" kern="0" noProof="1"/>
              <a:t>Refined</a:t>
            </a:r>
            <a:r>
              <a:rPr lang="en-US" altLang="zh-CN" sz="2800" kern="0" noProof="1"/>
              <a:t>14</a:t>
            </a:r>
            <a:r>
              <a:rPr lang="zh-CN" altLang="en-US" sz="2800" kern="0" noProof="1"/>
              <a:t>Report</a:t>
            </a:r>
            <a:r>
              <a:rPr lang="en-US" altLang="zh-CN" sz="2800" kern="0" noProof="1"/>
              <a:t>Powerpoint</a:t>
            </a:r>
            <a:r>
              <a:rPr lang="zh-CN" altLang="en-US" sz="2800" kern="0" noProof="1"/>
              <a:t>Topic templates</a:t>
            </a:r>
            <a:endParaRPr lang="zh-CN" altLang="zh-CN" sz="2800" kern="0" noProof="1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D83C1888-4005-46E2-984F-1FBBC998F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Title</a:t>
            </a:r>
            <a:endParaRPr lang="en-US" altLang="zh-CN" sz="3600" noProof="1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CCCE140-D028-4C76-B4A0-0C40C77DBC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altLang="zh-CN" sz="2000" noProof="1"/>
              <a:t>The text demonstrates how your own text would look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You replace the placeholder with your own text.</a:t>
            </a:r>
          </a:p>
          <a:p>
            <a:pPr eaLnBrk="1" hangingPunct="1">
              <a:buClr>
                <a:schemeClr val="accent2"/>
              </a:buClr>
            </a:pPr>
            <a:r>
              <a:rPr lang="de-DE" altLang="zh-CN" sz="2000" noProof="1"/>
              <a:t>This is a placeholder text. </a:t>
            </a:r>
          </a:p>
          <a:p>
            <a:pPr eaLnBrk="1" hangingPunct="1">
              <a:buClr>
                <a:schemeClr val="accent2"/>
              </a:buClr>
            </a:pPr>
            <a:r>
              <a:rPr lang="de-DE" altLang="zh-CN" sz="2000" noProof="1"/>
              <a:t>This text can is replaced with your own text. </a:t>
            </a:r>
          </a:p>
          <a:p>
            <a:pPr eaLnBrk="1" hangingPunct="1">
              <a:buClr>
                <a:schemeClr val="accent2"/>
              </a:buClr>
            </a:pPr>
            <a:r>
              <a:rPr lang="de-DE" altLang="zh-CN" sz="2000" noProof="1"/>
              <a:t>If you don t want to the style and size of the fonts as used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In this placeholder it's possible to replace it by selecting different options.</a:t>
            </a:r>
          </a:p>
          <a:p>
            <a:pPr lvl="1" eaLnBrk="1" hangingPunct="1">
              <a:buClr>
                <a:schemeClr val="accent2"/>
              </a:buClr>
            </a:pPr>
            <a:r>
              <a:rPr lang="de-DE" altLang="zh-CN" sz="2000" noProof="1"/>
              <a:t>For replacing the placeholder text you need to click on the placeholder text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And insert your own text.</a:t>
            </a:r>
          </a:p>
          <a:p>
            <a:pPr lvl="1" eaLnBrk="1" hangingPunct="1">
              <a:buClr>
                <a:schemeClr val="accent2"/>
              </a:buClr>
            </a:pPr>
            <a:r>
              <a:rPr lang="de-DE" altLang="zh-CN" sz="2000" noProof="1"/>
              <a:t>The text s insert would retain the same style and format as the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Placeholder text.</a:t>
            </a:r>
          </a:p>
        </p:txBody>
      </p:sp>
      <p:sp>
        <p:nvSpPr>
          <p:cNvPr id="4098" name="页脚占位符 2">
            <a:extLst>
              <a:ext uri="{FF2B5EF4-FFF2-40B4-BE49-F238E27FC236}">
                <a16:creationId xmlns:a16="http://schemas.microsoft.com/office/drawing/2014/main" id="{9F126E9F-5DA9-4218-8E2F-FD458CDC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200">
                <a:solidFill>
                  <a:srgbClr val="7F7F7F"/>
                </a:solidFill>
                <a:ea typeface="微软雅黑" panose="020B0503020204020204" pitchFamily="34" charset="-122"/>
              </a:rPr>
              <a:t>Page </a:t>
            </a:r>
            <a:r>
              <a:rPr lang="de-DE" altLang="zh-CN" sz="1200">
                <a:solidFill>
                  <a:srgbClr val="7F7F7F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</a:t>
            </a:r>
            <a:r>
              <a:rPr lang="de-DE" altLang="zh-CN" sz="1200">
                <a:solidFill>
                  <a:srgbClr val="7F7F7F"/>
                </a:solidFill>
                <a:ea typeface="微软雅黑" panose="020B0503020204020204" pitchFamily="34" charset="-122"/>
              </a:rPr>
              <a:t> </a:t>
            </a:r>
            <a:fld id="{CE012F59-92E8-42D0-97D6-B780498648A1}" type="slidenum">
              <a:rPr lang="de-DE" altLang="zh-CN" sz="1200" smtClean="0">
                <a:solidFill>
                  <a:srgbClr val="7F7F7F"/>
                </a:solidFill>
                <a:ea typeface="微软雅黑" panose="020B0503020204020204" pitchFamily="34" charset="-122"/>
              </a:rPr>
              <a:pPr eaLnBrk="1" hangingPunct="1"/>
              <a:t>22</a:t>
            </a:fld>
            <a:endParaRPr lang="de-DE" altLang="zh-CN" sz="1200">
              <a:solidFill>
                <a:srgbClr val="7F7F7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49043B-843A-426F-8588-3732BA4F43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9564" y="2487613"/>
            <a:ext cx="7510463" cy="800100"/>
          </a:xfrm>
        </p:spPr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301380-F79C-4446-B298-35F73707E8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4501" y="1174750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kern="0" noProof="1">
                <a:solidFill>
                  <a:schemeClr val="tx1"/>
                </a:solidFill>
              </a:rPr>
              <a:t>Refined</a:t>
            </a:r>
            <a:r>
              <a:rPr lang="en-US" altLang="zh-CN" sz="3600" kern="0" noProof="1">
                <a:solidFill>
                  <a:schemeClr val="tx1"/>
                </a:solidFill>
              </a:rPr>
              <a:t>14</a:t>
            </a:r>
            <a:r>
              <a:rPr lang="zh-CN" altLang="en-US" sz="3600" kern="0" noProof="1">
                <a:solidFill>
                  <a:schemeClr val="tx1"/>
                </a:solidFill>
              </a:rPr>
              <a:t>Report</a:t>
            </a:r>
            <a:r>
              <a:rPr lang="en-US" altLang="zh-CN" sz="3600" kern="0" noProof="1">
                <a:solidFill>
                  <a:schemeClr val="tx1"/>
                </a:solidFill>
              </a:rPr>
              <a:t>Powerpoint</a:t>
            </a:r>
            <a:r>
              <a:rPr lang="zh-CN" altLang="en-US" sz="3600" kern="0" noProof="1">
                <a:solidFill>
                  <a:schemeClr val="tx1"/>
                </a:solidFill>
              </a:rPr>
              <a:t>Topic templates</a:t>
            </a:r>
            <a:endParaRPr lang="zh-CN" altLang="zh-CN" sz="3600" kern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6C70C17-C42D-42B2-99E2-B4D6CD3E8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Title</a:t>
            </a:r>
            <a:endParaRPr lang="en-US" altLang="zh-CN" sz="3600" noProof="1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3CC18C7-0907-41E5-8730-835625173A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altLang="zh-CN" sz="2000" noProof="1"/>
              <a:t>The text demonstrates how your own text would look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You replace the placeholder with your own text.</a:t>
            </a:r>
          </a:p>
          <a:p>
            <a:pPr eaLnBrk="1" hangingPunct="1">
              <a:buClr>
                <a:schemeClr val="accent2"/>
              </a:buClr>
            </a:pPr>
            <a:r>
              <a:rPr lang="de-DE" altLang="zh-CN" sz="2000" noProof="1"/>
              <a:t>This is a placeholder text. </a:t>
            </a:r>
          </a:p>
          <a:p>
            <a:pPr eaLnBrk="1" hangingPunct="1">
              <a:buClr>
                <a:schemeClr val="accent2"/>
              </a:buClr>
            </a:pPr>
            <a:r>
              <a:rPr lang="de-DE" altLang="zh-CN" sz="2000" noProof="1"/>
              <a:t>This text can is replaced with your own text. </a:t>
            </a:r>
          </a:p>
          <a:p>
            <a:pPr eaLnBrk="1" hangingPunct="1">
              <a:buClr>
                <a:schemeClr val="accent2"/>
              </a:buClr>
            </a:pPr>
            <a:r>
              <a:rPr lang="de-DE" altLang="zh-CN" sz="2000" noProof="1"/>
              <a:t>If you don t want to the style and size of the fonts as used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In this placeholder it's possible to replace it by selecting different options.</a:t>
            </a:r>
          </a:p>
          <a:p>
            <a:pPr lvl="1" eaLnBrk="1" hangingPunct="1">
              <a:buClr>
                <a:schemeClr val="accent2"/>
              </a:buClr>
            </a:pPr>
            <a:r>
              <a:rPr lang="de-DE" altLang="zh-CN" sz="2000" noProof="1"/>
              <a:t>For replacing the placeholder text you need to click on the placeholder text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And insert your own text.</a:t>
            </a:r>
          </a:p>
          <a:p>
            <a:pPr lvl="1" eaLnBrk="1" hangingPunct="1">
              <a:buClr>
                <a:schemeClr val="accent2"/>
              </a:buClr>
            </a:pPr>
            <a:r>
              <a:rPr lang="de-DE" altLang="zh-CN" sz="2000" noProof="1"/>
              <a:t>The text s insert would retain the same style and format as the </a:t>
            </a:r>
            <a:br>
              <a:rPr lang="de-DE" altLang="zh-CN" sz="2000">
                <a:ea typeface="宋体" panose="02010600030101010101" pitchFamily="2" charset="-122"/>
              </a:rPr>
            </a:br>
            <a:r>
              <a:rPr lang="de-DE" altLang="zh-CN" sz="2000" noProof="1"/>
              <a:t>Placeholder text.</a:t>
            </a:r>
          </a:p>
        </p:txBody>
      </p:sp>
      <p:sp>
        <p:nvSpPr>
          <p:cNvPr id="65540" name="页脚占位符 2">
            <a:extLst>
              <a:ext uri="{FF2B5EF4-FFF2-40B4-BE49-F238E27FC236}">
                <a16:creationId xmlns:a16="http://schemas.microsoft.com/office/drawing/2014/main" id="{232D2DE3-FB0E-48A1-A398-3FDE9761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Page </a:t>
            </a:r>
            <a:r>
              <a:rPr lang="de-DE" altLang="zh-CN" sz="1200">
                <a:solidFill>
                  <a:schemeClr val="bg1"/>
                </a:solidFill>
                <a:ea typeface="微软雅黑" panose="020B0503020204020204" pitchFamily="34" charset="-122"/>
                <a:sym typeface="Wingdings" panose="05000000000000000000" pitchFamily="2" charset="2"/>
              </a:rPr>
              <a:t></a:t>
            </a:r>
            <a:r>
              <a:rPr lang="de-DE" alt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fld id="{EB18C603-D143-4203-A60A-C308F31BA4E0}" type="slidenum">
              <a:rPr lang="de-DE" altLang="zh-CN" sz="1200" smtClean="0">
                <a:solidFill>
                  <a:schemeClr val="bg1"/>
                </a:solidFill>
                <a:ea typeface="微软雅黑" panose="020B0503020204020204" pitchFamily="34" charset="-122"/>
              </a:rPr>
              <a:pPr eaLnBrk="1" hangingPunct="1"/>
              <a:t>24</a:t>
            </a:fld>
            <a:endParaRPr lang="de-DE" altLang="zh-CN" sz="12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8E82C8C-C455-4BEC-AE47-34D9A790F5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63600" y="4926013"/>
            <a:ext cx="7510463" cy="800100"/>
          </a:xfrm>
        </p:spPr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5A08698-6BDA-4A98-AF36-3FE8AD77BF3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9468" y="3687041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kern="0" noProof="1">
                <a:solidFill>
                  <a:schemeClr val="tx1"/>
                </a:solidFill>
              </a:rPr>
              <a:t>Refined</a:t>
            </a:r>
            <a:r>
              <a:rPr lang="en-US" altLang="zh-CN" sz="3600" kern="0" noProof="1">
                <a:solidFill>
                  <a:schemeClr val="tx1"/>
                </a:solidFill>
              </a:rPr>
              <a:t>14</a:t>
            </a:r>
            <a:r>
              <a:rPr lang="zh-CN" altLang="en-US" sz="3600" kern="0" noProof="1">
                <a:solidFill>
                  <a:schemeClr val="tx1"/>
                </a:solidFill>
              </a:rPr>
              <a:t>Report</a:t>
            </a:r>
            <a:r>
              <a:rPr lang="en-US" altLang="zh-CN" sz="3600" kern="0" noProof="1">
                <a:solidFill>
                  <a:schemeClr val="tx1"/>
                </a:solidFill>
              </a:rPr>
              <a:t>Powerpoint</a:t>
            </a:r>
            <a:r>
              <a:rPr lang="zh-CN" altLang="en-US" sz="3600" kern="0" noProof="1">
                <a:solidFill>
                  <a:schemeClr val="tx1"/>
                </a:solidFill>
              </a:rPr>
              <a:t>Topic templates</a:t>
            </a:r>
            <a:endParaRPr lang="zh-CN" altLang="zh-CN" sz="3600" kern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2F6BE2B-C15D-4921-813B-0BF9CE598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lIns="91440" rIns="91440"/>
          <a:lstStyle/>
          <a:p>
            <a:r>
              <a: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zh-CN" sz="3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0292805-9BAA-4FA3-A1F6-A4A8D52C55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1440" rIns="91440"/>
          <a:lstStyle/>
          <a:p>
            <a:pPr>
              <a:buClr>
                <a:schemeClr val="accent2"/>
              </a:buClr>
            </a:pPr>
            <a:r>
              <a:rPr lang="en-US" altLang="zh-CN" noProof="1"/>
              <a:t>The text demonstrates how your own text would look </a:t>
            </a:r>
            <a:br>
              <a:rPr lang="de-DE" altLang="zh-CN">
                <a:ea typeface="宋体" panose="02010600030101010101" pitchFamily="2" charset="-122"/>
              </a:rPr>
            </a:br>
            <a:r>
              <a:rPr lang="de-DE" altLang="zh-CN" noProof="1"/>
              <a:t>You replace the placeholder with your own text.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This is a placeholder text. 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This text can is replaced with your own text. 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If you don t want to the style and size of the fonts as used </a:t>
            </a:r>
            <a:br>
              <a:rPr lang="de-DE" altLang="zh-CN">
                <a:ea typeface="宋体" panose="02010600030101010101" pitchFamily="2" charset="-122"/>
              </a:rPr>
            </a:br>
            <a:r>
              <a:rPr lang="de-DE" altLang="zh-CN" noProof="1"/>
              <a:t>In this placeholder it's possible to replace it by selecting different options.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For replacing the placeholder text you need to click on the placeholder text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And insert your own text.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The text s insert would retain the same style and format as the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Placeholder text.</a:t>
            </a:r>
          </a:p>
        </p:txBody>
      </p:sp>
      <p:sp>
        <p:nvSpPr>
          <p:cNvPr id="46084" name="页脚占位符 2">
            <a:extLst>
              <a:ext uri="{FF2B5EF4-FFF2-40B4-BE49-F238E27FC236}">
                <a16:creationId xmlns:a16="http://schemas.microsoft.com/office/drawing/2014/main" id="{5F5A6606-51AF-415A-8138-79E74FE97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000"/>
              <a:t>Page </a:t>
            </a:r>
            <a:r>
              <a:rPr lang="de-DE" altLang="zh-CN" sz="1000">
                <a:sym typeface="Wingdings" panose="05000000000000000000" pitchFamily="2" charset="2"/>
              </a:rPr>
              <a:t></a:t>
            </a:r>
            <a:r>
              <a:rPr lang="de-DE" altLang="zh-CN" sz="1000"/>
              <a:t> </a:t>
            </a:r>
            <a:fld id="{F9843643-AAEA-40D2-928F-13CE3A5F1051}" type="slidenum">
              <a:rPr lang="de-DE" altLang="zh-CN" sz="1000"/>
              <a:pPr eaLnBrk="1" hangingPunct="1"/>
              <a:t>4</a:t>
            </a:fld>
            <a:endParaRPr lang="de-DE" altLang="zh-CN" sz="100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BA5E17-B239-40AF-B8C7-64C024F9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36" y="3075421"/>
            <a:ext cx="75104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 sz="2800">
                <a:solidFill>
                  <a:srgbClr val="FFFFFF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 sz="2400">
                <a:solidFill>
                  <a:srgbClr val="FFFFFF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 sz="2000">
                <a:solidFill>
                  <a:srgbClr val="FFFFFF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r>
              <a:rPr lang="en-US" altLang="zh-CN" kern="0" noProof="1"/>
              <a:t>www.freeppt7.com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7118A0-6DD7-4D76-B594-C15D0A5823A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96636" y="2022042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kern="0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Refined</a:t>
            </a:r>
            <a:r>
              <a:rPr lang="en-US" altLang="zh-CN" sz="3600" kern="0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14</a:t>
            </a:r>
            <a:r>
              <a:rPr lang="zh-CN" altLang="en-US" sz="3600" kern="0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Report</a:t>
            </a:r>
            <a:r>
              <a:rPr lang="en-US" altLang="zh-CN" sz="3600" kern="0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Powerpoint</a:t>
            </a:r>
            <a:r>
              <a:rPr lang="zh-CN" altLang="en-US" sz="3600" kern="0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Topic templates</a:t>
            </a:r>
            <a:endParaRPr lang="zh-CN" altLang="zh-CN" sz="3600" kern="0" noProof="1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6D3AE4F-3CC8-4130-A42F-857125134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40" rIns="91440"/>
          <a:lstStyle/>
          <a:p>
            <a:r>
              <a: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zh-CN" sz="3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F48AC26-C7E8-4ECA-9D53-66ABDDB8BA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1440" rIns="91440"/>
          <a:lstStyle/>
          <a:p>
            <a:pPr>
              <a:buClr>
                <a:schemeClr val="accent2"/>
              </a:buClr>
            </a:pPr>
            <a:r>
              <a:rPr lang="en-US" altLang="zh-CN" sz="1800" noProof="1"/>
              <a:t>The text demonstrates how your own text would look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You replace the placeholder with your own text.</a:t>
            </a:r>
          </a:p>
          <a:p>
            <a:pPr>
              <a:buClr>
                <a:schemeClr val="accent2"/>
              </a:buClr>
            </a:pPr>
            <a:r>
              <a:rPr lang="de-DE" altLang="zh-CN" sz="1800" noProof="1"/>
              <a:t>This is a placeholder text. </a:t>
            </a:r>
          </a:p>
          <a:p>
            <a:pPr>
              <a:buClr>
                <a:schemeClr val="accent2"/>
              </a:buClr>
            </a:pPr>
            <a:r>
              <a:rPr lang="de-DE" altLang="zh-CN" sz="1800" noProof="1"/>
              <a:t>This text can is replaced with your own text. </a:t>
            </a:r>
          </a:p>
          <a:p>
            <a:pPr>
              <a:buClr>
                <a:schemeClr val="accent2"/>
              </a:buClr>
            </a:pPr>
            <a:r>
              <a:rPr lang="de-DE" altLang="zh-CN" sz="1800" noProof="1"/>
              <a:t>If you don t want to the style and size of the fonts as used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In this placeholder it's possible to replace it by selecting different options.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For replacing the placeholder text you need to click on the placeholder text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And insert your own text.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The text s insert would retain the same style and format as the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Placeholder text.</a:t>
            </a:r>
          </a:p>
        </p:txBody>
      </p:sp>
      <p:sp>
        <p:nvSpPr>
          <p:cNvPr id="48132" name="页脚占位符 2">
            <a:extLst>
              <a:ext uri="{FF2B5EF4-FFF2-40B4-BE49-F238E27FC236}">
                <a16:creationId xmlns:a16="http://schemas.microsoft.com/office/drawing/2014/main" id="{D5FCA6B4-CC86-4FC3-9FE5-48D8A0AA1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200">
                <a:solidFill>
                  <a:srgbClr val="4F4F4F"/>
                </a:solidFill>
              </a:rPr>
              <a:t>Page </a:t>
            </a:r>
            <a:r>
              <a:rPr lang="de-DE" altLang="zh-CN" sz="1200">
                <a:solidFill>
                  <a:srgbClr val="4F4F4F"/>
                </a:solidFill>
                <a:sym typeface="Wingdings" panose="05000000000000000000" pitchFamily="2" charset="2"/>
              </a:rPr>
              <a:t></a:t>
            </a:r>
            <a:r>
              <a:rPr lang="de-DE" altLang="zh-CN" sz="1200">
                <a:solidFill>
                  <a:srgbClr val="4F4F4F"/>
                </a:solidFill>
              </a:rPr>
              <a:t> </a:t>
            </a:r>
            <a:fld id="{74546057-C242-4DDB-9E96-8EFDC75B3A81}" type="slidenum">
              <a:rPr lang="de-DE" altLang="zh-CN" sz="1200">
                <a:solidFill>
                  <a:srgbClr val="4F4F4F"/>
                </a:solidFill>
              </a:rPr>
              <a:pPr eaLnBrk="1" hangingPunct="1"/>
              <a:t>6</a:t>
            </a:fld>
            <a:endParaRPr lang="de-DE" altLang="zh-CN" sz="1200">
              <a:solidFill>
                <a:srgbClr val="4F4F4F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38830288-0153-4B2D-8326-7004020850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63600" y="4926013"/>
            <a:ext cx="7510463" cy="800100"/>
          </a:xfrm>
        </p:spPr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AFDB543-92D7-4441-AE85-9475E53F4D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9468" y="3668568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kern="0" noProof="1">
                <a:solidFill>
                  <a:schemeClr val="tx1"/>
                </a:solidFill>
              </a:rPr>
              <a:t>Refined</a:t>
            </a:r>
            <a:r>
              <a:rPr lang="en-US" altLang="zh-CN" sz="3600" kern="0" noProof="1">
                <a:solidFill>
                  <a:schemeClr val="tx1"/>
                </a:solidFill>
              </a:rPr>
              <a:t>14</a:t>
            </a:r>
            <a:r>
              <a:rPr lang="zh-CN" altLang="en-US" sz="3600" kern="0" noProof="1">
                <a:solidFill>
                  <a:schemeClr val="tx1"/>
                </a:solidFill>
              </a:rPr>
              <a:t>Report</a:t>
            </a:r>
            <a:r>
              <a:rPr lang="en-US" altLang="zh-CN" sz="3600" kern="0" noProof="1">
                <a:solidFill>
                  <a:schemeClr val="tx1"/>
                </a:solidFill>
              </a:rPr>
              <a:t>Powerpoint</a:t>
            </a:r>
            <a:r>
              <a:rPr lang="zh-CN" altLang="en-US" sz="3600" kern="0" noProof="1">
                <a:solidFill>
                  <a:schemeClr val="tx1"/>
                </a:solidFill>
              </a:rPr>
              <a:t>Topic templates</a:t>
            </a:r>
            <a:endParaRPr lang="zh-CN" altLang="zh-CN" sz="3600" kern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10E039D-C9F1-4D53-A5B6-2EBD9B226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lIns="91440" rIns="91440" anchor="t"/>
          <a:lstStyle/>
          <a:p>
            <a:r>
              <a: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zh-CN" sz="3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B326C5B-EB64-4551-B745-179AAB81E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1440" rIns="91440"/>
          <a:lstStyle/>
          <a:p>
            <a:pPr>
              <a:buClr>
                <a:schemeClr val="accent2"/>
              </a:buClr>
            </a:pPr>
            <a:r>
              <a:rPr lang="en-US" altLang="zh-CN" noProof="1"/>
              <a:t>The text demonstrates how your own text would look </a:t>
            </a:r>
            <a:br>
              <a:rPr lang="de-DE" altLang="zh-CN">
                <a:ea typeface="宋体" panose="02010600030101010101" pitchFamily="2" charset="-122"/>
              </a:rPr>
            </a:br>
            <a:r>
              <a:rPr lang="de-DE" altLang="zh-CN" noProof="1"/>
              <a:t>You replace the placeholder with your own text.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This is a placeholder text. 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This text can is replaced with your own text. </a:t>
            </a:r>
          </a:p>
          <a:p>
            <a:pPr>
              <a:buClr>
                <a:schemeClr val="accent2"/>
              </a:buClr>
            </a:pPr>
            <a:r>
              <a:rPr lang="de-DE" altLang="zh-CN" noProof="1"/>
              <a:t>If you don t want to the style and size of the fonts as used </a:t>
            </a:r>
            <a:br>
              <a:rPr lang="de-DE" altLang="zh-CN">
                <a:ea typeface="宋体" panose="02010600030101010101" pitchFamily="2" charset="-122"/>
              </a:rPr>
            </a:br>
            <a:r>
              <a:rPr lang="de-DE" altLang="zh-CN" noProof="1"/>
              <a:t>In this placeholder it's possible to replace it by selecting different options.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For replacing the placeholder text you need to click on the placeholder text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And insert your own text.</a:t>
            </a:r>
          </a:p>
          <a:p>
            <a:pPr lvl="1">
              <a:buClr>
                <a:schemeClr val="accent2"/>
              </a:buClr>
            </a:pPr>
            <a:r>
              <a:rPr lang="de-DE" altLang="zh-CN" sz="1800" noProof="1"/>
              <a:t>The text s insert would retain the same style and format as the </a:t>
            </a:r>
            <a:br>
              <a:rPr lang="de-DE" altLang="zh-CN" sz="1800">
                <a:ea typeface="宋体" panose="02010600030101010101" pitchFamily="2" charset="-122"/>
              </a:rPr>
            </a:br>
            <a:r>
              <a:rPr lang="de-DE" altLang="zh-CN" sz="1800" noProof="1"/>
              <a:t>Placeholder text.</a:t>
            </a:r>
          </a:p>
        </p:txBody>
      </p:sp>
      <p:sp>
        <p:nvSpPr>
          <p:cNvPr id="50180" name="页脚占位符 2">
            <a:extLst>
              <a:ext uri="{FF2B5EF4-FFF2-40B4-BE49-F238E27FC236}">
                <a16:creationId xmlns:a16="http://schemas.microsoft.com/office/drawing/2014/main" id="{C6490CB1-9E09-43A6-9245-49F25B69F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e-DE" altLang="zh-CN" sz="1000"/>
              <a:t>Page </a:t>
            </a:r>
            <a:r>
              <a:rPr lang="de-DE" altLang="zh-CN" sz="1000">
                <a:sym typeface="Wingdings" panose="05000000000000000000" pitchFamily="2" charset="2"/>
              </a:rPr>
              <a:t></a:t>
            </a:r>
            <a:r>
              <a:rPr lang="de-DE" altLang="zh-CN" sz="1000"/>
              <a:t> </a:t>
            </a:r>
            <a:fld id="{AB0BFFA6-6F0B-4513-855D-819B39B9109E}" type="slidenum">
              <a:rPr lang="de-DE" altLang="zh-CN" sz="1000"/>
              <a:pPr eaLnBrk="1" hangingPunct="1"/>
              <a:t>8</a:t>
            </a:fld>
            <a:endParaRPr lang="de-DE" altLang="zh-CN" sz="100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DC529A-D403-49ED-9331-81A55BD44C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63600" y="5674153"/>
            <a:ext cx="7510463" cy="800100"/>
          </a:xfrm>
        </p:spPr>
        <p:txBody>
          <a:bodyPr/>
          <a:lstStyle/>
          <a:p>
            <a:r>
              <a:rPr lang="en-US" altLang="zh-CN" noProof="1"/>
              <a:t>www.freeppt7.com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1DA54A-AE59-4254-803E-015154E39D7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9468" y="4527545"/>
            <a:ext cx="7485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3600" kern="0" noProof="1">
                <a:solidFill>
                  <a:schemeClr val="tx1"/>
                </a:solidFill>
              </a:rPr>
              <a:t>Refined</a:t>
            </a:r>
            <a:r>
              <a:rPr lang="en-US" altLang="zh-CN" sz="3600" kern="0" noProof="1">
                <a:solidFill>
                  <a:schemeClr val="tx1"/>
                </a:solidFill>
              </a:rPr>
              <a:t>14</a:t>
            </a:r>
            <a:r>
              <a:rPr lang="zh-CN" altLang="en-US" sz="3600" kern="0" noProof="1">
                <a:solidFill>
                  <a:schemeClr val="tx1"/>
                </a:solidFill>
              </a:rPr>
              <a:t>Report</a:t>
            </a:r>
            <a:r>
              <a:rPr lang="en-US" altLang="zh-CN" sz="3600" kern="0" noProof="1">
                <a:solidFill>
                  <a:schemeClr val="tx1"/>
                </a:solidFill>
              </a:rPr>
              <a:t>Powerpoint</a:t>
            </a:r>
            <a:r>
              <a:rPr lang="zh-CN" altLang="en-US" sz="3600" kern="0" noProof="1">
                <a:solidFill>
                  <a:schemeClr val="tx1"/>
                </a:solidFill>
              </a:rPr>
              <a:t>Topic templates</a:t>
            </a:r>
            <a:endParaRPr lang="zh-CN" altLang="zh-CN" sz="3600" kern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E24203"/>
      </a:dk2>
      <a:lt2>
        <a:srgbClr val="737373"/>
      </a:lt2>
      <a:accent1>
        <a:srgbClr val="FEA501"/>
      </a:accent1>
      <a:accent2>
        <a:srgbClr val="919191"/>
      </a:accent2>
      <a:accent3>
        <a:srgbClr val="FFFFFF"/>
      </a:accent3>
      <a:accent4>
        <a:srgbClr val="000000"/>
      </a:accent4>
      <a:accent5>
        <a:srgbClr val="FECFAA"/>
      </a:accent5>
      <a:accent6>
        <a:srgbClr val="838383"/>
      </a:accent6>
      <a:hlink>
        <a:srgbClr val="AEAEAE"/>
      </a:hlink>
      <a:folHlink>
        <a:srgbClr val="C9C9C9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">
  <a:themeElements>
    <a:clrScheme name="新思境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C000"/>
      </a:accent4>
      <a:accent5>
        <a:srgbClr val="C00000"/>
      </a:accent5>
      <a:accent6>
        <a:srgbClr val="FF0000"/>
      </a:accent6>
      <a:hlink>
        <a:srgbClr val="009DD9"/>
      </a:hlink>
      <a:folHlink>
        <a:srgbClr val="85DFD0"/>
      </a:folHlink>
    </a:clrScheme>
    <a:fontScheme name="自定义 3">
      <a:majorFont>
        <a:latin typeface="Calibri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1">
  <a:themeElements>
    <a:clrScheme name="新思境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C000"/>
      </a:accent4>
      <a:accent5>
        <a:srgbClr val="C00000"/>
      </a:accent5>
      <a:accent6>
        <a:srgbClr val="FF0000"/>
      </a:accent6>
      <a:hlink>
        <a:srgbClr val="009DD9"/>
      </a:hlink>
      <a:folHlink>
        <a:srgbClr val="85DFD0"/>
      </a:folHlink>
    </a:clrScheme>
    <a:fontScheme name="自定义 3">
      <a:majorFont>
        <a:latin typeface="Calibri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party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Load">
  <a:themeElements>
    <a:clrScheme name="PresentationLoad 1">
      <a:dk1>
        <a:srgbClr val="000000"/>
      </a:dk1>
      <a:lt1>
        <a:srgbClr val="FFFFFF"/>
      </a:lt1>
      <a:dk2>
        <a:srgbClr val="38520E"/>
      </a:dk2>
      <a:lt2>
        <a:srgbClr val="737373"/>
      </a:lt2>
      <a:accent1>
        <a:srgbClr val="6B9B1A"/>
      </a:accent1>
      <a:accent2>
        <a:srgbClr val="919191"/>
      </a:accent2>
      <a:accent3>
        <a:srgbClr val="FFFFFF"/>
      </a:accent3>
      <a:accent4>
        <a:srgbClr val="000000"/>
      </a:accent4>
      <a:accent5>
        <a:srgbClr val="BACBAB"/>
      </a:accent5>
      <a:accent6>
        <a:srgbClr val="838383"/>
      </a:accent6>
      <a:hlink>
        <a:srgbClr val="AEAEAE"/>
      </a:hlink>
      <a:folHlink>
        <a:srgbClr val="C9C9C9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tionLoad">
  <a:themeElements>
    <a:clrScheme name="PresentationLoad 1">
      <a:dk1>
        <a:srgbClr val="000000"/>
      </a:dk1>
      <a:lt1>
        <a:srgbClr val="FFFFFF"/>
      </a:lt1>
      <a:dk2>
        <a:srgbClr val="5F4B3B"/>
      </a:dk2>
      <a:lt2>
        <a:srgbClr val="737373"/>
      </a:lt2>
      <a:accent1>
        <a:srgbClr val="C8A058"/>
      </a:accent1>
      <a:accent2>
        <a:srgbClr val="919191"/>
      </a:accent2>
      <a:accent3>
        <a:srgbClr val="FFFFFF"/>
      </a:accent3>
      <a:accent4>
        <a:srgbClr val="000000"/>
      </a:accent4>
      <a:accent5>
        <a:srgbClr val="E0CDB4"/>
      </a:accent5>
      <a:accent6>
        <a:srgbClr val="838383"/>
      </a:accent6>
      <a:hlink>
        <a:srgbClr val="AEAFAE"/>
      </a:hlink>
      <a:folHlink>
        <a:srgbClr val="C9C9C9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esentationLoad">
  <a:themeElements>
    <a:clrScheme name="PresentationLoad 1">
      <a:dk1>
        <a:srgbClr val="000000"/>
      </a:dk1>
      <a:lt1>
        <a:srgbClr val="FFFFFF"/>
      </a:lt1>
      <a:dk2>
        <a:srgbClr val="A80404"/>
      </a:dk2>
      <a:lt2>
        <a:srgbClr val="737373"/>
      </a:lt2>
      <a:accent1>
        <a:srgbClr val="D03737"/>
      </a:accent1>
      <a:accent2>
        <a:srgbClr val="919191"/>
      </a:accent2>
      <a:accent3>
        <a:srgbClr val="FFFFFF"/>
      </a:accent3>
      <a:accent4>
        <a:srgbClr val="000000"/>
      </a:accent4>
      <a:accent5>
        <a:srgbClr val="E4AEAE"/>
      </a:accent5>
      <a:accent6>
        <a:srgbClr val="838383"/>
      </a:accent6>
      <a:hlink>
        <a:srgbClr val="AEAEAE"/>
      </a:hlink>
      <a:folHlink>
        <a:srgbClr val="C9C9C9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205775"/>
      </a:lt1>
      <a:dk2>
        <a:srgbClr val="F1C81B"/>
      </a:dk2>
      <a:lt2>
        <a:srgbClr val="B5412C"/>
      </a:lt2>
      <a:accent1>
        <a:srgbClr val="4A7A94"/>
      </a:accent1>
      <a:accent2>
        <a:srgbClr val="5896B8"/>
      </a:accent2>
      <a:accent3>
        <a:srgbClr val="ABB4BD"/>
      </a:accent3>
      <a:accent4>
        <a:srgbClr val="000000"/>
      </a:accent4>
      <a:accent5>
        <a:srgbClr val="B1BEC8"/>
      </a:accent5>
      <a:accent6>
        <a:srgbClr val="4F87A6"/>
      </a:accent6>
      <a:hlink>
        <a:srgbClr val="62AFD9"/>
      </a:hlink>
      <a:folHlink>
        <a:srgbClr val="6BD1FC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205775"/>
        </a:lt1>
        <a:dk2>
          <a:srgbClr val="F1C81B"/>
        </a:dk2>
        <a:lt2>
          <a:srgbClr val="B5412C"/>
        </a:lt2>
        <a:accent1>
          <a:srgbClr val="4A7A94"/>
        </a:accent1>
        <a:accent2>
          <a:srgbClr val="5896B8"/>
        </a:accent2>
        <a:accent3>
          <a:srgbClr val="ABB4BD"/>
        </a:accent3>
        <a:accent4>
          <a:srgbClr val="000000"/>
        </a:accent4>
        <a:accent5>
          <a:srgbClr val="B1BEC8"/>
        </a:accent5>
        <a:accent6>
          <a:srgbClr val="4F87A6"/>
        </a:accent6>
        <a:hlink>
          <a:srgbClr val="62AFD9"/>
        </a:hlink>
        <a:folHlink>
          <a:srgbClr val="6BD1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oad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259</TotalTime>
  <Words>310</Words>
  <Application>Microsoft Office PowerPoint</Application>
  <PresentationFormat>全屏显示(4:3)</PresentationFormat>
  <Paragraphs>154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15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时尚中黑简体</vt:lpstr>
      <vt:lpstr>微软雅黑</vt:lpstr>
      <vt:lpstr>Arial</vt:lpstr>
      <vt:lpstr>Calibri</vt:lpstr>
      <vt:lpstr>Constantia</vt:lpstr>
      <vt:lpstr>Tahoma</vt:lpstr>
      <vt:lpstr>Times New Roman</vt:lpstr>
      <vt:lpstr>Verdana</vt:lpstr>
      <vt:lpstr>Wingdings</vt:lpstr>
      <vt:lpstr>PresentationLoad</vt:lpstr>
      <vt:lpstr>1_PresentationLoad</vt:lpstr>
      <vt:lpstr>2_PresentationLoad</vt:lpstr>
      <vt:lpstr>3_PresentationLoad</vt:lpstr>
      <vt:lpstr>Standarddesign</vt:lpstr>
      <vt:lpstr>4_PresentationLoad</vt:lpstr>
      <vt:lpstr>5_PresentationLoad</vt:lpstr>
      <vt:lpstr>6_PresentationLoad</vt:lpstr>
      <vt:lpstr>1_Standarddesign</vt:lpstr>
      <vt:lpstr>1</vt:lpstr>
      <vt:lpstr>1_1</vt:lpstr>
      <vt:lpstr>1_Office 主题​​</vt:lpstr>
      <vt:lpstr>2_Office 主题​​</vt:lpstr>
      <vt:lpstr>Office 主题​​</vt:lpstr>
      <vt:lpstr>party-01</vt:lpstr>
      <vt:lpstr>PowerPoint 演示文稿</vt:lpstr>
      <vt:lpstr>Title</vt:lpstr>
      <vt:lpstr>PowerPoint 演示文稿</vt:lpstr>
      <vt:lpstr>Title</vt:lpstr>
      <vt:lpstr>PowerPoint 演示文稿</vt:lpstr>
      <vt:lpstr>Title</vt:lpstr>
      <vt:lpstr>PowerPoint 演示文稿</vt:lpstr>
      <vt:lpstr>Title</vt:lpstr>
      <vt:lpstr>PowerPoint 演示文稿</vt:lpstr>
      <vt:lpstr>Title</vt:lpstr>
      <vt:lpstr>PowerPoint 演示文稿</vt:lpstr>
      <vt:lpstr>Title</vt:lpstr>
      <vt:lpstr>PowerPoint 演示文稿</vt:lpstr>
      <vt:lpstr>Title</vt:lpstr>
      <vt:lpstr>PowerPoint 演示文稿</vt:lpstr>
      <vt:lpstr>Title</vt:lpstr>
      <vt:lpstr>PowerPoint 演示文稿</vt:lpstr>
      <vt:lpstr>Title</vt:lpstr>
      <vt:lpstr>PowerPoint 演示文稿</vt:lpstr>
      <vt:lpstr>Title</vt:lpstr>
      <vt:lpstr>PowerPoint 演示文稿</vt:lpstr>
      <vt:lpstr>Title</vt:lpstr>
      <vt:lpstr>PowerPoint 演示文稿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dc:description>PresentationLoad.com</dc:description>
  <cp:lastModifiedBy>之灵 宇</cp:lastModifiedBy>
  <cp:revision>83</cp:revision>
  <dcterms:created xsi:type="dcterms:W3CDTF">2007-11-27T23:54:21Z</dcterms:created>
  <dcterms:modified xsi:type="dcterms:W3CDTF">2019-06-06T08:15:48Z</dcterms:modified>
</cp:coreProperties>
</file>